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7.xml" ContentType="application/vnd.openxmlformats-officedocument.theme+xml"/>
  <Override PartName="/ppt/slideLayouts/slideLayout303.xml" ContentType="application/vnd.openxmlformats-officedocument.presentationml.slideLayout+xml"/>
  <Override PartName="/ppt/theme/theme2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0.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1.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2.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3.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4.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5.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6.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9.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0.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3.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3.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4.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50" r:id="rId3"/>
    <p:sldMasterId id="2147483656" r:id="rId4"/>
    <p:sldMasterId id="2147484421" r:id="rId5"/>
    <p:sldMasterId id="2147484924" r:id="rId6"/>
    <p:sldMasterId id="2147484998" r:id="rId7"/>
    <p:sldMasterId id="2147485010" r:id="rId8"/>
    <p:sldMasterId id="2147485024" r:id="rId9"/>
    <p:sldMasterId id="2147485036" r:id="rId10"/>
    <p:sldMasterId id="2147485050" r:id="rId11"/>
    <p:sldMasterId id="2147485052" r:id="rId12"/>
    <p:sldMasterId id="2147485064" r:id="rId13"/>
    <p:sldMasterId id="2147485076" r:id="rId14"/>
    <p:sldMasterId id="2147485088" r:id="rId15"/>
    <p:sldMasterId id="2147485100" r:id="rId16"/>
    <p:sldMasterId id="2147485112" r:id="rId17"/>
    <p:sldMasterId id="2147485124" r:id="rId18"/>
    <p:sldMasterId id="2147485162" r:id="rId19"/>
    <p:sldMasterId id="2147485186" r:id="rId20"/>
    <p:sldMasterId id="2147485198" r:id="rId21"/>
    <p:sldMasterId id="2147485210" r:id="rId22"/>
    <p:sldMasterId id="2147485222" r:id="rId23"/>
    <p:sldMasterId id="2147485234" r:id="rId24"/>
    <p:sldMasterId id="2147485246" r:id="rId25"/>
    <p:sldMasterId id="2147485258" r:id="rId26"/>
    <p:sldMasterId id="2147485306" r:id="rId27"/>
    <p:sldMasterId id="2147485329" r:id="rId28"/>
    <p:sldMasterId id="2147485331" r:id="rId29"/>
    <p:sldMasterId id="2147485343" r:id="rId30"/>
    <p:sldMasterId id="2147485357" r:id="rId31"/>
    <p:sldMasterId id="2147485371" r:id="rId32"/>
    <p:sldMasterId id="2147485383" r:id="rId33"/>
    <p:sldMasterId id="2147485395" r:id="rId34"/>
    <p:sldMasterId id="2147485407" r:id="rId35"/>
    <p:sldMasterId id="2147485419" r:id="rId36"/>
    <p:sldMasterId id="2147485431" r:id="rId37"/>
    <p:sldMasterId id="2147485445" r:id="rId38"/>
    <p:sldMasterId id="2147485457" r:id="rId39"/>
    <p:sldMasterId id="2147485469" r:id="rId40"/>
    <p:sldMasterId id="2147485481" r:id="rId41"/>
    <p:sldMasterId id="2147485493" r:id="rId42"/>
    <p:sldMasterId id="2147485505" r:id="rId43"/>
    <p:sldMasterId id="2147485529" r:id="rId44"/>
  </p:sldMasterIdLst>
  <p:notesMasterIdLst>
    <p:notesMasterId r:id="rId330"/>
  </p:notesMasterIdLst>
  <p:sldIdLst>
    <p:sldId id="1065" r:id="rId45"/>
    <p:sldId id="1066" r:id="rId46"/>
    <p:sldId id="1276" r:id="rId47"/>
    <p:sldId id="1277" r:id="rId48"/>
    <p:sldId id="1278" r:id="rId49"/>
    <p:sldId id="4108" r:id="rId50"/>
    <p:sldId id="568" r:id="rId51"/>
    <p:sldId id="4109" r:id="rId52"/>
    <p:sldId id="4110" r:id="rId53"/>
    <p:sldId id="4111" r:id="rId54"/>
    <p:sldId id="4112" r:id="rId55"/>
    <p:sldId id="1274" r:id="rId56"/>
    <p:sldId id="1288" r:id="rId57"/>
    <p:sldId id="1294" r:id="rId58"/>
    <p:sldId id="1275" r:id="rId59"/>
    <p:sldId id="1290" r:id="rId60"/>
    <p:sldId id="3705" r:id="rId61"/>
    <p:sldId id="1292" r:id="rId62"/>
    <p:sldId id="4125" r:id="rId63"/>
    <p:sldId id="1265" r:id="rId64"/>
    <p:sldId id="436" r:id="rId65"/>
    <p:sldId id="437" r:id="rId66"/>
    <p:sldId id="283" r:id="rId67"/>
    <p:sldId id="284" r:id="rId68"/>
    <p:sldId id="285" r:id="rId69"/>
    <p:sldId id="286" r:id="rId70"/>
    <p:sldId id="324" r:id="rId71"/>
    <p:sldId id="337" r:id="rId72"/>
    <p:sldId id="326" r:id="rId73"/>
    <p:sldId id="294" r:id="rId74"/>
    <p:sldId id="291" r:id="rId75"/>
    <p:sldId id="438" r:id="rId76"/>
    <p:sldId id="330" r:id="rId77"/>
    <p:sldId id="308" r:id="rId78"/>
    <p:sldId id="309" r:id="rId79"/>
    <p:sldId id="310" r:id="rId80"/>
    <p:sldId id="311" r:id="rId81"/>
    <p:sldId id="327" r:id="rId82"/>
    <p:sldId id="331" r:id="rId83"/>
    <p:sldId id="307" r:id="rId84"/>
    <p:sldId id="336" r:id="rId85"/>
    <p:sldId id="419" r:id="rId86"/>
    <p:sldId id="274" r:id="rId87"/>
    <p:sldId id="440" r:id="rId88"/>
    <p:sldId id="276" r:id="rId89"/>
    <p:sldId id="277" r:id="rId90"/>
    <p:sldId id="278" r:id="rId91"/>
    <p:sldId id="625" r:id="rId92"/>
    <p:sldId id="300" r:id="rId93"/>
    <p:sldId id="301" r:id="rId94"/>
    <p:sldId id="302" r:id="rId95"/>
    <p:sldId id="280" r:id="rId96"/>
    <p:sldId id="4113" r:id="rId97"/>
    <p:sldId id="4114" r:id="rId98"/>
    <p:sldId id="1287" r:id="rId99"/>
    <p:sldId id="4115" r:id="rId100"/>
    <p:sldId id="428" r:id="rId101"/>
    <p:sldId id="4122" r:id="rId102"/>
    <p:sldId id="1267" r:id="rId103"/>
    <p:sldId id="4117" r:id="rId104"/>
    <p:sldId id="4123" r:id="rId105"/>
    <p:sldId id="4121" r:id="rId106"/>
    <p:sldId id="439" r:id="rId107"/>
    <p:sldId id="4116" r:id="rId108"/>
    <p:sldId id="4118" r:id="rId109"/>
    <p:sldId id="4124" r:id="rId110"/>
    <p:sldId id="588" r:id="rId111"/>
    <p:sldId id="1377" r:id="rId112"/>
    <p:sldId id="443" r:id="rId113"/>
    <p:sldId id="444" r:id="rId114"/>
    <p:sldId id="445" r:id="rId115"/>
    <p:sldId id="446" r:id="rId116"/>
    <p:sldId id="447" r:id="rId117"/>
    <p:sldId id="448" r:id="rId118"/>
    <p:sldId id="449" r:id="rId119"/>
    <p:sldId id="450" r:id="rId120"/>
    <p:sldId id="451" r:id="rId121"/>
    <p:sldId id="452" r:id="rId122"/>
    <p:sldId id="453" r:id="rId123"/>
    <p:sldId id="454" r:id="rId124"/>
    <p:sldId id="455" r:id="rId125"/>
    <p:sldId id="456" r:id="rId126"/>
    <p:sldId id="457" r:id="rId127"/>
    <p:sldId id="458" r:id="rId128"/>
    <p:sldId id="459" r:id="rId129"/>
    <p:sldId id="460" r:id="rId130"/>
    <p:sldId id="461" r:id="rId131"/>
    <p:sldId id="462" r:id="rId132"/>
    <p:sldId id="463" r:id="rId133"/>
    <p:sldId id="611" r:id="rId134"/>
    <p:sldId id="612" r:id="rId135"/>
    <p:sldId id="1383" r:id="rId136"/>
    <p:sldId id="466" r:id="rId137"/>
    <p:sldId id="467" r:id="rId138"/>
    <p:sldId id="468" r:id="rId139"/>
    <p:sldId id="469" r:id="rId140"/>
    <p:sldId id="470" r:id="rId141"/>
    <p:sldId id="471" r:id="rId142"/>
    <p:sldId id="472" r:id="rId143"/>
    <p:sldId id="473" r:id="rId144"/>
    <p:sldId id="474" r:id="rId145"/>
    <p:sldId id="475" r:id="rId146"/>
    <p:sldId id="476" r:id="rId147"/>
    <p:sldId id="477" r:id="rId148"/>
    <p:sldId id="478" r:id="rId149"/>
    <p:sldId id="479" r:id="rId150"/>
    <p:sldId id="480" r:id="rId151"/>
    <p:sldId id="481" r:id="rId152"/>
    <p:sldId id="614" r:id="rId153"/>
    <p:sldId id="4128" r:id="rId154"/>
    <p:sldId id="4135" r:id="rId155"/>
    <p:sldId id="4136" r:id="rId156"/>
    <p:sldId id="4137" r:id="rId157"/>
    <p:sldId id="4141" r:id="rId158"/>
    <p:sldId id="4127" r:id="rId159"/>
    <p:sldId id="4142" r:id="rId160"/>
    <p:sldId id="4130" r:id="rId161"/>
    <p:sldId id="4126" r:id="rId162"/>
    <p:sldId id="1385" r:id="rId163"/>
    <p:sldId id="1351" r:id="rId164"/>
    <p:sldId id="589" r:id="rId165"/>
    <p:sldId id="484" r:id="rId166"/>
    <p:sldId id="485" r:id="rId167"/>
    <p:sldId id="486" r:id="rId168"/>
    <p:sldId id="487" r:id="rId169"/>
    <p:sldId id="488" r:id="rId170"/>
    <p:sldId id="489" r:id="rId171"/>
    <p:sldId id="490" r:id="rId172"/>
    <p:sldId id="491" r:id="rId173"/>
    <p:sldId id="492" r:id="rId174"/>
    <p:sldId id="493" r:id="rId175"/>
    <p:sldId id="494" r:id="rId176"/>
    <p:sldId id="495" r:id="rId177"/>
    <p:sldId id="496" r:id="rId178"/>
    <p:sldId id="497" r:id="rId179"/>
    <p:sldId id="498" r:id="rId180"/>
    <p:sldId id="499" r:id="rId181"/>
    <p:sldId id="500" r:id="rId182"/>
    <p:sldId id="501" r:id="rId183"/>
    <p:sldId id="502" r:id="rId184"/>
    <p:sldId id="503" r:id="rId185"/>
    <p:sldId id="504" r:id="rId186"/>
    <p:sldId id="505" r:id="rId187"/>
    <p:sldId id="616" r:id="rId188"/>
    <p:sldId id="4140" r:id="rId189"/>
    <p:sldId id="590" r:id="rId190"/>
    <p:sldId id="1376" r:id="rId191"/>
    <p:sldId id="1264" r:id="rId192"/>
    <p:sldId id="591" r:id="rId193"/>
    <p:sldId id="509" r:id="rId194"/>
    <p:sldId id="510" r:id="rId195"/>
    <p:sldId id="511" r:id="rId196"/>
    <p:sldId id="512" r:id="rId197"/>
    <p:sldId id="513" r:id="rId198"/>
    <p:sldId id="514" r:id="rId199"/>
    <p:sldId id="515" r:id="rId200"/>
    <p:sldId id="516" r:id="rId201"/>
    <p:sldId id="517" r:id="rId202"/>
    <p:sldId id="518" r:id="rId203"/>
    <p:sldId id="519" r:id="rId204"/>
    <p:sldId id="520" r:id="rId205"/>
    <p:sldId id="521" r:id="rId206"/>
    <p:sldId id="522" r:id="rId207"/>
    <p:sldId id="523" r:id="rId208"/>
    <p:sldId id="524" r:id="rId209"/>
    <p:sldId id="525" r:id="rId210"/>
    <p:sldId id="617" r:id="rId211"/>
    <p:sldId id="618" r:id="rId212"/>
    <p:sldId id="1179" r:id="rId213"/>
    <p:sldId id="1181" r:id="rId214"/>
    <p:sldId id="1183" r:id="rId215"/>
    <p:sldId id="1185" r:id="rId216"/>
    <p:sldId id="847" r:id="rId217"/>
    <p:sldId id="528" r:id="rId218"/>
    <p:sldId id="529" r:id="rId219"/>
    <p:sldId id="530" r:id="rId220"/>
    <p:sldId id="531" r:id="rId221"/>
    <p:sldId id="532" r:id="rId222"/>
    <p:sldId id="533" r:id="rId223"/>
    <p:sldId id="534" r:id="rId224"/>
    <p:sldId id="535" r:id="rId225"/>
    <p:sldId id="536" r:id="rId226"/>
    <p:sldId id="537" r:id="rId227"/>
    <p:sldId id="538" r:id="rId228"/>
    <p:sldId id="539" r:id="rId229"/>
    <p:sldId id="540" r:id="rId230"/>
    <p:sldId id="620" r:id="rId231"/>
    <p:sldId id="592" r:id="rId232"/>
    <p:sldId id="1359" r:id="rId233"/>
    <p:sldId id="257" r:id="rId234"/>
    <p:sldId id="258" r:id="rId235"/>
    <p:sldId id="259" r:id="rId236"/>
    <p:sldId id="260" r:id="rId237"/>
    <p:sldId id="261" r:id="rId238"/>
    <p:sldId id="262" r:id="rId239"/>
    <p:sldId id="263" r:id="rId240"/>
    <p:sldId id="264" r:id="rId241"/>
    <p:sldId id="1353" r:id="rId242"/>
    <p:sldId id="1354" r:id="rId243"/>
    <p:sldId id="1355" r:id="rId244"/>
    <p:sldId id="1356" r:id="rId245"/>
    <p:sldId id="269" r:id="rId246"/>
    <p:sldId id="270" r:id="rId247"/>
    <p:sldId id="1357" r:id="rId248"/>
    <p:sldId id="1360" r:id="rId249"/>
    <p:sldId id="273" r:id="rId250"/>
    <p:sldId id="1361" r:id="rId251"/>
    <p:sldId id="275" r:id="rId252"/>
    <p:sldId id="4131" r:id="rId253"/>
    <p:sldId id="281" r:id="rId254"/>
    <p:sldId id="544" r:id="rId255"/>
    <p:sldId id="545" r:id="rId256"/>
    <p:sldId id="593" r:id="rId257"/>
    <p:sldId id="410" r:id="rId258"/>
    <p:sldId id="407" r:id="rId259"/>
    <p:sldId id="339" r:id="rId260"/>
    <p:sldId id="340" r:id="rId261"/>
    <p:sldId id="341" r:id="rId262"/>
    <p:sldId id="342" r:id="rId263"/>
    <p:sldId id="343" r:id="rId264"/>
    <p:sldId id="344" r:id="rId265"/>
    <p:sldId id="345" r:id="rId266"/>
    <p:sldId id="346" r:id="rId267"/>
    <p:sldId id="347" r:id="rId268"/>
    <p:sldId id="348" r:id="rId269"/>
    <p:sldId id="349" r:id="rId270"/>
    <p:sldId id="350" r:id="rId271"/>
    <p:sldId id="351" r:id="rId272"/>
    <p:sldId id="352" r:id="rId273"/>
    <p:sldId id="353" r:id="rId274"/>
    <p:sldId id="354" r:id="rId275"/>
    <p:sldId id="355" r:id="rId276"/>
    <p:sldId id="356" r:id="rId277"/>
    <p:sldId id="357" r:id="rId278"/>
    <p:sldId id="358" r:id="rId279"/>
    <p:sldId id="621" r:id="rId280"/>
    <p:sldId id="622" r:id="rId281"/>
    <p:sldId id="576" r:id="rId282"/>
    <p:sldId id="548" r:id="rId283"/>
    <p:sldId id="549" r:id="rId284"/>
    <p:sldId id="550" r:id="rId285"/>
    <p:sldId id="551" r:id="rId286"/>
    <p:sldId id="552" r:id="rId287"/>
    <p:sldId id="553" r:id="rId288"/>
    <p:sldId id="554" r:id="rId289"/>
    <p:sldId id="555" r:id="rId290"/>
    <p:sldId id="556" r:id="rId291"/>
    <p:sldId id="557" r:id="rId292"/>
    <p:sldId id="558" r:id="rId293"/>
    <p:sldId id="559" r:id="rId294"/>
    <p:sldId id="560" r:id="rId295"/>
    <p:sldId id="561" r:id="rId296"/>
    <p:sldId id="562" r:id="rId297"/>
    <p:sldId id="563" r:id="rId298"/>
    <p:sldId id="564" r:id="rId299"/>
    <p:sldId id="565" r:id="rId300"/>
    <p:sldId id="566" r:id="rId301"/>
    <p:sldId id="567" r:id="rId302"/>
    <p:sldId id="623" r:id="rId303"/>
    <p:sldId id="624" r:id="rId304"/>
    <p:sldId id="594" r:id="rId305"/>
    <p:sldId id="1373" r:id="rId306"/>
    <p:sldId id="1362" r:id="rId307"/>
    <p:sldId id="1363" r:id="rId308"/>
    <p:sldId id="1364" r:id="rId309"/>
    <p:sldId id="1365" r:id="rId310"/>
    <p:sldId id="1366" r:id="rId311"/>
    <p:sldId id="1367" r:id="rId312"/>
    <p:sldId id="1368" r:id="rId313"/>
    <p:sldId id="1369" r:id="rId314"/>
    <p:sldId id="265" r:id="rId315"/>
    <p:sldId id="1370" r:id="rId316"/>
    <p:sldId id="1371" r:id="rId317"/>
    <p:sldId id="4132" r:id="rId318"/>
    <p:sldId id="595" r:id="rId319"/>
    <p:sldId id="4138" r:id="rId320"/>
    <p:sldId id="4119" r:id="rId321"/>
    <p:sldId id="304" r:id="rId322"/>
    <p:sldId id="4120" r:id="rId323"/>
    <p:sldId id="1304" r:id="rId324"/>
    <p:sldId id="1305" r:id="rId325"/>
    <p:sldId id="4133" r:id="rId326"/>
    <p:sldId id="2011" r:id="rId327"/>
    <p:sldId id="597" r:id="rId328"/>
    <p:sldId id="2012" r:id="rId32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53579E83-2E27-774E-9D30-8329848730C1}">
          <p14:sldIdLst>
            <p14:sldId id="1065"/>
            <p14:sldId id="1066"/>
            <p14:sldId id="1276"/>
            <p14:sldId id="1277"/>
            <p14:sldId id="1278"/>
            <p14:sldId id="4108"/>
            <p14:sldId id="568"/>
            <p14:sldId id="4109"/>
            <p14:sldId id="4110"/>
            <p14:sldId id="4111"/>
            <p14:sldId id="4112"/>
            <p14:sldId id="1274"/>
            <p14:sldId id="1288"/>
            <p14:sldId id="1294"/>
            <p14:sldId id="1275"/>
            <p14:sldId id="1290"/>
            <p14:sldId id="3705"/>
            <p14:sldId id="1292"/>
            <p14:sldId id="4125"/>
            <p14:sldId id="1265"/>
          </p14:sldIdLst>
        </p14:section>
        <p14:section name="Introduction" id="{E7E47559-6C92-E145-9046-AB6D98447BA2}">
          <p14:sldIdLst>
            <p14:sldId id="436"/>
            <p14:sldId id="437"/>
            <p14:sldId id="283"/>
            <p14:sldId id="284"/>
            <p14:sldId id="285"/>
            <p14:sldId id="286"/>
            <p14:sldId id="324"/>
            <p14:sldId id="337"/>
            <p14:sldId id="326"/>
            <p14:sldId id="294"/>
            <p14:sldId id="291"/>
            <p14:sldId id="438"/>
            <p14:sldId id="330"/>
            <p14:sldId id="308"/>
            <p14:sldId id="309"/>
            <p14:sldId id="310"/>
            <p14:sldId id="311"/>
            <p14:sldId id="327"/>
            <p14:sldId id="331"/>
            <p14:sldId id="307"/>
            <p14:sldId id="336"/>
            <p14:sldId id="419"/>
            <p14:sldId id="274"/>
            <p14:sldId id="440"/>
            <p14:sldId id="276"/>
            <p14:sldId id="277"/>
            <p14:sldId id="278"/>
            <p14:sldId id="625"/>
            <p14:sldId id="300"/>
            <p14:sldId id="301"/>
            <p14:sldId id="302"/>
            <p14:sldId id="280"/>
          </p14:sldIdLst>
        </p14:section>
        <p14:section name="Sermon" id="{C0F4B6FB-7879-9448-94CC-48FAF460B39D}">
          <p14:sldIdLst>
            <p14:sldId id="4113"/>
            <p14:sldId id="4114"/>
            <p14:sldId id="1287"/>
            <p14:sldId id="4115"/>
            <p14:sldId id="428"/>
            <p14:sldId id="4122"/>
            <p14:sldId id="1267"/>
            <p14:sldId id="4117"/>
            <p14:sldId id="4123"/>
            <p14:sldId id="4121"/>
            <p14:sldId id="439"/>
            <p14:sldId id="4116"/>
            <p14:sldId id="4118"/>
            <p14:sldId id="4124"/>
          </p14:sldIdLst>
        </p14:section>
        <p14:section name="Chapters" id="{123DB48D-89D1-5F49-990E-5EE59E3A6FA0}">
          <p14:sldIdLst>
            <p14:sldId id="588"/>
            <p14:sldId id="1377"/>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611"/>
            <p14:sldId id="612"/>
            <p14:sldId id="1383"/>
            <p14:sldId id="466"/>
            <p14:sldId id="467"/>
            <p14:sldId id="468"/>
            <p14:sldId id="469"/>
            <p14:sldId id="470"/>
            <p14:sldId id="471"/>
            <p14:sldId id="472"/>
            <p14:sldId id="473"/>
            <p14:sldId id="474"/>
            <p14:sldId id="475"/>
            <p14:sldId id="476"/>
            <p14:sldId id="477"/>
            <p14:sldId id="478"/>
            <p14:sldId id="479"/>
            <p14:sldId id="480"/>
            <p14:sldId id="481"/>
            <p14:sldId id="614"/>
            <p14:sldId id="4128"/>
            <p14:sldId id="4135"/>
            <p14:sldId id="4136"/>
            <p14:sldId id="4137"/>
            <p14:sldId id="4141"/>
            <p14:sldId id="4127"/>
            <p14:sldId id="4142"/>
            <p14:sldId id="4130"/>
            <p14:sldId id="4126"/>
            <p14:sldId id="1385"/>
            <p14:sldId id="1351"/>
            <p14:sldId id="589"/>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616"/>
            <p14:sldId id="4140"/>
            <p14:sldId id="590"/>
            <p14:sldId id="1376"/>
            <p14:sldId id="1264"/>
            <p14:sldId id="591"/>
            <p14:sldId id="509"/>
            <p14:sldId id="510"/>
            <p14:sldId id="511"/>
            <p14:sldId id="512"/>
            <p14:sldId id="513"/>
            <p14:sldId id="514"/>
            <p14:sldId id="515"/>
            <p14:sldId id="516"/>
            <p14:sldId id="517"/>
            <p14:sldId id="518"/>
            <p14:sldId id="519"/>
            <p14:sldId id="520"/>
            <p14:sldId id="521"/>
            <p14:sldId id="522"/>
            <p14:sldId id="523"/>
            <p14:sldId id="524"/>
            <p14:sldId id="525"/>
            <p14:sldId id="617"/>
            <p14:sldId id="618"/>
            <p14:sldId id="1179"/>
            <p14:sldId id="1181"/>
            <p14:sldId id="1183"/>
            <p14:sldId id="1185"/>
            <p14:sldId id="847"/>
            <p14:sldId id="528"/>
            <p14:sldId id="529"/>
            <p14:sldId id="530"/>
            <p14:sldId id="531"/>
            <p14:sldId id="532"/>
            <p14:sldId id="533"/>
            <p14:sldId id="534"/>
            <p14:sldId id="535"/>
            <p14:sldId id="536"/>
            <p14:sldId id="537"/>
            <p14:sldId id="538"/>
            <p14:sldId id="539"/>
            <p14:sldId id="540"/>
            <p14:sldId id="620"/>
            <p14:sldId id="592"/>
            <p14:sldId id="1359"/>
            <p14:sldId id="257"/>
            <p14:sldId id="258"/>
            <p14:sldId id="259"/>
            <p14:sldId id="260"/>
            <p14:sldId id="261"/>
            <p14:sldId id="262"/>
            <p14:sldId id="263"/>
            <p14:sldId id="264"/>
            <p14:sldId id="1353"/>
            <p14:sldId id="1354"/>
            <p14:sldId id="1355"/>
            <p14:sldId id="1356"/>
            <p14:sldId id="269"/>
            <p14:sldId id="270"/>
            <p14:sldId id="1357"/>
            <p14:sldId id="1360"/>
            <p14:sldId id="273"/>
            <p14:sldId id="1361"/>
            <p14:sldId id="275"/>
            <p14:sldId id="4131"/>
            <p14:sldId id="281"/>
            <p14:sldId id="544"/>
            <p14:sldId id="545"/>
            <p14:sldId id="593"/>
            <p14:sldId id="410"/>
            <p14:sldId id="407"/>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621"/>
            <p14:sldId id="622"/>
            <p14:sldId id="576"/>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623"/>
            <p14:sldId id="624"/>
            <p14:sldId id="594"/>
            <p14:sldId id="1373"/>
            <p14:sldId id="1362"/>
            <p14:sldId id="1363"/>
            <p14:sldId id="1364"/>
            <p14:sldId id="1365"/>
            <p14:sldId id="1366"/>
            <p14:sldId id="1367"/>
            <p14:sldId id="1368"/>
            <p14:sldId id="1369"/>
            <p14:sldId id="265"/>
            <p14:sldId id="1370"/>
            <p14:sldId id="1371"/>
            <p14:sldId id="4132"/>
            <p14:sldId id="595"/>
          </p14:sldIdLst>
        </p14:section>
        <p14:section name="Conclusion" id="{4F903B96-2A89-194A-A21A-70167EB1CAA8}">
          <p14:sldIdLst>
            <p14:sldId id="4138"/>
            <p14:sldId id="4119"/>
            <p14:sldId id="304"/>
            <p14:sldId id="4120"/>
            <p14:sldId id="1304"/>
            <p14:sldId id="1305"/>
            <p14:sldId id="4133"/>
            <p14:sldId id="2011"/>
          </p14:sldIdLst>
        </p14:section>
        <p14:section name="Supplements" id="{C88812DD-092D-234E-AB85-B2D377A477E2}">
          <p14:sldIdLst>
            <p14:sldId id="597"/>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FF00"/>
    <a:srgbClr val="1DF374"/>
    <a:srgbClr val="0000FF"/>
    <a:srgbClr val="C60DC0"/>
    <a:srgbClr val="149B41"/>
    <a:srgbClr val="0033CC"/>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1156" autoAdjust="0"/>
  </p:normalViewPr>
  <p:slideViewPr>
    <p:cSldViewPr>
      <p:cViewPr varScale="1">
        <p:scale>
          <a:sx n="84" d="100"/>
          <a:sy n="84" d="100"/>
        </p:scale>
        <p:origin x="2984" y="488"/>
      </p:cViewPr>
      <p:guideLst>
        <p:guide orient="horz" pos="2160"/>
        <p:guide pos="2880"/>
      </p:guideLst>
    </p:cSldViewPr>
  </p:slideViewPr>
  <p:outlineViewPr>
    <p:cViewPr>
      <p:scale>
        <a:sx n="33" d="100"/>
        <a:sy n="33" d="100"/>
      </p:scale>
      <p:origin x="0" y="34722"/>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162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99" Type="http://schemas.openxmlformats.org/officeDocument/2006/relationships/slide" Target="slides/slide255.xml"/><Relationship Id="rId21" Type="http://schemas.openxmlformats.org/officeDocument/2006/relationships/slideMaster" Target="slideMasters/slideMaster21.xml"/><Relationship Id="rId63" Type="http://schemas.openxmlformats.org/officeDocument/2006/relationships/slide" Target="slides/slide19.xml"/><Relationship Id="rId159" Type="http://schemas.openxmlformats.org/officeDocument/2006/relationships/slide" Target="slides/slide115.xml"/><Relationship Id="rId324" Type="http://schemas.openxmlformats.org/officeDocument/2006/relationships/slide" Target="slides/slide280.xml"/><Relationship Id="rId170" Type="http://schemas.openxmlformats.org/officeDocument/2006/relationships/slide" Target="slides/slide126.xml"/><Relationship Id="rId226" Type="http://schemas.openxmlformats.org/officeDocument/2006/relationships/slide" Target="slides/slide182.xml"/><Relationship Id="rId268" Type="http://schemas.openxmlformats.org/officeDocument/2006/relationships/slide" Target="slides/slide224.xml"/><Relationship Id="rId32" Type="http://schemas.openxmlformats.org/officeDocument/2006/relationships/slideMaster" Target="slideMasters/slideMaster32.xml"/><Relationship Id="rId74" Type="http://schemas.openxmlformats.org/officeDocument/2006/relationships/slide" Target="slides/slide30.xml"/><Relationship Id="rId128" Type="http://schemas.openxmlformats.org/officeDocument/2006/relationships/slide" Target="slides/slide84.xml"/><Relationship Id="rId5" Type="http://schemas.openxmlformats.org/officeDocument/2006/relationships/slideMaster" Target="slideMasters/slideMaster5.xml"/><Relationship Id="rId181" Type="http://schemas.openxmlformats.org/officeDocument/2006/relationships/slide" Target="slides/slide137.xml"/><Relationship Id="rId237" Type="http://schemas.openxmlformats.org/officeDocument/2006/relationships/slide" Target="slides/slide193.xml"/><Relationship Id="rId279" Type="http://schemas.openxmlformats.org/officeDocument/2006/relationships/slide" Target="slides/slide235.xml"/><Relationship Id="rId43" Type="http://schemas.openxmlformats.org/officeDocument/2006/relationships/slideMaster" Target="slideMasters/slideMaster43.xml"/><Relationship Id="rId139" Type="http://schemas.openxmlformats.org/officeDocument/2006/relationships/slide" Target="slides/slide95.xml"/><Relationship Id="rId290" Type="http://schemas.openxmlformats.org/officeDocument/2006/relationships/slide" Target="slides/slide246.xml"/><Relationship Id="rId304" Type="http://schemas.openxmlformats.org/officeDocument/2006/relationships/slide" Target="slides/slide260.xml"/><Relationship Id="rId85" Type="http://schemas.openxmlformats.org/officeDocument/2006/relationships/slide" Target="slides/slide41.xml"/><Relationship Id="rId150" Type="http://schemas.openxmlformats.org/officeDocument/2006/relationships/slide" Target="slides/slide106.xml"/><Relationship Id="rId192" Type="http://schemas.openxmlformats.org/officeDocument/2006/relationships/slide" Target="slides/slide148.xml"/><Relationship Id="rId206" Type="http://schemas.openxmlformats.org/officeDocument/2006/relationships/slide" Target="slides/slide162.xml"/><Relationship Id="rId248" Type="http://schemas.openxmlformats.org/officeDocument/2006/relationships/slide" Target="slides/slide204.xml"/><Relationship Id="rId12" Type="http://schemas.openxmlformats.org/officeDocument/2006/relationships/slideMaster" Target="slideMasters/slideMaster12.xml"/><Relationship Id="rId108" Type="http://schemas.openxmlformats.org/officeDocument/2006/relationships/slide" Target="slides/slide64.xml"/><Relationship Id="rId315" Type="http://schemas.openxmlformats.org/officeDocument/2006/relationships/slide" Target="slides/slide271.xml"/><Relationship Id="rId54" Type="http://schemas.openxmlformats.org/officeDocument/2006/relationships/slide" Target="slides/slide10.xml"/><Relationship Id="rId96" Type="http://schemas.openxmlformats.org/officeDocument/2006/relationships/slide" Target="slides/slide52.xml"/><Relationship Id="rId161" Type="http://schemas.openxmlformats.org/officeDocument/2006/relationships/slide" Target="slides/slide117.xml"/><Relationship Id="rId217" Type="http://schemas.openxmlformats.org/officeDocument/2006/relationships/slide" Target="slides/slide173.xml"/><Relationship Id="rId259" Type="http://schemas.openxmlformats.org/officeDocument/2006/relationships/slide" Target="slides/slide215.xml"/><Relationship Id="rId23" Type="http://schemas.openxmlformats.org/officeDocument/2006/relationships/slideMaster" Target="slideMasters/slideMaster23.xml"/><Relationship Id="rId119" Type="http://schemas.openxmlformats.org/officeDocument/2006/relationships/slide" Target="slides/slide75.xml"/><Relationship Id="rId270" Type="http://schemas.openxmlformats.org/officeDocument/2006/relationships/slide" Target="slides/slide226.xml"/><Relationship Id="rId326" Type="http://schemas.openxmlformats.org/officeDocument/2006/relationships/slide" Target="slides/slide282.xml"/><Relationship Id="rId65" Type="http://schemas.openxmlformats.org/officeDocument/2006/relationships/slide" Target="slides/slide21.xml"/><Relationship Id="rId130" Type="http://schemas.openxmlformats.org/officeDocument/2006/relationships/slide" Target="slides/slide86.xml"/><Relationship Id="rId172" Type="http://schemas.openxmlformats.org/officeDocument/2006/relationships/slide" Target="slides/slide128.xml"/><Relationship Id="rId228" Type="http://schemas.openxmlformats.org/officeDocument/2006/relationships/slide" Target="slides/slide184.xml"/><Relationship Id="rId281" Type="http://schemas.openxmlformats.org/officeDocument/2006/relationships/slide" Target="slides/slide237.xml"/><Relationship Id="rId34" Type="http://schemas.openxmlformats.org/officeDocument/2006/relationships/slideMaster" Target="slideMasters/slideMaster34.xml"/><Relationship Id="rId76" Type="http://schemas.openxmlformats.org/officeDocument/2006/relationships/slide" Target="slides/slide32.xml"/><Relationship Id="rId141" Type="http://schemas.openxmlformats.org/officeDocument/2006/relationships/slide" Target="slides/slide97.xml"/><Relationship Id="rId7" Type="http://schemas.openxmlformats.org/officeDocument/2006/relationships/slideMaster" Target="slideMasters/slideMaster7.xml"/><Relationship Id="rId183" Type="http://schemas.openxmlformats.org/officeDocument/2006/relationships/slide" Target="slides/slide139.xml"/><Relationship Id="rId239" Type="http://schemas.openxmlformats.org/officeDocument/2006/relationships/slide" Target="slides/slide195.xml"/><Relationship Id="rId250" Type="http://schemas.openxmlformats.org/officeDocument/2006/relationships/slide" Target="slides/slide206.xml"/><Relationship Id="rId292" Type="http://schemas.openxmlformats.org/officeDocument/2006/relationships/slide" Target="slides/slide248.xml"/><Relationship Id="rId306" Type="http://schemas.openxmlformats.org/officeDocument/2006/relationships/slide" Target="slides/slide262.xml"/><Relationship Id="rId24" Type="http://schemas.openxmlformats.org/officeDocument/2006/relationships/slideMaster" Target="slideMasters/slideMaster24.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31" Type="http://schemas.openxmlformats.org/officeDocument/2006/relationships/slide" Target="slides/slide87.xml"/><Relationship Id="rId327" Type="http://schemas.openxmlformats.org/officeDocument/2006/relationships/slide" Target="slides/slide283.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208" Type="http://schemas.openxmlformats.org/officeDocument/2006/relationships/slide" Target="slides/slide164.xml"/><Relationship Id="rId229" Type="http://schemas.openxmlformats.org/officeDocument/2006/relationships/slide" Target="slides/slide185.xml"/><Relationship Id="rId240" Type="http://schemas.openxmlformats.org/officeDocument/2006/relationships/slide" Target="slides/slide196.xml"/><Relationship Id="rId261" Type="http://schemas.openxmlformats.org/officeDocument/2006/relationships/slide" Target="slides/slide21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282" Type="http://schemas.openxmlformats.org/officeDocument/2006/relationships/slide" Target="slides/slide238.xml"/><Relationship Id="rId317" Type="http://schemas.openxmlformats.org/officeDocument/2006/relationships/slide" Target="slides/slide273.xml"/><Relationship Id="rId8" Type="http://schemas.openxmlformats.org/officeDocument/2006/relationships/slideMaster" Target="slideMasters/slideMaster8.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219" Type="http://schemas.openxmlformats.org/officeDocument/2006/relationships/slide" Target="slides/slide175.xml"/><Relationship Id="rId230" Type="http://schemas.openxmlformats.org/officeDocument/2006/relationships/slide" Target="slides/slide186.xml"/><Relationship Id="rId251" Type="http://schemas.openxmlformats.org/officeDocument/2006/relationships/slide" Target="slides/slide207.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272" Type="http://schemas.openxmlformats.org/officeDocument/2006/relationships/slide" Target="slides/slide228.xml"/><Relationship Id="rId293" Type="http://schemas.openxmlformats.org/officeDocument/2006/relationships/slide" Target="slides/slide249.xml"/><Relationship Id="rId307" Type="http://schemas.openxmlformats.org/officeDocument/2006/relationships/slide" Target="slides/slide263.xml"/><Relationship Id="rId328" Type="http://schemas.openxmlformats.org/officeDocument/2006/relationships/slide" Target="slides/slide284.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95" Type="http://schemas.openxmlformats.org/officeDocument/2006/relationships/slide" Target="slides/slide151.xml"/><Relationship Id="rId209" Type="http://schemas.openxmlformats.org/officeDocument/2006/relationships/slide" Target="slides/slide165.xml"/><Relationship Id="rId220" Type="http://schemas.openxmlformats.org/officeDocument/2006/relationships/slide" Target="slides/slide176.xml"/><Relationship Id="rId241"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262" Type="http://schemas.openxmlformats.org/officeDocument/2006/relationships/slide" Target="slides/slide218.xml"/><Relationship Id="rId283" Type="http://schemas.openxmlformats.org/officeDocument/2006/relationships/slide" Target="slides/slide239.xml"/><Relationship Id="rId318" Type="http://schemas.openxmlformats.org/officeDocument/2006/relationships/slide" Target="slides/slide274.xml"/><Relationship Id="rId78" Type="http://schemas.openxmlformats.org/officeDocument/2006/relationships/slide" Target="slides/slide34.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64" Type="http://schemas.openxmlformats.org/officeDocument/2006/relationships/slide" Target="slides/slide120.xml"/><Relationship Id="rId185" Type="http://schemas.openxmlformats.org/officeDocument/2006/relationships/slide" Target="slides/slide141.xml"/><Relationship Id="rId9" Type="http://schemas.openxmlformats.org/officeDocument/2006/relationships/slideMaster" Target="slideMasters/slideMaster9.xml"/><Relationship Id="rId210"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slide" Target="slides/slide187.xml"/><Relationship Id="rId252" Type="http://schemas.openxmlformats.org/officeDocument/2006/relationships/slide" Target="slides/slide208.xml"/><Relationship Id="rId273" Type="http://schemas.openxmlformats.org/officeDocument/2006/relationships/slide" Target="slides/slide229.xml"/><Relationship Id="rId294" Type="http://schemas.openxmlformats.org/officeDocument/2006/relationships/slide" Target="slides/slide250.xml"/><Relationship Id="rId308" Type="http://schemas.openxmlformats.org/officeDocument/2006/relationships/slide" Target="slides/slide264.xml"/><Relationship Id="rId329" Type="http://schemas.openxmlformats.org/officeDocument/2006/relationships/slide" Target="slides/slide285.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242" Type="http://schemas.openxmlformats.org/officeDocument/2006/relationships/slide" Target="slides/slide198.xml"/><Relationship Id="rId263" Type="http://schemas.openxmlformats.org/officeDocument/2006/relationships/slide" Target="slides/slide219.xml"/><Relationship Id="rId284" Type="http://schemas.openxmlformats.org/officeDocument/2006/relationships/slide" Target="slides/slide240.xml"/><Relationship Id="rId319" Type="http://schemas.openxmlformats.org/officeDocument/2006/relationships/slide" Target="slides/slide275.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330" Type="http://schemas.openxmlformats.org/officeDocument/2006/relationships/notesMaster" Target="notesMasters/notesMaster1.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11" Type="http://schemas.openxmlformats.org/officeDocument/2006/relationships/slide" Target="slides/slide167.xml"/><Relationship Id="rId232" Type="http://schemas.openxmlformats.org/officeDocument/2006/relationships/slide" Target="slides/slide188.xml"/><Relationship Id="rId253" Type="http://schemas.openxmlformats.org/officeDocument/2006/relationships/slide" Target="slides/slide209.xml"/><Relationship Id="rId274" Type="http://schemas.openxmlformats.org/officeDocument/2006/relationships/slide" Target="slides/slide230.xml"/><Relationship Id="rId295" Type="http://schemas.openxmlformats.org/officeDocument/2006/relationships/slide" Target="slides/slide251.xml"/><Relationship Id="rId309" Type="http://schemas.openxmlformats.org/officeDocument/2006/relationships/slide" Target="slides/slide265.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320" Type="http://schemas.openxmlformats.org/officeDocument/2006/relationships/slide" Target="slides/slide276.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201" Type="http://schemas.openxmlformats.org/officeDocument/2006/relationships/slide" Target="slides/slide157.xml"/><Relationship Id="rId222" Type="http://schemas.openxmlformats.org/officeDocument/2006/relationships/slide" Target="slides/slide178.xml"/><Relationship Id="rId243" Type="http://schemas.openxmlformats.org/officeDocument/2006/relationships/slide" Target="slides/slide199.xml"/><Relationship Id="rId264" Type="http://schemas.openxmlformats.org/officeDocument/2006/relationships/slide" Target="slides/slide220.xml"/><Relationship Id="rId285" Type="http://schemas.openxmlformats.org/officeDocument/2006/relationships/slide" Target="slides/slide24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310" Type="http://schemas.openxmlformats.org/officeDocument/2006/relationships/slide" Target="slides/slide266.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331"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168.xml"/><Relationship Id="rId233" Type="http://schemas.openxmlformats.org/officeDocument/2006/relationships/slide" Target="slides/slide189.xml"/><Relationship Id="rId254" Type="http://schemas.openxmlformats.org/officeDocument/2006/relationships/slide" Target="slides/slide210.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275" Type="http://schemas.openxmlformats.org/officeDocument/2006/relationships/slide" Target="slides/slide231.xml"/><Relationship Id="rId296" Type="http://schemas.openxmlformats.org/officeDocument/2006/relationships/slide" Target="slides/slide252.xml"/><Relationship Id="rId300" Type="http://schemas.openxmlformats.org/officeDocument/2006/relationships/slide" Target="slides/slide256.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321" Type="http://schemas.openxmlformats.org/officeDocument/2006/relationships/slide" Target="slides/slide277.xml"/><Relationship Id="rId202" Type="http://schemas.openxmlformats.org/officeDocument/2006/relationships/slide" Target="slides/slide158.xml"/><Relationship Id="rId223" Type="http://schemas.openxmlformats.org/officeDocument/2006/relationships/slide" Target="slides/slide179.xml"/><Relationship Id="rId244" Type="http://schemas.openxmlformats.org/officeDocument/2006/relationships/slide" Target="slides/slide20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1.xml"/><Relationship Id="rId286" Type="http://schemas.openxmlformats.org/officeDocument/2006/relationships/slide" Target="slides/slide242.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311" Type="http://schemas.openxmlformats.org/officeDocument/2006/relationships/slide" Target="slides/slide267.xml"/><Relationship Id="rId332" Type="http://schemas.openxmlformats.org/officeDocument/2006/relationships/viewProps" Target="viewProps.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34"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1.xml"/><Relationship Id="rId276" Type="http://schemas.openxmlformats.org/officeDocument/2006/relationships/slide" Target="slides/slide232.xml"/><Relationship Id="rId297" Type="http://schemas.openxmlformats.org/officeDocument/2006/relationships/slide" Target="slides/slide253.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301" Type="http://schemas.openxmlformats.org/officeDocument/2006/relationships/slide" Target="slides/slide257.xml"/><Relationship Id="rId322" Type="http://schemas.openxmlformats.org/officeDocument/2006/relationships/slide" Target="slides/slide278.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245" Type="http://schemas.openxmlformats.org/officeDocument/2006/relationships/slide" Target="slides/slide201.xml"/><Relationship Id="rId266" Type="http://schemas.openxmlformats.org/officeDocument/2006/relationships/slide" Target="slides/slide222.xml"/><Relationship Id="rId287" Type="http://schemas.openxmlformats.org/officeDocument/2006/relationships/slide" Target="slides/slide243.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312" Type="http://schemas.openxmlformats.org/officeDocument/2006/relationships/slide" Target="slides/slide268.xml"/><Relationship Id="rId333" Type="http://schemas.openxmlformats.org/officeDocument/2006/relationships/theme" Target="theme/theme1.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 Id="rId235" Type="http://schemas.openxmlformats.org/officeDocument/2006/relationships/slide" Target="slides/slide191.xml"/><Relationship Id="rId256" Type="http://schemas.openxmlformats.org/officeDocument/2006/relationships/slide" Target="slides/slide212.xml"/><Relationship Id="rId277" Type="http://schemas.openxmlformats.org/officeDocument/2006/relationships/slide" Target="slides/slide233.xml"/><Relationship Id="rId298" Type="http://schemas.openxmlformats.org/officeDocument/2006/relationships/slide" Target="slides/slide254.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302" Type="http://schemas.openxmlformats.org/officeDocument/2006/relationships/slide" Target="slides/slide258.xml"/><Relationship Id="rId323" Type="http://schemas.openxmlformats.org/officeDocument/2006/relationships/slide" Target="slides/slide27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179" Type="http://schemas.openxmlformats.org/officeDocument/2006/relationships/slide" Target="slides/slide135.xml"/><Relationship Id="rId190" Type="http://schemas.openxmlformats.org/officeDocument/2006/relationships/slide" Target="slides/slide146.xml"/><Relationship Id="rId204" Type="http://schemas.openxmlformats.org/officeDocument/2006/relationships/slide" Target="slides/slide160.xml"/><Relationship Id="rId225" Type="http://schemas.openxmlformats.org/officeDocument/2006/relationships/slide" Target="slides/slide181.xml"/><Relationship Id="rId246" Type="http://schemas.openxmlformats.org/officeDocument/2006/relationships/slide" Target="slides/slide202.xml"/><Relationship Id="rId267" Type="http://schemas.openxmlformats.org/officeDocument/2006/relationships/slide" Target="slides/slide223.xml"/><Relationship Id="rId288" Type="http://schemas.openxmlformats.org/officeDocument/2006/relationships/slide" Target="slides/slide244.xml"/><Relationship Id="rId106" Type="http://schemas.openxmlformats.org/officeDocument/2006/relationships/slide" Target="slides/slide62.xml"/><Relationship Id="rId127" Type="http://schemas.openxmlformats.org/officeDocument/2006/relationships/slide" Target="slides/slide83.xml"/><Relationship Id="rId313" Type="http://schemas.openxmlformats.org/officeDocument/2006/relationships/slide" Target="slides/slide2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94" Type="http://schemas.openxmlformats.org/officeDocument/2006/relationships/slide" Target="slides/slide50.xml"/><Relationship Id="rId148" Type="http://schemas.openxmlformats.org/officeDocument/2006/relationships/slide" Target="slides/slide104.xml"/><Relationship Id="rId169" Type="http://schemas.openxmlformats.org/officeDocument/2006/relationships/slide" Target="slides/slide125.xml"/><Relationship Id="rId334" Type="http://schemas.openxmlformats.org/officeDocument/2006/relationships/tableStyles" Target="tableStyles.xml"/><Relationship Id="rId4" Type="http://schemas.openxmlformats.org/officeDocument/2006/relationships/slideMaster" Target="slideMasters/slideMaster4.xml"/><Relationship Id="rId180" Type="http://schemas.openxmlformats.org/officeDocument/2006/relationships/slide" Target="slides/slide136.xml"/><Relationship Id="rId215" Type="http://schemas.openxmlformats.org/officeDocument/2006/relationships/slide" Target="slides/slide171.xml"/><Relationship Id="rId236" Type="http://schemas.openxmlformats.org/officeDocument/2006/relationships/slide" Target="slides/slide192.xml"/><Relationship Id="rId257" Type="http://schemas.openxmlformats.org/officeDocument/2006/relationships/slide" Target="slides/slide213.xml"/><Relationship Id="rId278" Type="http://schemas.openxmlformats.org/officeDocument/2006/relationships/slide" Target="slides/slide234.xml"/><Relationship Id="rId303" Type="http://schemas.openxmlformats.org/officeDocument/2006/relationships/slide" Target="slides/slide259.xml"/><Relationship Id="rId42" Type="http://schemas.openxmlformats.org/officeDocument/2006/relationships/slideMaster" Target="slideMasters/slideMaster42.xml"/><Relationship Id="rId84" Type="http://schemas.openxmlformats.org/officeDocument/2006/relationships/slide" Target="slides/slide40.xml"/><Relationship Id="rId138" Type="http://schemas.openxmlformats.org/officeDocument/2006/relationships/slide" Target="slides/slide94.xml"/><Relationship Id="rId191" Type="http://schemas.openxmlformats.org/officeDocument/2006/relationships/slide" Target="slides/slide147.xml"/><Relationship Id="rId205" Type="http://schemas.openxmlformats.org/officeDocument/2006/relationships/slide" Target="slides/slide161.xml"/><Relationship Id="rId247" Type="http://schemas.openxmlformats.org/officeDocument/2006/relationships/slide" Target="slides/slide203.xml"/><Relationship Id="rId107" Type="http://schemas.openxmlformats.org/officeDocument/2006/relationships/slide" Target="slides/slide63.xml"/><Relationship Id="rId289" Type="http://schemas.openxmlformats.org/officeDocument/2006/relationships/slide" Target="slides/slide245.xml"/><Relationship Id="rId11" Type="http://schemas.openxmlformats.org/officeDocument/2006/relationships/slideMaster" Target="slideMasters/slideMaster11.xml"/><Relationship Id="rId53" Type="http://schemas.openxmlformats.org/officeDocument/2006/relationships/slide" Target="slides/slide9.xml"/><Relationship Id="rId149" Type="http://schemas.openxmlformats.org/officeDocument/2006/relationships/slide" Target="slides/slide105.xml"/><Relationship Id="rId314" Type="http://schemas.openxmlformats.org/officeDocument/2006/relationships/slide" Target="slides/slide270.xml"/><Relationship Id="rId95" Type="http://schemas.openxmlformats.org/officeDocument/2006/relationships/slide" Target="slides/slide51.xml"/><Relationship Id="rId160" Type="http://schemas.openxmlformats.org/officeDocument/2006/relationships/slide" Target="slides/slide116.xml"/><Relationship Id="rId216" Type="http://schemas.openxmlformats.org/officeDocument/2006/relationships/slide" Target="slides/slide172.xml"/><Relationship Id="rId258" Type="http://schemas.openxmlformats.org/officeDocument/2006/relationships/slide" Target="slides/slide214.xml"/><Relationship Id="rId22" Type="http://schemas.openxmlformats.org/officeDocument/2006/relationships/slideMaster" Target="slideMasters/slideMaster22.xml"/><Relationship Id="rId64" Type="http://schemas.openxmlformats.org/officeDocument/2006/relationships/slide" Target="slides/slide20.xml"/><Relationship Id="rId118" Type="http://schemas.openxmlformats.org/officeDocument/2006/relationships/slide" Target="slides/slide74.xml"/><Relationship Id="rId325" Type="http://schemas.openxmlformats.org/officeDocument/2006/relationships/slide" Target="slides/slide281.xml"/><Relationship Id="rId171" Type="http://schemas.openxmlformats.org/officeDocument/2006/relationships/slide" Target="slides/slide127.xml"/><Relationship Id="rId227" Type="http://schemas.openxmlformats.org/officeDocument/2006/relationships/slide" Target="slides/slide183.xml"/><Relationship Id="rId269" Type="http://schemas.openxmlformats.org/officeDocument/2006/relationships/slide" Target="slides/slide225.xml"/><Relationship Id="rId33" Type="http://schemas.openxmlformats.org/officeDocument/2006/relationships/slideMaster" Target="slideMasters/slideMaster33.xml"/><Relationship Id="rId129" Type="http://schemas.openxmlformats.org/officeDocument/2006/relationships/slide" Target="slides/slide85.xml"/><Relationship Id="rId280" Type="http://schemas.openxmlformats.org/officeDocument/2006/relationships/slide" Target="slides/slide236.xml"/><Relationship Id="rId75" Type="http://schemas.openxmlformats.org/officeDocument/2006/relationships/slide" Target="slides/slide31.xml"/><Relationship Id="rId140" Type="http://schemas.openxmlformats.org/officeDocument/2006/relationships/slide" Target="slides/slide96.xml"/><Relationship Id="rId182" Type="http://schemas.openxmlformats.org/officeDocument/2006/relationships/slide" Target="slides/slide138.xml"/><Relationship Id="rId6" Type="http://schemas.openxmlformats.org/officeDocument/2006/relationships/slideMaster" Target="slideMasters/slideMaster6.xml"/><Relationship Id="rId238" Type="http://schemas.openxmlformats.org/officeDocument/2006/relationships/slide" Target="slides/slide194.xml"/><Relationship Id="rId291" Type="http://schemas.openxmlformats.org/officeDocument/2006/relationships/slide" Target="slides/slide247.xml"/><Relationship Id="rId305" Type="http://schemas.openxmlformats.org/officeDocument/2006/relationships/slide" Target="slides/slide261.xml"/><Relationship Id="rId44" Type="http://schemas.openxmlformats.org/officeDocument/2006/relationships/slideMaster" Target="slideMasters/slideMaster44.xml"/><Relationship Id="rId86" Type="http://schemas.openxmlformats.org/officeDocument/2006/relationships/slide" Target="slides/slide42.xml"/><Relationship Id="rId151" Type="http://schemas.openxmlformats.org/officeDocument/2006/relationships/slide" Target="slides/slide107.xml"/><Relationship Id="rId193" Type="http://schemas.openxmlformats.org/officeDocument/2006/relationships/slide" Target="slides/slide149.xml"/><Relationship Id="rId207" Type="http://schemas.openxmlformats.org/officeDocument/2006/relationships/slide" Target="slides/slide163.xml"/><Relationship Id="rId249" Type="http://schemas.openxmlformats.org/officeDocument/2006/relationships/slide" Target="slides/slide205.xml"/><Relationship Id="rId13" Type="http://schemas.openxmlformats.org/officeDocument/2006/relationships/slideMaster" Target="slideMasters/slideMaster13.xml"/><Relationship Id="rId109" Type="http://schemas.openxmlformats.org/officeDocument/2006/relationships/slide" Target="slides/slide65.xml"/><Relationship Id="rId260" Type="http://schemas.openxmlformats.org/officeDocument/2006/relationships/slide" Target="slides/slide216.xml"/><Relationship Id="rId316" Type="http://schemas.openxmlformats.org/officeDocument/2006/relationships/slide" Target="slides/slide272.xml"/><Relationship Id="rId55" Type="http://schemas.openxmlformats.org/officeDocument/2006/relationships/slide" Target="slides/slide11.xml"/><Relationship Id="rId97" Type="http://schemas.openxmlformats.org/officeDocument/2006/relationships/slide" Target="slides/slide53.xml"/><Relationship Id="rId120" Type="http://schemas.openxmlformats.org/officeDocument/2006/relationships/slide" Target="slides/slide76.xml"/><Relationship Id="rId162" Type="http://schemas.openxmlformats.org/officeDocument/2006/relationships/slide" Target="slides/slide118.xml"/><Relationship Id="rId218" Type="http://schemas.openxmlformats.org/officeDocument/2006/relationships/slide" Target="slides/slide174.xml"/><Relationship Id="rId271" Type="http://schemas.openxmlformats.org/officeDocument/2006/relationships/slide" Target="slides/slide2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162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FD012D5F-7CCC-4E5D-A01D-E7DCE75C8176}" type="slidenum">
              <a:rPr lang="en-US"/>
              <a:pPr/>
              <a:t>‹#›</a:t>
            </a:fld>
            <a:endParaRPr lang="en-US"/>
          </a:p>
        </p:txBody>
      </p:sp>
    </p:spTree>
    <p:extLst>
      <p:ext uri="{BB962C8B-B14F-4D97-AF65-F5344CB8AC3E}">
        <p14:creationId xmlns:p14="http://schemas.microsoft.com/office/powerpoint/2010/main" val="25832913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33E67E6-67DC-7A42-8E12-90BA9C3FFC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9663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021428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497553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我们将像耶稣一样战胜死亡，正如祂作为</a:t>
            </a:r>
            <a:r>
              <a:rPr lang="zh-CN" altLang="en-US" b="1" dirty="0">
                <a:solidFill>
                  <a:srgbClr val="0E0E0E"/>
                </a:solidFill>
                <a:effectLst/>
                <a:latin typeface=".AppleSystemUIFont"/>
              </a:rPr>
              <a:t>弥赛亚</a:t>
            </a:r>
            <a:r>
              <a:rPr lang="zh-CN" altLang="en-US" dirty="0">
                <a:solidFill>
                  <a:srgbClr val="0E0E0E"/>
                </a:solidFill>
                <a:effectLst/>
                <a:latin typeface=".AppleSystemUIFont"/>
              </a:rPr>
              <a:t>和</a:t>
            </a:r>
            <a:r>
              <a:rPr lang="zh-CN" altLang="en-US" b="1" dirty="0">
                <a:solidFill>
                  <a:srgbClr val="0E0E0E"/>
                </a:solidFill>
                <a:effectLst/>
                <a:latin typeface=".AppleSystemUIFont"/>
              </a:rPr>
              <a:t>神</a:t>
            </a:r>
            <a:r>
              <a:rPr lang="zh-CN" altLang="en-US" dirty="0">
                <a:solidFill>
                  <a:srgbClr val="0E0E0E"/>
                </a:solidFill>
                <a:effectLst/>
                <a:latin typeface=".AppleSystemUIFont"/>
              </a:rPr>
              <a:t>从死里复活一样（</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16</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30279603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announcing the kingdom that freed them from sin through repentance (1:14-15).</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耶稣通过宣讲</a:t>
            </a:r>
            <a:r>
              <a:rPr lang="zh-CN" altLang="en-US" b="1" dirty="0">
                <a:solidFill>
                  <a:srgbClr val="0E0E0E"/>
                </a:solidFill>
                <a:effectLst/>
                <a:latin typeface=".AppleSystemUIFont"/>
              </a:rPr>
              <a:t>天国</a:t>
            </a:r>
            <a:r>
              <a:rPr lang="zh-CN" altLang="en-US" dirty="0">
                <a:solidFill>
                  <a:srgbClr val="0E0E0E"/>
                </a:solidFill>
                <a:effectLst/>
                <a:latin typeface=".AppleSystemUIFont"/>
              </a:rPr>
              <a:t>来关心人们，宣告通过悔改使他们从罪中得以释放（</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1:14-15</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9280997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calling disciples to a purposeful life (1:16-20).</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耶稣通过呼召门徒过有目的的生活来关心人们（</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1:16-20</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13950035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2881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8326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93926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93065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0774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04332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我们将战胜死亡，正如耶稣作为弥赛亚和神从死里复活一样（</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16</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20770213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992280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824790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28813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979713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59453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46193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93607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45274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503478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3873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203018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09428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925214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0951932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740773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0292505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B44CC-208C-A943-A473-BB686908BD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905587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Jewish religious leaders initially opposed Jesus over various issues (2:13–3:35).</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犹太宗教领袖最初因各种问题反对耶稣（</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2:13-3:35</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264817254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917428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558036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93800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3174907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736195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61505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28341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6223081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665364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7140461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197952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53315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579370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4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15F92F-AD3C-284A-9BDC-D3915B9458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40926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3681848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23663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858140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576094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B8922E-8D4B-FC4E-8AD4-9A8F26AD24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0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0608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3971545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A175B0-A779-EC4D-A1CD-8EDE59693D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1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017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46954842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6154AA-7FAE-2246-8AD8-CCBA97FC12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1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4275"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extLst>
      <p:ext uri="{BB962C8B-B14F-4D97-AF65-F5344CB8AC3E}">
        <p14:creationId xmlns:p14="http://schemas.microsoft.com/office/powerpoint/2010/main" val="242246824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7426DF-5D8C-0241-8498-A087E4205B9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1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837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19270959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86C6F6-BA3C-2840-958E-26151835DFC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6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61603" name="Rectangle 3"/>
          <p:cNvSpPr>
            <a:spLocks noGrp="1" noChangeArrowheads="1"/>
          </p:cNvSpPr>
          <p:nvPr>
            <p:ph type="body" idx="1"/>
          </p:nvPr>
        </p:nvSpPr>
        <p:spPr/>
        <p:txBody>
          <a:bodyPr/>
          <a:lstStyle/>
          <a:p>
            <a:pPr eaLnBrk="1" hangingPunct="1">
              <a:defRPr/>
            </a:pPr>
            <a:r>
              <a:rPr lang="en-US" dirty="0">
                <a:cs typeface="+mn-cs"/>
              </a:rPr>
              <a:t>Verse 9 echoes the language of Gen. 9:10-16.  There is nothing on Day 3, when God made dry land, to link this description with creation week.</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第</a:t>
            </a:r>
            <a:r>
              <a:rPr lang="en-US" altLang="zh-CN" dirty="0">
                <a:solidFill>
                  <a:srgbClr val="0E0E0E"/>
                </a:solidFill>
                <a:effectLst/>
                <a:latin typeface=".AppleSystemUIFont"/>
              </a:rPr>
              <a:t>9</a:t>
            </a:r>
            <a:r>
              <a:rPr lang="zh-CN" altLang="en-US" dirty="0">
                <a:solidFill>
                  <a:srgbClr val="0E0E0E"/>
                </a:solidFill>
                <a:effectLst/>
                <a:latin typeface=".AppleSystemUIFont"/>
              </a:rPr>
              <a:t>节与</a:t>
            </a:r>
            <a:r>
              <a:rPr lang="zh-CN" altLang="en-US" b="1" dirty="0">
                <a:solidFill>
                  <a:srgbClr val="0E0E0E"/>
                </a:solidFill>
                <a:effectLst/>
                <a:latin typeface=".AppleSystemUIFont"/>
              </a:rPr>
              <a:t>创世记 </a:t>
            </a:r>
            <a:r>
              <a:rPr lang="en-US" altLang="zh-CN" b="1" dirty="0">
                <a:solidFill>
                  <a:srgbClr val="0E0E0E"/>
                </a:solidFill>
                <a:effectLst/>
                <a:latin typeface=".AppleSystemUIFont"/>
              </a:rPr>
              <a:t>9:10-16</a:t>
            </a:r>
            <a:r>
              <a:rPr lang="zh-CN" altLang="en-US" dirty="0">
                <a:solidFill>
                  <a:srgbClr val="0E0E0E"/>
                </a:solidFill>
                <a:effectLst/>
                <a:latin typeface=".AppleSystemUIFont"/>
              </a:rPr>
              <a:t>的语言相呼应。在</a:t>
            </a:r>
            <a:r>
              <a:rPr lang="zh-CN" altLang="en-US" b="1" dirty="0">
                <a:solidFill>
                  <a:srgbClr val="0E0E0E"/>
                </a:solidFill>
                <a:effectLst/>
                <a:latin typeface=".AppleSystemUIFont"/>
              </a:rPr>
              <a:t>第三天</a:t>
            </a:r>
            <a:r>
              <a:rPr lang="zh-CN" altLang="en-US" dirty="0">
                <a:solidFill>
                  <a:srgbClr val="0E0E0E"/>
                </a:solidFill>
                <a:effectLst/>
                <a:latin typeface=".AppleSystemUIFont"/>
              </a:rPr>
              <a:t>，当神创造干地时，这段描述与创世一周没有直接联系。</a:t>
            </a:r>
          </a:p>
          <a:p>
            <a:pPr eaLnBrk="1" hangingPunct="1">
              <a:defRPr/>
            </a:pPr>
            <a:endParaRPr lang="en-US" dirty="0">
              <a:cs typeface="+mn-cs"/>
            </a:endParaRPr>
          </a:p>
        </p:txBody>
      </p:sp>
    </p:spTree>
    <p:extLst>
      <p:ext uri="{BB962C8B-B14F-4D97-AF65-F5344CB8AC3E}">
        <p14:creationId xmlns:p14="http://schemas.microsoft.com/office/powerpoint/2010/main" val="282530215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216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22</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486548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2879837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061474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34043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046237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86558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7488219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032511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4280962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185810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5404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fld id="{444EE628-D26E-485C-B91C-33E0B77FDAB4}" type="slidenum">
              <a:rPr lang="en-US"/>
              <a:pPr/>
              <a:t>23</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6484721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993928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1521885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4992088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922385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1421885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4660721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7926571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1767109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945498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68758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p>
            <a:fld id="{60CB09F7-D839-4BD8-AE67-9FA032C57FAC}" type="slidenum">
              <a:rPr lang="en-US"/>
              <a:pPr/>
              <a:t>24</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75842159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6460893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3052610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4051203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7398835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5679175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932106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0342625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7102696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5063224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26638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p>
            <a:fld id="{D93D19F6-5667-43FC-8D0E-48DC5DE0A698}" type="slidenum">
              <a:rPr lang="en-US"/>
              <a:pPr/>
              <a:t>25</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46882752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p>
            <a:fld id="{14E88DDA-C204-4CE9-B5B2-A6E1AB02A5FE}" type="slidenum">
              <a:rPr lang="en-US"/>
              <a:pPr/>
              <a:t>210</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6622935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4E7DF2-6B78-3E4F-8864-2ACDAA8BB1CB}" type="slidenum">
              <a:rPr lang="en-US" sz="1200">
                <a:solidFill>
                  <a:prstClr val="black"/>
                </a:solidFill>
              </a:rPr>
              <a:pPr eaLnBrk="1" hangingPunct="1"/>
              <a:t>211</a:t>
            </a:fld>
            <a:endParaRPr lang="en-US" sz="1200">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1093829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5939DB-125B-074B-993E-98D1653C4C2F}" type="slidenum">
              <a:rPr lang="en-US" sz="1200">
                <a:solidFill>
                  <a:prstClr val="black"/>
                </a:solidFill>
              </a:rPr>
              <a:pPr eaLnBrk="1" hangingPunct="1"/>
              <a:t>212</a:t>
            </a:fld>
            <a:endParaRPr lang="en-US"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2906733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6E7D143E-A774-4E16-916A-21ABE62CB106}" type="slidenum">
              <a:rPr lang="en-US">
                <a:solidFill>
                  <a:srgbClr val="000000"/>
                </a:solidFill>
                <a:latin typeface="Times" charset="0"/>
              </a:rPr>
              <a:pPr/>
              <a:t>214</a:t>
            </a:fld>
            <a:endParaRPr lang="en-US">
              <a:solidFill>
                <a:srgbClr val="000000"/>
              </a:solidFill>
              <a:latin typeface="Times"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228356099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632602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6244118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2006515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536868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365170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5251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p>
            <a:fld id="{C3434863-E281-412C-B5F9-D87102710714}" type="slidenum">
              <a:rPr lang="en-US"/>
              <a:pPr/>
              <a:t>26</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70945783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6989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387060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6900939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596544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954488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9249714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709088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9968111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4851193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0266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23768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5107" name="Text Box 2"/>
          <p:cNvSpPr>
            <a:spLocks noGrp="1" noChangeArrowheads="1"/>
          </p:cNvSpPr>
          <p:nvPr>
            <p:ph type="body"/>
          </p:nvPr>
        </p:nvSpPr>
        <p:spPr>
          <a:xfrm>
            <a:off x="914400" y="4343400"/>
            <a:ext cx="5029200" cy="4116388"/>
          </a:xfrm>
          <a:noFill/>
          <a:ln/>
        </p:spPr>
        <p:txBody>
          <a:bodyPr anchor="ctr"/>
          <a:lstStyle/>
          <a:p>
            <a:r>
              <a:rPr lang="en-US" b="1" dirty="0">
                <a:latin typeface="Times" charset="0"/>
              </a:rPr>
              <a:t>Now comes that word that</a:t>
            </a:r>
            <a:r>
              <a:rPr lang="ja-JP" altLang="en-US" b="1">
                <a:latin typeface="Times" charset="0"/>
              </a:rPr>
              <a:t>’</a:t>
            </a:r>
            <a:r>
              <a:rPr lang="en-US" altLang="ja-JP" b="1" dirty="0">
                <a:latin typeface="Times" charset="0"/>
              </a:rPr>
              <a:t>s a strange one to many...</a:t>
            </a:r>
          </a:p>
          <a:p>
            <a:r>
              <a:rPr lang="en-US" b="1" dirty="0">
                <a:latin typeface="Times" charset="0"/>
              </a:rPr>
              <a:t>////	SYNOPTIC…meaning…</a:t>
            </a:r>
          </a:p>
          <a:p>
            <a:r>
              <a:rPr lang="en-US" b="1" dirty="0">
                <a:latin typeface="Times" charset="0"/>
              </a:rPr>
              <a:t>////	… </a:t>
            </a:r>
            <a:r>
              <a:rPr lang="ja-JP" altLang="en-US" b="1">
                <a:latin typeface="Times" charset="0"/>
              </a:rPr>
              <a:t>“</a:t>
            </a:r>
            <a:r>
              <a:rPr lang="en-US" altLang="ja-JP" b="1" dirty="0">
                <a:latin typeface="Times" charset="0"/>
              </a:rPr>
              <a:t>TO SEE TOGETHER</a:t>
            </a:r>
            <a:r>
              <a:rPr lang="ja-JP" altLang="en-US" b="1">
                <a:latin typeface="Times" charset="0"/>
              </a:rPr>
              <a:t>”</a:t>
            </a:r>
            <a:r>
              <a:rPr lang="en-US" altLang="ja-JP" b="1" dirty="0">
                <a:latin typeface="Times" charset="0"/>
              </a:rPr>
              <a:t>…add these words to that triangle shape on your study help.</a:t>
            </a:r>
          </a:p>
          <a:p>
            <a:r>
              <a:rPr lang="en-US" b="1" dirty="0">
                <a:latin typeface="Times" charset="0"/>
              </a:rPr>
              <a:t>////	It is a term from Greek roots that means seeing a group of things together... from the same general perspective.  One word that, again, helps organize and categorize the enormous factual base that makes up our Bible.</a:t>
            </a:r>
          </a:p>
          <a:p>
            <a:endParaRPr lang="en-US" b="1" dirty="0">
              <a:latin typeface="Times" charset="0"/>
            </a:endParaRPr>
          </a:p>
          <a:p>
            <a:r>
              <a:rPr lang="zh-CN" altLang="en-US" dirty="0">
                <a:solidFill>
                  <a:srgbClr val="0E0E0E"/>
                </a:solidFill>
                <a:effectLst/>
                <a:latin typeface=".AppleSystemUIFont"/>
              </a:rPr>
              <a:t>现在我们来谈谈一个对许多人来说有些陌生的词汇</a:t>
            </a:r>
            <a:r>
              <a:rPr lang="en-US" altLang="zh-CN" dirty="0">
                <a:solidFill>
                  <a:srgbClr val="0E0E0E"/>
                </a:solidFill>
                <a:effectLst/>
                <a:latin typeface=".AppleSystemUIFont"/>
              </a:rPr>
              <a:t>…</a:t>
            </a:r>
          </a:p>
          <a:p>
            <a:r>
              <a:rPr lang="zh-CN" altLang="en-US" b="1" dirty="0">
                <a:solidFill>
                  <a:srgbClr val="0E0E0E"/>
                </a:solidFill>
                <a:effectLst/>
                <a:latin typeface=".AppleSystemUIFont"/>
              </a:rPr>
              <a:t>符类福音</a:t>
            </a:r>
            <a:r>
              <a:rPr lang="zh-CN" altLang="en-US" dirty="0">
                <a:solidFill>
                  <a:srgbClr val="0E0E0E"/>
                </a:solidFill>
                <a:effectLst/>
                <a:latin typeface=".AppleSystemUIFont"/>
              </a:rPr>
              <a:t>（</a:t>
            </a:r>
            <a:r>
              <a:rPr lang="en-US" altLang="zh-CN" dirty="0">
                <a:solidFill>
                  <a:srgbClr val="0E0E0E"/>
                </a:solidFill>
                <a:effectLst/>
                <a:latin typeface=".AppleSystemUIFont"/>
              </a:rPr>
              <a:t>SYNOPTIC</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意思是</a:t>
            </a:r>
            <a:r>
              <a:rPr lang="en-US" altLang="zh-CN" dirty="0">
                <a:solidFill>
                  <a:srgbClr val="0E0E0E"/>
                </a:solidFill>
                <a:effectLst/>
                <a:latin typeface=".AppleSystemUIFont"/>
              </a:rPr>
              <a:t>…</a:t>
            </a:r>
          </a:p>
          <a:p>
            <a:r>
              <a:rPr lang="zh-CN" altLang="en-US" b="1" dirty="0">
                <a:solidFill>
                  <a:srgbClr val="0E0E0E"/>
                </a:solidFill>
                <a:effectLst/>
                <a:latin typeface=".AppleSystemUIFont"/>
              </a:rPr>
              <a:t>“共同观看”</a:t>
            </a:r>
            <a:r>
              <a:rPr lang="zh-CN" altLang="en-US" dirty="0">
                <a:solidFill>
                  <a:srgbClr val="0E0E0E"/>
                </a:solidFill>
                <a:effectLst/>
                <a:latin typeface=".AppleSystemUIFont"/>
              </a:rPr>
              <a:t>（</a:t>
            </a:r>
            <a:r>
              <a:rPr lang="en-US" altLang="zh-CN" dirty="0">
                <a:solidFill>
                  <a:srgbClr val="0E0E0E"/>
                </a:solidFill>
                <a:effectLst/>
                <a:latin typeface=".AppleSystemUIFont"/>
              </a:rPr>
              <a:t>TO SEE TOGETHER</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把这些词加到你的学习辅助图中的三角形上。</a:t>
            </a:r>
          </a:p>
          <a:p>
            <a:r>
              <a:rPr lang="zh-CN" altLang="en-US" dirty="0">
                <a:solidFill>
                  <a:srgbClr val="0E0E0E"/>
                </a:solidFill>
                <a:effectLst/>
                <a:latin typeface=".AppleSystemUIFont"/>
              </a:rPr>
              <a:t>这个词源自希腊语，指的是从相同的总体视角来看一组事物。这是一个帮助我们整理和分类构成圣经庞大事实基础的重要词汇。</a:t>
            </a:r>
          </a:p>
          <a:p>
            <a:endParaRPr lang="en-US" b="1" dirty="0">
              <a:latin typeface="Times" charset="0"/>
            </a:endParaRPr>
          </a:p>
        </p:txBody>
      </p:sp>
    </p:spTree>
    <p:extLst>
      <p:ext uri="{BB962C8B-B14F-4D97-AF65-F5344CB8AC3E}">
        <p14:creationId xmlns:p14="http://schemas.microsoft.com/office/powerpoint/2010/main" val="337220079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430312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3163545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9445546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981981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0896466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029020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6695461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8265107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910697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66934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7155" name="Text Box 2"/>
          <p:cNvSpPr>
            <a:spLocks noGrp="1" noChangeArrowheads="1"/>
          </p:cNvSpPr>
          <p:nvPr>
            <p:ph type="body"/>
          </p:nvPr>
        </p:nvSpPr>
        <p:spPr>
          <a:xfrm>
            <a:off x="914400" y="4343400"/>
            <a:ext cx="5029200" cy="4116388"/>
          </a:xfrm>
          <a:noFill/>
          <a:ln/>
        </p:spPr>
        <p:txBody>
          <a:bodyPr anchor="ctr"/>
          <a:lstStyle/>
          <a:p>
            <a:r>
              <a:rPr lang="en-US" b="1" dirty="0">
                <a:latin typeface="Times" charset="0"/>
              </a:rPr>
              <a:t>Follow the arrows as they link together the gospels of MATTHEW, MARK and LUKE.  Again…you</a:t>
            </a:r>
            <a:r>
              <a:rPr lang="ja-JP" altLang="en-US" b="1">
                <a:latin typeface="Times" charset="0"/>
              </a:rPr>
              <a:t>’</a:t>
            </a:r>
            <a:r>
              <a:rPr lang="en-US" altLang="ja-JP" b="1" dirty="0" err="1">
                <a:latin typeface="Times" charset="0"/>
              </a:rPr>
              <a:t>ll</a:t>
            </a:r>
            <a:r>
              <a:rPr lang="en-US" altLang="ja-JP" b="1" dirty="0">
                <a:latin typeface="Times"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dirty="0">
                <a:latin typeface="Times"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endParaRPr lang="en-US" b="1" dirty="0">
              <a:latin typeface="Times" charset="0"/>
            </a:endParaRPr>
          </a:p>
          <a:p>
            <a:r>
              <a:rPr lang="zh-CN" altLang="en-US" dirty="0">
                <a:solidFill>
                  <a:srgbClr val="0E0E0E"/>
                </a:solidFill>
                <a:effectLst/>
                <a:latin typeface=".AppleSystemUIFont"/>
              </a:rPr>
              <a:t>按照箭头的指引，连接 </a:t>
            </a:r>
            <a:r>
              <a:rPr lang="zh-CN" altLang="en-US" b="1" dirty="0">
                <a:solidFill>
                  <a:srgbClr val="0E0E0E"/>
                </a:solidFill>
                <a:effectLst/>
                <a:latin typeface=".AppleSystemUIFont"/>
              </a:rPr>
              <a:t>马太福音</a:t>
            </a:r>
            <a:r>
              <a:rPr lang="zh-CN" altLang="en-US" dirty="0">
                <a:solidFill>
                  <a:srgbClr val="0E0E0E"/>
                </a:solidFill>
                <a:effectLst/>
                <a:latin typeface=".AppleSystemUIFont"/>
              </a:rPr>
              <a:t>、</a:t>
            </a:r>
            <a:r>
              <a:rPr lang="zh-CN" altLang="en-US" b="1" dirty="0">
                <a:solidFill>
                  <a:srgbClr val="0E0E0E"/>
                </a:solidFill>
                <a:effectLst/>
                <a:latin typeface=".AppleSystemUIFont"/>
              </a:rPr>
              <a:t>马可福音</a:t>
            </a:r>
            <a:r>
              <a:rPr lang="zh-CN" altLang="en-US" dirty="0">
                <a:solidFill>
                  <a:srgbClr val="0E0E0E"/>
                </a:solidFill>
                <a:effectLst/>
                <a:latin typeface=".AppleSystemUIFont"/>
              </a:rPr>
              <a:t> 和 </a:t>
            </a:r>
            <a:r>
              <a:rPr lang="zh-CN" altLang="en-US" b="1" dirty="0">
                <a:solidFill>
                  <a:srgbClr val="0E0E0E"/>
                </a:solidFill>
                <a:effectLst/>
                <a:latin typeface=".AppleSystemUIFont"/>
              </a:rPr>
              <a:t>路加福音</a:t>
            </a:r>
            <a:r>
              <a:rPr lang="zh-CN" altLang="en-US" dirty="0">
                <a:solidFill>
                  <a:srgbClr val="0E0E0E"/>
                </a:solidFill>
                <a:effectLst/>
                <a:latin typeface=".AppleSystemUIFont"/>
              </a:rPr>
              <a:t>。再一次</a:t>
            </a:r>
            <a:r>
              <a:rPr lang="en-US" altLang="zh-CN" dirty="0">
                <a:solidFill>
                  <a:srgbClr val="0E0E0E"/>
                </a:solidFill>
                <a:effectLst/>
                <a:latin typeface=".AppleSystemUIFont"/>
              </a:rPr>
              <a:t>…</a:t>
            </a:r>
            <a:r>
              <a:rPr lang="zh-CN" altLang="en-US" dirty="0">
                <a:solidFill>
                  <a:srgbClr val="0E0E0E"/>
                </a:solidFill>
                <a:effectLst/>
                <a:latin typeface=".AppleSystemUIFont"/>
              </a:rPr>
              <a:t>你会注意到 </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 并不在其中。这三本书被称为 </a:t>
            </a:r>
            <a:r>
              <a:rPr lang="zh-CN" altLang="en-US" b="1" dirty="0">
                <a:solidFill>
                  <a:srgbClr val="0E0E0E"/>
                </a:solidFill>
                <a:effectLst/>
                <a:latin typeface=".AppleSystemUIFont"/>
              </a:rPr>
              <a:t>符类福音</a:t>
            </a:r>
            <a:r>
              <a:rPr lang="zh-CN" altLang="en-US" dirty="0">
                <a:solidFill>
                  <a:srgbClr val="0E0E0E"/>
                </a:solidFill>
                <a:effectLst/>
                <a:latin typeface=".AppleSystemUIFont"/>
              </a:rPr>
              <a:t>（</a:t>
            </a:r>
            <a:r>
              <a:rPr lang="en-US" altLang="zh-CN" dirty="0">
                <a:solidFill>
                  <a:srgbClr val="0E0E0E"/>
                </a:solidFill>
                <a:effectLst/>
                <a:latin typeface=".AppleSystemUIFont"/>
              </a:rPr>
              <a:t>SYNOPTIC GOSPELS</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意思是 </a:t>
            </a:r>
            <a:r>
              <a:rPr lang="zh-CN" altLang="en-US" b="1" dirty="0">
                <a:solidFill>
                  <a:srgbClr val="0E0E0E"/>
                </a:solidFill>
                <a:effectLst/>
                <a:latin typeface=".AppleSystemUIFont"/>
              </a:rPr>
              <a:t>“共同观看”</a:t>
            </a:r>
            <a:r>
              <a:rPr lang="en-US" altLang="zh-CN" dirty="0">
                <a:solidFill>
                  <a:srgbClr val="0E0E0E"/>
                </a:solidFill>
                <a:effectLst/>
                <a:latin typeface=".AppleSystemUIFont"/>
              </a:rPr>
              <a:t>…</a:t>
            </a:r>
            <a:r>
              <a:rPr lang="zh-CN" altLang="en-US" dirty="0">
                <a:solidFill>
                  <a:srgbClr val="0E0E0E"/>
                </a:solidFill>
                <a:effectLst/>
                <a:latin typeface=".AppleSystemUIFont"/>
              </a:rPr>
              <a:t>因为这些书籍呈现的是从地面视角来看耶稣基督在地上服事时的历史记录，描述祂在巴勒斯坦行走时的 </a:t>
            </a:r>
            <a:r>
              <a:rPr lang="zh-CN" altLang="en-US" b="1" dirty="0">
                <a:solidFill>
                  <a:srgbClr val="0E0E0E"/>
                </a:solidFill>
                <a:effectLst/>
                <a:latin typeface=".AppleSystemUIFont"/>
              </a:rPr>
              <a:t>人性</a:t>
            </a:r>
            <a:r>
              <a:rPr lang="zh-CN" altLang="en-US" dirty="0">
                <a:solidFill>
                  <a:srgbClr val="0E0E0E"/>
                </a:solidFill>
                <a:effectLst/>
                <a:latin typeface=".AppleSystemUIFont"/>
              </a:rPr>
              <a:t> 和祂在自己子民中间的 </a:t>
            </a:r>
            <a:r>
              <a:rPr lang="zh-CN" altLang="en-US" b="1" dirty="0">
                <a:solidFill>
                  <a:srgbClr val="0E0E0E"/>
                </a:solidFill>
                <a:effectLst/>
                <a:latin typeface=".AppleSystemUIFont"/>
              </a:rPr>
              <a:t>使命</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另一方面</a:t>
            </a:r>
            <a:r>
              <a:rPr lang="en-US" altLang="zh-CN" dirty="0">
                <a:solidFill>
                  <a:srgbClr val="0E0E0E"/>
                </a:solidFill>
                <a:effectLst/>
                <a:latin typeface=".AppleSystemUIFont"/>
              </a:rPr>
              <a:t>…</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（这里用一个熟悉的数学符号 </a:t>
            </a:r>
            <a:r>
              <a:rPr lang="el-GR" altLang="zh-CN" dirty="0">
                <a:solidFill>
                  <a:srgbClr val="0E0E0E"/>
                </a:solidFill>
                <a:effectLst/>
                <a:latin typeface=".AppleSystemUIFont"/>
              </a:rPr>
              <a:t>Σ </a:t>
            </a:r>
            <a:r>
              <a:rPr lang="zh-CN" altLang="en-US" dirty="0">
                <a:solidFill>
                  <a:srgbClr val="0E0E0E"/>
                </a:solidFill>
                <a:effectLst/>
                <a:latin typeface=".AppleSystemUIFont"/>
              </a:rPr>
              <a:t>表示）代表了耶稣基督所有意义的 </a:t>
            </a:r>
            <a:r>
              <a:rPr lang="zh-CN" altLang="en-US" b="1" dirty="0">
                <a:solidFill>
                  <a:srgbClr val="0E0E0E"/>
                </a:solidFill>
                <a:effectLst/>
                <a:latin typeface=".AppleSystemUIFont"/>
              </a:rPr>
              <a:t>总结</a:t>
            </a:r>
            <a:r>
              <a:rPr lang="zh-CN" altLang="en-US" dirty="0">
                <a:solidFill>
                  <a:srgbClr val="0E0E0E"/>
                </a:solidFill>
                <a:effectLst/>
                <a:latin typeface=".AppleSystemUIFont"/>
              </a:rPr>
              <a:t> </a:t>
            </a:r>
            <a:r>
              <a:rPr lang="en-US" altLang="zh-CN" dirty="0">
                <a:solidFill>
                  <a:srgbClr val="0E0E0E"/>
                </a:solidFill>
                <a:effectLst/>
                <a:latin typeface=".AppleSystemUIFont"/>
              </a:rPr>
              <a:t>—— </a:t>
            </a:r>
            <a:r>
              <a:rPr lang="zh-CN" altLang="en-US" dirty="0">
                <a:solidFill>
                  <a:srgbClr val="0E0E0E"/>
                </a:solidFill>
                <a:effectLst/>
                <a:latin typeface=".AppleSystemUIFont"/>
              </a:rPr>
              <a:t>总结了祂公开与私下的所有教导和展示。约翰清晰地展示耶稣为神自己，从而在属灵高度上提升我们的视野，这是前三本符类福音所没有做到的。</a:t>
            </a:r>
          </a:p>
          <a:p>
            <a:endParaRPr lang="en-US" b="1" dirty="0">
              <a:latin typeface="Times" charset="0"/>
            </a:endParaRPr>
          </a:p>
        </p:txBody>
      </p:sp>
    </p:spTree>
    <p:extLst>
      <p:ext uri="{BB962C8B-B14F-4D97-AF65-F5344CB8AC3E}">
        <p14:creationId xmlns:p14="http://schemas.microsoft.com/office/powerpoint/2010/main" val="147157299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3467059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1603838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8025999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8037306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0504325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5886994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3049529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FCDDA8-9BC8-4F0E-B233-089EBE70C1D5}"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19306028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4514704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27929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9203" name="Text Box 2"/>
          <p:cNvSpPr>
            <a:spLocks noGrp="1" noChangeArrowheads="1"/>
          </p:cNvSpPr>
          <p:nvPr>
            <p:ph type="body"/>
          </p:nvPr>
        </p:nvSpPr>
        <p:spPr>
          <a:xfrm>
            <a:off x="914400" y="4343400"/>
            <a:ext cx="5029200" cy="4116388"/>
          </a:xfrm>
          <a:noFill/>
          <a:ln/>
        </p:spPr>
        <p:txBody>
          <a:bodyPr anchor="ctr"/>
          <a:lstStyle/>
          <a:p>
            <a:r>
              <a:rPr lang="en-US" b="1" dirty="0">
                <a:latin typeface="Times" charset="0"/>
              </a:rPr>
              <a:t>Each of the Gospels say things that the others don</a:t>
            </a:r>
            <a:r>
              <a:rPr lang="ja-JP" altLang="en-US" b="1">
                <a:latin typeface="Times" charset="0"/>
              </a:rPr>
              <a:t>’</a:t>
            </a:r>
            <a:r>
              <a:rPr lang="en-US" altLang="ja-JP" b="1" dirty="0">
                <a:latin typeface="Times" charset="0"/>
              </a:rPr>
              <a:t>t... </a:t>
            </a:r>
          </a:p>
          <a:p>
            <a:r>
              <a:rPr lang="en-US" b="1" dirty="0">
                <a:latin typeface="Times" charset="0"/>
              </a:rPr>
              <a:t>////    MATTHEW was believed by the early church to have written first...</a:t>
            </a:r>
          </a:p>
          <a:p>
            <a:r>
              <a:rPr lang="en-US" b="1" dirty="0">
                <a:latin typeface="Times" charset="0"/>
              </a:rPr>
              <a:t>////    MARK shares a lot of material with Matthew, such as Christ</a:t>
            </a:r>
            <a:r>
              <a:rPr lang="ja-JP" altLang="en-US" b="1">
                <a:latin typeface="Times" charset="0"/>
              </a:rPr>
              <a:t>’</a:t>
            </a:r>
            <a:r>
              <a:rPr lang="en-US" altLang="ja-JP" b="1" dirty="0">
                <a:latin typeface="Times" charset="0"/>
              </a:rPr>
              <a:t>s baptism and supper...</a:t>
            </a:r>
          </a:p>
          <a:p>
            <a:r>
              <a:rPr lang="en-US" b="1" dirty="0">
                <a:latin typeface="Times" charset="0"/>
              </a:rPr>
              <a:t>////    LUKE also has much overlap with Matthew and Mark, such as Christ</a:t>
            </a:r>
            <a:r>
              <a:rPr lang="ja-JP" altLang="en-US" b="1">
                <a:latin typeface="Times" charset="0"/>
              </a:rPr>
              <a:t>’</a:t>
            </a:r>
            <a:r>
              <a:rPr lang="en-US" altLang="ja-JP" b="1" dirty="0">
                <a:latin typeface="Times" charset="0"/>
              </a:rPr>
              <a:t>s baptism and supper—but only Matthew and Luke record Christ</a:t>
            </a:r>
            <a:r>
              <a:rPr lang="ja-JP" altLang="en-US" b="1">
                <a:latin typeface="Times" charset="0"/>
              </a:rPr>
              <a:t>’</a:t>
            </a:r>
            <a:r>
              <a:rPr lang="en-US" altLang="ja-JP" b="1" dirty="0">
                <a:latin typeface="Times" charset="0"/>
              </a:rPr>
              <a:t>s birth and genealogy.  However, the fourth… </a:t>
            </a:r>
          </a:p>
          <a:p>
            <a:r>
              <a:rPr lang="en-US" b="1" dirty="0">
                <a:latin typeface="Times" charset="0"/>
              </a:rPr>
              <a:t>////   JOHN, stands alone in terms of its material.  Only 8% of it repeats stories from the others—such as the feeding of the 5000, and, of course, His death and resurrection.</a:t>
            </a:r>
          </a:p>
          <a:p>
            <a:r>
              <a:rPr lang="en-US" b="1" dirty="0">
                <a:latin typeface="Times" charset="0"/>
              </a:rPr>
              <a:t>////  But the remaining 91% of JOHN you will find only in JOHN.</a:t>
            </a:r>
          </a:p>
          <a:p>
            <a:endParaRPr lang="en-US" b="1" dirty="0">
              <a:latin typeface="Times" charset="0"/>
            </a:endParaRPr>
          </a:p>
          <a:p>
            <a:r>
              <a:rPr lang="zh-CN" altLang="en-US" dirty="0">
                <a:solidFill>
                  <a:srgbClr val="0E0E0E"/>
                </a:solidFill>
                <a:effectLst/>
                <a:latin typeface=".AppleSystemUIFont"/>
              </a:rPr>
              <a:t>每本福音书都有各自独特的内容，彼此之间也有区别</a:t>
            </a:r>
            <a:r>
              <a:rPr lang="en-US" altLang="zh-CN" dirty="0">
                <a:solidFill>
                  <a:srgbClr val="0E0E0E"/>
                </a:solidFill>
                <a:effectLst/>
                <a:latin typeface=".AppleSystemUIFont"/>
              </a:rPr>
              <a:t>……</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马太福音</a:t>
            </a:r>
            <a:r>
              <a:rPr lang="zh-CN" altLang="en-US" dirty="0">
                <a:solidFill>
                  <a:srgbClr val="0E0E0E"/>
                </a:solidFill>
                <a:effectLst/>
                <a:latin typeface=".AppleSystemUIFont"/>
              </a:rPr>
              <a:t> 被早期教会认为是最早写成的福音书</a:t>
            </a:r>
            <a:r>
              <a:rPr lang="en-US" altLang="zh-CN" dirty="0">
                <a:solidFill>
                  <a:srgbClr val="0E0E0E"/>
                </a:solidFill>
                <a:effectLst/>
                <a:latin typeface=".AppleSystemUIFont"/>
              </a:rPr>
              <a:t>……</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马可福音</a:t>
            </a:r>
            <a:r>
              <a:rPr lang="zh-CN" altLang="en-US" dirty="0">
                <a:solidFill>
                  <a:srgbClr val="0E0E0E"/>
                </a:solidFill>
                <a:effectLst/>
                <a:latin typeface=".AppleSystemUIFont"/>
              </a:rPr>
              <a:t> 与马太福音共享了许多内容，比如基督的洗礼和晚餐</a:t>
            </a:r>
            <a:r>
              <a:rPr lang="en-US" altLang="zh-CN" dirty="0">
                <a:solidFill>
                  <a:srgbClr val="0E0E0E"/>
                </a:solidFill>
                <a:effectLst/>
                <a:latin typeface=".AppleSystemUIFont"/>
              </a:rPr>
              <a:t>……</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路加福音</a:t>
            </a:r>
            <a:r>
              <a:rPr lang="zh-CN" altLang="en-US" dirty="0">
                <a:solidFill>
                  <a:srgbClr val="0E0E0E"/>
                </a:solidFill>
                <a:effectLst/>
                <a:latin typeface=".AppleSystemUIFont"/>
              </a:rPr>
              <a:t> 同样与马太福音和马可福音有许多重叠之处，比如基督的洗礼和晚餐</a:t>
            </a:r>
            <a:r>
              <a:rPr lang="en-US" altLang="zh-CN" dirty="0">
                <a:solidFill>
                  <a:srgbClr val="0E0E0E"/>
                </a:solidFill>
                <a:effectLst/>
                <a:latin typeface=".AppleSystemUIFont"/>
              </a:rPr>
              <a:t>——</a:t>
            </a:r>
            <a:r>
              <a:rPr lang="zh-CN" altLang="en-US" dirty="0">
                <a:solidFill>
                  <a:srgbClr val="0E0E0E"/>
                </a:solidFill>
                <a:effectLst/>
                <a:latin typeface=".AppleSystemUIFont"/>
              </a:rPr>
              <a:t>但只有 </a:t>
            </a:r>
            <a:r>
              <a:rPr lang="zh-CN" altLang="en-US" b="1" dirty="0">
                <a:solidFill>
                  <a:srgbClr val="0E0E0E"/>
                </a:solidFill>
                <a:effectLst/>
                <a:latin typeface=".AppleSystemUIFont"/>
              </a:rPr>
              <a:t>马太福音</a:t>
            </a:r>
            <a:r>
              <a:rPr lang="zh-CN" altLang="en-US" dirty="0">
                <a:solidFill>
                  <a:srgbClr val="0E0E0E"/>
                </a:solidFill>
                <a:effectLst/>
                <a:latin typeface=".AppleSystemUIFont"/>
              </a:rPr>
              <a:t> 和 </a:t>
            </a:r>
            <a:r>
              <a:rPr lang="zh-CN" altLang="en-US" b="1" dirty="0">
                <a:solidFill>
                  <a:srgbClr val="0E0E0E"/>
                </a:solidFill>
                <a:effectLst/>
                <a:latin typeface=".AppleSystemUIFont"/>
              </a:rPr>
              <a:t>路加福音</a:t>
            </a:r>
            <a:r>
              <a:rPr lang="zh-CN" altLang="en-US" dirty="0">
                <a:solidFill>
                  <a:srgbClr val="0E0E0E"/>
                </a:solidFill>
                <a:effectLst/>
                <a:latin typeface=".AppleSystemUIFont"/>
              </a:rPr>
              <a:t> 记录了基督的 </a:t>
            </a:r>
            <a:r>
              <a:rPr lang="zh-CN" altLang="en-US" b="1" dirty="0">
                <a:solidFill>
                  <a:srgbClr val="0E0E0E"/>
                </a:solidFill>
                <a:effectLst/>
                <a:latin typeface=".AppleSystemUIFont"/>
              </a:rPr>
              <a:t>出生</a:t>
            </a:r>
            <a:r>
              <a:rPr lang="zh-CN" altLang="en-US" dirty="0">
                <a:solidFill>
                  <a:srgbClr val="0E0E0E"/>
                </a:solidFill>
                <a:effectLst/>
                <a:latin typeface=".AppleSystemUIFont"/>
              </a:rPr>
              <a:t> 和 </a:t>
            </a:r>
            <a:r>
              <a:rPr lang="zh-CN" altLang="en-US" b="1" dirty="0">
                <a:solidFill>
                  <a:srgbClr val="0E0E0E"/>
                </a:solidFill>
                <a:effectLst/>
                <a:latin typeface=".AppleSystemUIFont"/>
              </a:rPr>
              <a:t>家谱</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然而，第四本福音书</a:t>
            </a:r>
            <a:r>
              <a:rPr lang="en-US" altLang="zh-CN" dirty="0">
                <a:solidFill>
                  <a:srgbClr val="0E0E0E"/>
                </a:solidFill>
                <a:effectLst/>
                <a:latin typeface=".AppleSystemUIFont"/>
              </a:rPr>
              <a:t>……</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 在内容上独树一帜。它只有 </a:t>
            </a:r>
            <a:r>
              <a:rPr lang="en-US" altLang="zh-CN" b="1" dirty="0">
                <a:solidFill>
                  <a:srgbClr val="0E0E0E"/>
                </a:solidFill>
                <a:effectLst/>
                <a:latin typeface=".AppleSystemUIFont"/>
              </a:rPr>
              <a:t>8%</a:t>
            </a:r>
            <a:r>
              <a:rPr lang="zh-CN" altLang="en-US" dirty="0">
                <a:solidFill>
                  <a:srgbClr val="0E0E0E"/>
                </a:solidFill>
                <a:effectLst/>
                <a:latin typeface=".AppleSystemUIFont"/>
              </a:rPr>
              <a:t> 的内容与其他福音书重复，比如 </a:t>
            </a:r>
            <a:r>
              <a:rPr lang="zh-CN" altLang="en-US" b="1" dirty="0">
                <a:solidFill>
                  <a:srgbClr val="0E0E0E"/>
                </a:solidFill>
                <a:effectLst/>
                <a:latin typeface=".AppleSystemUIFont"/>
              </a:rPr>
              <a:t>五饼二鱼的神迹</a:t>
            </a:r>
            <a:r>
              <a:rPr lang="zh-CN" altLang="en-US" dirty="0">
                <a:solidFill>
                  <a:srgbClr val="0E0E0E"/>
                </a:solidFill>
                <a:effectLst/>
                <a:latin typeface=".AppleSystemUIFont"/>
              </a:rPr>
              <a:t> 和 </a:t>
            </a:r>
            <a:r>
              <a:rPr lang="zh-CN" altLang="en-US" b="1" dirty="0">
                <a:solidFill>
                  <a:srgbClr val="0E0E0E"/>
                </a:solidFill>
                <a:effectLst/>
                <a:latin typeface=".AppleSystemUIFont"/>
              </a:rPr>
              <a:t>耶稣的死亡与复活</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而约翰福音中 </a:t>
            </a:r>
            <a:r>
              <a:rPr lang="zh-CN" altLang="en-US" b="1" dirty="0">
                <a:solidFill>
                  <a:srgbClr val="0E0E0E"/>
                </a:solidFill>
                <a:effectLst/>
                <a:latin typeface=".AppleSystemUIFont"/>
              </a:rPr>
              <a:t>剩下的</a:t>
            </a:r>
            <a:r>
              <a:rPr lang="en-US" altLang="zh-CN" b="1" dirty="0">
                <a:solidFill>
                  <a:srgbClr val="0E0E0E"/>
                </a:solidFill>
                <a:effectLst/>
                <a:latin typeface=".AppleSystemUIFont"/>
              </a:rPr>
              <a:t>91%</a:t>
            </a:r>
            <a:r>
              <a:rPr lang="zh-CN" altLang="en-US" dirty="0">
                <a:solidFill>
                  <a:srgbClr val="0E0E0E"/>
                </a:solidFill>
                <a:effectLst/>
                <a:latin typeface=".AppleSystemUIFont"/>
              </a:rPr>
              <a:t> 内容是 </a:t>
            </a:r>
            <a:r>
              <a:rPr lang="zh-CN" altLang="en-US" b="1" dirty="0">
                <a:solidFill>
                  <a:srgbClr val="0E0E0E"/>
                </a:solidFill>
                <a:effectLst/>
                <a:latin typeface=".AppleSystemUIFont"/>
              </a:rPr>
              <a:t>约翰独有的</a:t>
            </a:r>
            <a:r>
              <a:rPr lang="zh-CN" altLang="en-US" dirty="0">
                <a:solidFill>
                  <a:srgbClr val="0E0E0E"/>
                </a:solidFill>
                <a:effectLst/>
                <a:latin typeface=".AppleSystemUIFont"/>
              </a:rPr>
              <a:t>。</a:t>
            </a:r>
          </a:p>
          <a:p>
            <a:endParaRPr lang="en-US" b="1" dirty="0">
              <a:latin typeface="Times" charset="0"/>
            </a:endParaRPr>
          </a:p>
        </p:txBody>
      </p:sp>
    </p:spTree>
    <p:extLst>
      <p:ext uri="{BB962C8B-B14F-4D97-AF65-F5344CB8AC3E}">
        <p14:creationId xmlns:p14="http://schemas.microsoft.com/office/powerpoint/2010/main" val="255970014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4081499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p>
            <a:fld id="{9C9981FF-863D-42C9-A4AF-52D58FCA7380}" type="slidenum">
              <a:rPr lang="en-US"/>
              <a:pPr/>
              <a:t>30</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661768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p>
            <a:fld id="{71B94B60-167F-48CF-81D1-70745200EF03}" type="slidenum">
              <a:rPr lang="en-US"/>
              <a:pPr/>
              <a:t>31</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13179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2C4843-09C1-5943-BC54-408FE4846EF3}" type="slidenum">
              <a:rPr lang="en-US" sz="1200">
                <a:solidFill>
                  <a:srgbClr val="000000"/>
                </a:solidFill>
              </a:rPr>
              <a:pPr eaLnBrk="1" hangingPunct="1"/>
              <a:t>32</a:t>
            </a:fld>
            <a:endParaRPr lang="en-US" sz="1200">
              <a:solidFill>
                <a:srgbClr val="000000"/>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4092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p>
            <a:fld id="{0A6E419F-1595-40B2-BC9D-8DC0EB28A0B1}" type="slidenum">
              <a:rPr lang="en-US" altLang="zh-CN">
                <a:ea typeface="SimSun" pitchFamily="2" charset="-122"/>
              </a:rPr>
              <a:pPr/>
              <a:t>33</a:t>
            </a:fld>
            <a:endParaRPr lang="en-US" altLang="zh-CN">
              <a:ea typeface="SimSun" pitchFamily="2" charset="-122"/>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a:latin typeface="Arial" pitchFamily="34" charset="0"/>
              <a:ea typeface="SimSun" pitchFamily="2" charset="-122"/>
            </a:endParaRPr>
          </a:p>
        </p:txBody>
      </p:sp>
    </p:spTree>
    <p:extLst>
      <p:ext uri="{BB962C8B-B14F-4D97-AF65-F5344CB8AC3E}">
        <p14:creationId xmlns:p14="http://schemas.microsoft.com/office/powerpoint/2010/main" val="960943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p>
            <a:fld id="{123911CF-4A7C-4333-BA46-7D9D7214EA2F}" type="slidenum">
              <a:rPr lang="en-US"/>
              <a:pPr/>
              <a:t>34</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249271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p>
            <a:fld id="{DF031D50-BF73-43BF-A240-F6F2C2D77B1D}" type="slidenum">
              <a:rPr lang="en-US"/>
              <a:pPr/>
              <a:t>35</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653048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F598FB89-FDC2-46BD-826D-35021C52BE7F}" type="slidenum">
              <a:rPr lang="en-US"/>
              <a:pPr/>
              <a:t>36</a:t>
            </a:fld>
            <a:endParaRPr lang="en-US"/>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4" charset="0"/>
            </a:endParaRPr>
          </a:p>
        </p:txBody>
      </p:sp>
    </p:spTree>
    <p:extLst>
      <p:ext uri="{BB962C8B-B14F-4D97-AF65-F5344CB8AC3E}">
        <p14:creationId xmlns:p14="http://schemas.microsoft.com/office/powerpoint/2010/main" val="38102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74872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p>
            <a:fld id="{3940B3C8-04F9-43DD-9DF6-CE2E21BC0D9B}" type="slidenum">
              <a:rPr lang="en-US"/>
              <a:pPr/>
              <a:t>37</a:t>
            </a:fld>
            <a:endParaRPr lang="en-US"/>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4" charset="0"/>
            </a:endParaRPr>
          </a:p>
        </p:txBody>
      </p:sp>
    </p:spTree>
    <p:extLst>
      <p:ext uri="{BB962C8B-B14F-4D97-AF65-F5344CB8AC3E}">
        <p14:creationId xmlns:p14="http://schemas.microsoft.com/office/powerpoint/2010/main" val="3137786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95587" name="Text Box 2"/>
          <p:cNvSpPr>
            <a:spLocks noGrp="1" noChangeArrowheads="1"/>
          </p:cNvSpPr>
          <p:nvPr>
            <p:ph type="body"/>
          </p:nvPr>
        </p:nvSpPr>
        <p:spPr>
          <a:xfrm>
            <a:off x="914400" y="4343400"/>
            <a:ext cx="5029200" cy="4116388"/>
          </a:xfrm>
          <a:noFill/>
          <a:ln/>
        </p:spPr>
        <p:txBody>
          <a:bodyPr wrap="square" anchor="ctr"/>
          <a:lstStyle/>
          <a:p>
            <a:pPr>
              <a:spcBef>
                <a:spcPct val="0"/>
              </a:spcBef>
            </a:pPr>
            <a:r>
              <a:rPr lang="en-US" b="1" dirty="0">
                <a:latin typeface="Times"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rPr>
              <a:t>////	MATTHEW…composed sometime during the A.D. 40s…</a:t>
            </a:r>
          </a:p>
          <a:p>
            <a:pPr>
              <a:spcBef>
                <a:spcPct val="0"/>
              </a:spcBef>
            </a:pPr>
            <a:r>
              <a:rPr lang="en-US" b="1" dirty="0">
                <a:latin typeface="Times" charset="0"/>
              </a:rPr>
              <a:t>////	LUKE is suggested as next, between the years A.D. 57 and 59 A.D…</a:t>
            </a:r>
          </a:p>
          <a:p>
            <a:pPr>
              <a:spcBef>
                <a:spcPct val="0"/>
              </a:spcBef>
            </a:pPr>
            <a:r>
              <a:rPr lang="en-US" b="1" dirty="0">
                <a:latin typeface="Times" charset="0"/>
              </a:rPr>
              <a:t>////	Mark…in the next decade…between 64 and 68…</a:t>
            </a:r>
          </a:p>
          <a:p>
            <a:pPr>
              <a:spcBef>
                <a:spcPct val="0"/>
              </a:spcBef>
            </a:pPr>
            <a:r>
              <a:rPr lang="en-US" b="1" dirty="0">
                <a:latin typeface="Times" charset="0"/>
              </a:rPr>
              <a:t>////	and finally…John</a:t>
            </a:r>
            <a:r>
              <a:rPr lang="ja-JP" altLang="en-US" b="1">
                <a:latin typeface="Times" charset="0"/>
              </a:rPr>
              <a:t>’</a:t>
            </a:r>
            <a:r>
              <a:rPr lang="en-US" altLang="ja-JP" b="1" dirty="0">
                <a:latin typeface="Times" charset="0"/>
              </a:rPr>
              <a:t>s Gospel…around A.D. 69….but certainly after the Synoptics were set down.  Again, you will always find disagreement on these dates.  However, these dates are from the research of well-known Christian scholars and teachers.</a:t>
            </a:r>
          </a:p>
          <a:p>
            <a:pPr>
              <a:spcBef>
                <a:spcPct val="0"/>
              </a:spcBef>
            </a:pPr>
            <a:endParaRPr lang="en-US" b="1" dirty="0">
              <a:latin typeface="Times" charset="0"/>
            </a:endParaRPr>
          </a:p>
          <a:p>
            <a:r>
              <a:rPr lang="zh-CN" altLang="en-US" dirty="0">
                <a:solidFill>
                  <a:srgbClr val="0E0E0E"/>
                </a:solidFill>
                <a:effectLst/>
                <a:latin typeface=".AppleSystemUIFont"/>
              </a:rPr>
              <a:t>那么</a:t>
            </a:r>
            <a:r>
              <a:rPr lang="en-US" altLang="zh-CN" dirty="0">
                <a:solidFill>
                  <a:srgbClr val="0E0E0E"/>
                </a:solidFill>
                <a:effectLst/>
                <a:latin typeface=".AppleSystemUIFont"/>
              </a:rPr>
              <a:t>……</a:t>
            </a:r>
            <a:r>
              <a:rPr lang="zh-CN" altLang="en-US" dirty="0">
                <a:solidFill>
                  <a:srgbClr val="0E0E0E"/>
                </a:solidFill>
                <a:effectLst/>
                <a:latin typeface=".AppleSystemUIFont"/>
              </a:rPr>
              <a:t>这些重要文献的写作日期呢？关于这个问题，我们只能根据学术界最合理的推测来进行讨论。这些日期仍然存在争议，因为学者们历经数十年的研究得出的结论并不完全一致。然而，基于学术研究的最佳推测，建议的写作顺序如下：</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马太福音</a:t>
            </a:r>
            <a:r>
              <a:rPr lang="zh-CN" altLang="en-US" dirty="0">
                <a:solidFill>
                  <a:srgbClr val="0E0E0E"/>
                </a:solidFill>
                <a:effectLst/>
                <a:latin typeface=".AppleSystemUIFont"/>
              </a:rPr>
              <a:t> </a:t>
            </a:r>
            <a:r>
              <a:rPr lang="en-US" altLang="zh-CN" dirty="0">
                <a:solidFill>
                  <a:srgbClr val="0E0E0E"/>
                </a:solidFill>
                <a:effectLst/>
                <a:latin typeface=".AppleSystemUIFont"/>
              </a:rPr>
              <a:t>……</a:t>
            </a:r>
            <a:r>
              <a:rPr lang="zh-CN" altLang="en-US" dirty="0">
                <a:solidFill>
                  <a:srgbClr val="0E0E0E"/>
                </a:solidFill>
                <a:effectLst/>
                <a:latin typeface=".AppleSystemUIFont"/>
              </a:rPr>
              <a:t>写作时间大约在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40</a:t>
            </a:r>
            <a:r>
              <a:rPr lang="zh-CN" altLang="en-US" b="1" dirty="0">
                <a:solidFill>
                  <a:srgbClr val="0E0E0E"/>
                </a:solidFill>
                <a:effectLst/>
                <a:latin typeface=".AppleSystemUIFont"/>
              </a:rPr>
              <a:t>年代</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路加福音</a:t>
            </a:r>
            <a:r>
              <a:rPr lang="zh-CN" altLang="en-US" dirty="0">
                <a:solidFill>
                  <a:srgbClr val="0E0E0E"/>
                </a:solidFill>
                <a:effectLst/>
                <a:latin typeface=".AppleSystemUIFont"/>
              </a:rPr>
              <a:t> </a:t>
            </a:r>
            <a:r>
              <a:rPr lang="en-US" altLang="zh-CN" dirty="0">
                <a:solidFill>
                  <a:srgbClr val="0E0E0E"/>
                </a:solidFill>
                <a:effectLst/>
                <a:latin typeface=".AppleSystemUIFont"/>
              </a:rPr>
              <a:t>……</a:t>
            </a:r>
            <a:r>
              <a:rPr lang="zh-CN" altLang="en-US" dirty="0">
                <a:solidFill>
                  <a:srgbClr val="0E0E0E"/>
                </a:solidFill>
                <a:effectLst/>
                <a:latin typeface=".AppleSystemUIFont"/>
              </a:rPr>
              <a:t>推测写于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57</a:t>
            </a:r>
            <a:r>
              <a:rPr lang="zh-CN" altLang="en-US" b="1" dirty="0">
                <a:solidFill>
                  <a:srgbClr val="0E0E0E"/>
                </a:solidFill>
                <a:effectLst/>
                <a:latin typeface=".AppleSystemUIFont"/>
              </a:rPr>
              <a:t>到</a:t>
            </a:r>
            <a:r>
              <a:rPr lang="en-US" altLang="zh-CN" b="1" dirty="0">
                <a:solidFill>
                  <a:srgbClr val="0E0E0E"/>
                </a:solidFill>
                <a:effectLst/>
                <a:latin typeface=".AppleSystemUIFont"/>
              </a:rPr>
              <a:t>59</a:t>
            </a:r>
            <a:r>
              <a:rPr lang="zh-CN" altLang="en-US" b="1" dirty="0">
                <a:solidFill>
                  <a:srgbClr val="0E0E0E"/>
                </a:solidFill>
                <a:effectLst/>
                <a:latin typeface=".AppleSystemUIFont"/>
              </a:rPr>
              <a:t>年</a:t>
            </a:r>
            <a:r>
              <a:rPr lang="zh-CN" altLang="en-US" dirty="0">
                <a:solidFill>
                  <a:srgbClr val="0E0E0E"/>
                </a:solidFill>
                <a:effectLst/>
                <a:latin typeface=".AppleSystemUIFont"/>
              </a:rPr>
              <a:t> 之间。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马可福音</a:t>
            </a:r>
            <a:r>
              <a:rPr lang="zh-CN" altLang="en-US" dirty="0">
                <a:solidFill>
                  <a:srgbClr val="0E0E0E"/>
                </a:solidFill>
                <a:effectLst/>
                <a:latin typeface=".AppleSystemUIFont"/>
              </a:rPr>
              <a:t> </a:t>
            </a:r>
            <a:r>
              <a:rPr lang="en-US" altLang="zh-CN" dirty="0">
                <a:solidFill>
                  <a:srgbClr val="0E0E0E"/>
                </a:solidFill>
                <a:effectLst/>
                <a:latin typeface=".AppleSystemUIFont"/>
              </a:rPr>
              <a:t>……</a:t>
            </a:r>
            <a:r>
              <a:rPr lang="zh-CN" altLang="en-US" dirty="0">
                <a:solidFill>
                  <a:srgbClr val="0E0E0E"/>
                </a:solidFill>
                <a:effectLst/>
                <a:latin typeface=".AppleSystemUIFont"/>
              </a:rPr>
              <a:t>写作时间稍晚一些，大约在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64</a:t>
            </a:r>
            <a:r>
              <a:rPr lang="zh-CN" altLang="en-US" b="1" dirty="0">
                <a:solidFill>
                  <a:srgbClr val="0E0E0E"/>
                </a:solidFill>
                <a:effectLst/>
                <a:latin typeface=".AppleSystemUIFont"/>
              </a:rPr>
              <a:t>到</a:t>
            </a:r>
            <a:r>
              <a:rPr lang="en-US" altLang="zh-CN" b="1" dirty="0">
                <a:solidFill>
                  <a:srgbClr val="0E0E0E"/>
                </a:solidFill>
                <a:effectLst/>
                <a:latin typeface=".AppleSystemUIFont"/>
              </a:rPr>
              <a:t>68</a:t>
            </a:r>
            <a:r>
              <a:rPr lang="zh-CN" altLang="en-US" b="1" dirty="0">
                <a:solidFill>
                  <a:srgbClr val="0E0E0E"/>
                </a:solidFill>
                <a:effectLst/>
                <a:latin typeface=".AppleSystemUIFont"/>
              </a:rPr>
              <a:t>年</a:t>
            </a:r>
            <a:r>
              <a:rPr lang="zh-CN" altLang="en-US" dirty="0">
                <a:solidFill>
                  <a:srgbClr val="0E0E0E"/>
                </a:solidFill>
                <a:effectLst/>
                <a:latin typeface=".AppleSystemUIFont"/>
              </a:rPr>
              <a:t> 之间。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 </a:t>
            </a:r>
            <a:r>
              <a:rPr lang="en-US" altLang="zh-CN" dirty="0">
                <a:solidFill>
                  <a:srgbClr val="0E0E0E"/>
                </a:solidFill>
                <a:effectLst/>
                <a:latin typeface=".AppleSystemUIFont"/>
              </a:rPr>
              <a:t>……</a:t>
            </a:r>
            <a:r>
              <a:rPr lang="zh-CN" altLang="en-US" dirty="0">
                <a:solidFill>
                  <a:srgbClr val="0E0E0E"/>
                </a:solidFill>
                <a:effectLst/>
                <a:latin typeface=".AppleSystemUIFont"/>
              </a:rPr>
              <a:t>最晚，大约写于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69</a:t>
            </a:r>
            <a:r>
              <a:rPr lang="zh-CN" altLang="en-US" b="1" dirty="0">
                <a:solidFill>
                  <a:srgbClr val="0E0E0E"/>
                </a:solidFill>
                <a:effectLst/>
                <a:latin typeface=".AppleSystemUIFont"/>
              </a:rPr>
              <a:t>年</a:t>
            </a:r>
            <a:r>
              <a:rPr lang="zh-CN" altLang="en-US" dirty="0">
                <a:solidFill>
                  <a:srgbClr val="0E0E0E"/>
                </a:solidFill>
                <a:effectLst/>
                <a:latin typeface=".AppleSystemUIFont"/>
              </a:rPr>
              <a:t>，但可以肯定的是，它的成书时间晚于前三本符类福音书（马太、马可、路加）。</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当然，关于这些日期的讨论永远会存在分歧。然而，这些推测是来自于众多知名基督教学者和教师的研究成果。</a:t>
            </a:r>
          </a:p>
          <a:p>
            <a:pPr>
              <a:spcBef>
                <a:spcPct val="0"/>
              </a:spcBef>
            </a:pPr>
            <a:endParaRPr lang="en-US" b="1" dirty="0">
              <a:latin typeface="Times" charset="0"/>
            </a:endParaRPr>
          </a:p>
        </p:txBody>
      </p:sp>
    </p:spTree>
    <p:extLst>
      <p:ext uri="{BB962C8B-B14F-4D97-AF65-F5344CB8AC3E}">
        <p14:creationId xmlns:p14="http://schemas.microsoft.com/office/powerpoint/2010/main" val="2938836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D3520DD7-70DA-47AA-A6F3-ABB9D97486AD}" type="slidenum">
              <a:rPr lang="en-US"/>
              <a:pPr/>
              <a:t>40</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22517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p>
            <a:fld id="{28B5CF66-1145-4CF0-8571-416B57B42B91}" type="slidenum">
              <a:rPr lang="en-US"/>
              <a:pPr/>
              <a:t>41</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8488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B81CCC-D153-564C-B09F-B191F0E1D022}" type="slidenum">
              <a:rPr lang="en-US" sz="1200">
                <a:solidFill>
                  <a:prstClr val="black"/>
                </a:solidFill>
              </a:rPr>
              <a:pPr eaLnBrk="1" hangingPunct="1"/>
              <a:t>42</a:t>
            </a:fld>
            <a:endParaRPr lang="en-US" sz="1200">
              <a:solidFill>
                <a:prstClr val="black"/>
              </a:solidFill>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17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7F5ACC41-755D-4F20-8FCC-51E4CBCAC440}" type="slidenum">
              <a:rPr lang="en-US"/>
              <a:pPr/>
              <a:t>43</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149781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44</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5429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9DE3E951-6BE9-4CEF-94D6-F9CE8E5E9D9A}" type="slidenum">
              <a:rPr lang="en-US"/>
              <a:pPr/>
              <a:t>45</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704061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p:spPr>
        <p:txBody>
          <a:bodyPr/>
          <a:lstStyle/>
          <a:p>
            <a:fld id="{DD7D4B75-436A-486B-826E-C06F1F130E0E}" type="slidenum">
              <a:rPr lang="en-US"/>
              <a:pPr/>
              <a:t>46</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920752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p:spPr>
        <p:txBody>
          <a:bodyPr/>
          <a:lstStyle/>
          <a:p>
            <a:fld id="{493E577F-A89D-4C6D-AAF2-E07BA135005F}" type="slidenum">
              <a:rPr lang="en-US"/>
              <a:pPr/>
              <a:t>47</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4743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B7ED3D-CFCA-F94A-BF44-8212902C1D9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58364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0CF2E-188D-3A43-A86B-F02F6EDA74CE}" type="slidenum">
              <a:rPr lang="en-US" sz="1200">
                <a:solidFill>
                  <a:srgbClr val="000000"/>
                </a:solidFill>
              </a:rPr>
              <a:pPr eaLnBrk="1" hangingPunct="1"/>
              <a:t>48</a:t>
            </a:fld>
            <a:endParaRPr 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35668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p>
            <a:fld id="{D769F438-BB1F-46EF-AC9A-7BF1BEE84FC6}" type="slidenum">
              <a:rPr lang="en-US"/>
              <a:pPr/>
              <a:t>49</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415533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p:spPr>
        <p:txBody>
          <a:bodyPr/>
          <a:lstStyle/>
          <a:p>
            <a:fld id="{8C1F032C-AAA4-42E3-A4A1-EFC754322C31}" type="slidenum">
              <a:rPr lang="en-US"/>
              <a:pPr/>
              <a:t>50</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720944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p:spPr>
        <p:txBody>
          <a:bodyPr/>
          <a:lstStyle/>
          <a:p>
            <a:fld id="{DE088179-FD6F-4F78-AAE4-0E81659BD84A}" type="slidenum">
              <a:rPr lang="en-US"/>
              <a:pPr/>
              <a:t>51</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73630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p:spPr>
        <p:txBody>
          <a:bodyPr/>
          <a:lstStyle/>
          <a:p>
            <a:fld id="{FD9D6176-4EA7-4045-9A60-977C6F7E6472}" type="slidenum">
              <a:rPr lang="en-US"/>
              <a:pPr/>
              <a:t>52</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613227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65456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24463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One of my former Pakistani students sent this 21 August 2019 email:</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Unjustly Enduring Persecution is an Act of Grace! Jesus Demonstrated it &amp; His Followers are Called for It!</a:t>
            </a:r>
          </a:p>
          <a:p>
            <a:b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b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My heart is deeply saddened as I report that yet another newly converted Hindu family has been severely persecuted for their decision to follow Christ. Non-stop persecution of Christians and Hindus is an every day thing who face persecution at the hands of majority religion. This incident took place in Village 36,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Sanghar</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District, Sindh, one of our ministry areas.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The wood and straw hut of the family was set on fire by an angry mob of close to 100 people. The fire destroyed everything they had including money that they got from selling their livestock only a few days before the incident. All of their belongings have been burnt. They don't even have utensils to eat in. First Investigation Report has been registered at the local police station. The incident was reported in five local Sindhi newspaper. The name of the head of the persecuted family is brother  Abdul Masih.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Bhooro</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and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Girdhari</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our team members reported this matter to me. A temporary shelter, some clothing, bedding, utensils and a few other things have been provided to the family for survival. But prayers are needed for the protection of the family and finances to help them with a new hut/house, all the household stuff, money to buy to buy livestock which is the main source of survival and income. Please stand with us to pray for this family that the Lord will protect them and others who turn to Christ.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Blessings</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Naeem</a:t>
            </a:r>
          </a:p>
          <a:p>
            <a:endParaRPr lang="en-US" dirty="0">
              <a:cs typeface="ＭＳ Ｐゴシック" charset="0"/>
            </a:endParaRPr>
          </a:p>
          <a:p>
            <a:r>
              <a:rPr lang="zh-CN" altLang="en-US" dirty="0">
                <a:solidFill>
                  <a:srgbClr val="0E0E0E"/>
                </a:solidFill>
                <a:effectLst/>
                <a:latin typeface=".AppleSystemUIFont"/>
              </a:rPr>
              <a:t>以下是翻译内容：</a:t>
            </a:r>
          </a:p>
          <a:p>
            <a:br>
              <a:rPr lang="zh-CN" altLang="en-US" dirty="0">
                <a:effectLst/>
              </a:rPr>
            </a:br>
            <a:endParaRPr lang="zh-CN" altLang="en-US" dirty="0">
              <a:effectLst/>
            </a:endParaRPr>
          </a:p>
          <a:p>
            <a:r>
              <a:rPr lang="zh-CN" altLang="en-US" b="1" dirty="0">
                <a:solidFill>
                  <a:srgbClr val="0E0E0E"/>
                </a:solidFill>
                <a:effectLst/>
                <a:latin typeface=".AppleSystemUIFont"/>
              </a:rPr>
              <a:t>我以前的一位巴基斯坦学生于</a:t>
            </a:r>
            <a:r>
              <a:rPr lang="en-US" altLang="zh-CN" b="1" dirty="0">
                <a:solidFill>
                  <a:srgbClr val="0E0E0E"/>
                </a:solidFill>
                <a:effectLst/>
                <a:latin typeface=".AppleSystemUIFont"/>
              </a:rPr>
              <a:t>2019</a:t>
            </a:r>
            <a:r>
              <a:rPr lang="zh-CN" altLang="en-US" b="1" dirty="0">
                <a:solidFill>
                  <a:srgbClr val="0E0E0E"/>
                </a:solidFill>
                <a:effectLst/>
                <a:latin typeface=".AppleSystemUIFont"/>
              </a:rPr>
              <a:t>年</a:t>
            </a:r>
            <a:r>
              <a:rPr lang="en-US" altLang="zh-CN" b="1" dirty="0">
                <a:solidFill>
                  <a:srgbClr val="0E0E0E"/>
                </a:solidFill>
                <a:effectLst/>
                <a:latin typeface=".AppleSystemUIFont"/>
              </a:rPr>
              <a:t>8</a:t>
            </a:r>
            <a:r>
              <a:rPr lang="zh-CN" altLang="en-US" b="1" dirty="0">
                <a:solidFill>
                  <a:srgbClr val="0E0E0E"/>
                </a:solidFill>
                <a:effectLst/>
                <a:latin typeface=".AppleSystemUIFont"/>
              </a:rPr>
              <a:t>月</a:t>
            </a:r>
            <a:r>
              <a:rPr lang="en-US" altLang="zh-CN" b="1" dirty="0">
                <a:solidFill>
                  <a:srgbClr val="0E0E0E"/>
                </a:solidFill>
                <a:effectLst/>
                <a:latin typeface=".AppleSystemUIFont"/>
              </a:rPr>
              <a:t>21</a:t>
            </a:r>
            <a:r>
              <a:rPr lang="zh-CN" altLang="en-US" b="1" dirty="0">
                <a:solidFill>
                  <a:srgbClr val="0E0E0E"/>
                </a:solidFill>
                <a:effectLst/>
                <a:latin typeface=".AppleSystemUIFont"/>
              </a:rPr>
              <a:t>日发来的电子邮件：</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“不公正地忍受迫害是恩典的表现！耶稣做出了榜样，而祂的跟随者也被呼召这样做！”</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怀着沉痛的心情向您报告，另一个刚刚皈依基督教的印度教家庭，因为决定跟随基督而遭到了严重的迫害。在我们的社会中，基督徒和印度教徒每天都会面临来自多数宗教的迫害。这起事件发生在我们事工区域之一的</a:t>
            </a:r>
            <a:r>
              <a:rPr lang="zh-CN" altLang="en-US" b="1" dirty="0">
                <a:solidFill>
                  <a:srgbClr val="0E0E0E"/>
                </a:solidFill>
                <a:effectLst/>
                <a:latin typeface=".AppleSystemUIFont"/>
              </a:rPr>
              <a:t>信德省桑加尔区第</a:t>
            </a:r>
            <a:r>
              <a:rPr lang="en-US" altLang="zh-CN" b="1" dirty="0">
                <a:solidFill>
                  <a:srgbClr val="0E0E0E"/>
                </a:solidFill>
                <a:effectLst/>
                <a:latin typeface=".AppleSystemUIFont"/>
              </a:rPr>
              <a:t>36</a:t>
            </a:r>
            <a:r>
              <a:rPr lang="zh-CN" altLang="en-US" b="1" dirty="0">
                <a:solidFill>
                  <a:srgbClr val="0E0E0E"/>
                </a:solidFill>
                <a:effectLst/>
                <a:latin typeface=".AppleSystemUIFont"/>
              </a:rPr>
              <a:t>村</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一群大约</a:t>
            </a:r>
            <a:r>
              <a:rPr lang="en-US" altLang="zh-CN" dirty="0">
                <a:solidFill>
                  <a:srgbClr val="0E0E0E"/>
                </a:solidFill>
                <a:effectLst/>
                <a:latin typeface=".AppleSystemUIFont"/>
              </a:rPr>
              <a:t>100</a:t>
            </a:r>
            <a:r>
              <a:rPr lang="zh-CN" altLang="en-US" dirty="0">
                <a:solidFill>
                  <a:srgbClr val="0E0E0E"/>
                </a:solidFill>
                <a:effectLst/>
                <a:latin typeface=".AppleSystemUIFont"/>
              </a:rPr>
              <a:t>人的愤怒暴徒放火焚烧了这个家庭的木制草屋。大火烧毁了他们的一切，包括几天前刚刚出售家畜获得的钱财。他们的所有物品都被烧毁了，甚至连吃饭的器皿都没有。此事已经在当地警察局备案，并在</a:t>
            </a:r>
            <a:r>
              <a:rPr lang="zh-CN" altLang="en-US" b="1" dirty="0">
                <a:solidFill>
                  <a:srgbClr val="0E0E0E"/>
                </a:solidFill>
                <a:effectLst/>
                <a:latin typeface=".AppleSystemUIFont"/>
              </a:rPr>
              <a:t>五家信德语地方报纸</a:t>
            </a:r>
            <a:r>
              <a:rPr lang="zh-CN" altLang="en-US" dirty="0">
                <a:solidFill>
                  <a:srgbClr val="0E0E0E"/>
                </a:solidFill>
                <a:effectLst/>
                <a:latin typeface=".AppleSystemUIFont"/>
              </a:rPr>
              <a:t>上进行了报道。受迫害家庭的负责人是</a:t>
            </a:r>
            <a:r>
              <a:rPr lang="zh-CN" altLang="en-US" b="1" dirty="0">
                <a:solidFill>
                  <a:srgbClr val="0E0E0E"/>
                </a:solidFill>
                <a:effectLst/>
                <a:latin typeface=".AppleSystemUIFont"/>
              </a:rPr>
              <a:t>阿卜杜</a:t>
            </a:r>
            <a:r>
              <a:rPr lang="en-US" altLang="zh-CN" b="1" dirty="0">
                <a:solidFill>
                  <a:srgbClr val="0E0E0E"/>
                </a:solidFill>
                <a:effectLst/>
                <a:latin typeface=".AppleSystemUIFont"/>
              </a:rPr>
              <a:t>·</a:t>
            </a:r>
            <a:r>
              <a:rPr lang="zh-CN" altLang="en-US" b="1" dirty="0">
                <a:solidFill>
                  <a:srgbClr val="0E0E0E"/>
                </a:solidFill>
                <a:effectLst/>
                <a:latin typeface=".AppleSystemUIFont"/>
              </a:rPr>
              <a:t>玛西</a:t>
            </a:r>
            <a:r>
              <a:rPr lang="zh-CN" altLang="en-US" dirty="0">
                <a:solidFill>
                  <a:srgbClr val="0E0E0E"/>
                </a:solidFill>
                <a:effectLst/>
                <a:latin typeface=".AppleSystemUIFont"/>
              </a:rPr>
              <a:t>弟兄。</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我们的团队成员牧师布霍罗（</a:t>
            </a:r>
            <a:r>
              <a:rPr lang="en-US" altLang="zh-CN" dirty="0">
                <a:solidFill>
                  <a:srgbClr val="0E0E0E"/>
                </a:solidFill>
                <a:effectLst/>
                <a:latin typeface=".AppleSystemUIFont"/>
              </a:rPr>
              <a:t>Pastor </a:t>
            </a:r>
            <a:r>
              <a:rPr lang="en-US" altLang="zh-CN" dirty="0" err="1">
                <a:solidFill>
                  <a:srgbClr val="0E0E0E"/>
                </a:solidFill>
                <a:effectLst/>
                <a:latin typeface=".AppleSystemUIFont"/>
              </a:rPr>
              <a:t>Bhooro</a:t>
            </a:r>
            <a:r>
              <a:rPr lang="zh-CN" altLang="en-US" dirty="0">
                <a:solidFill>
                  <a:srgbClr val="0E0E0E"/>
                </a:solidFill>
                <a:effectLst/>
                <a:latin typeface=".AppleSystemUIFont"/>
              </a:rPr>
              <a:t>）和牧师吉尔达里（</a:t>
            </a:r>
            <a:r>
              <a:rPr lang="en-US" altLang="zh-CN" dirty="0">
                <a:solidFill>
                  <a:srgbClr val="0E0E0E"/>
                </a:solidFill>
                <a:effectLst/>
                <a:latin typeface=".AppleSystemUIFont"/>
              </a:rPr>
              <a:t>Pastor </a:t>
            </a:r>
            <a:r>
              <a:rPr lang="en-US" altLang="zh-CN" dirty="0" err="1">
                <a:solidFill>
                  <a:srgbClr val="0E0E0E"/>
                </a:solidFill>
                <a:effectLst/>
                <a:latin typeface=".AppleSystemUIFont"/>
              </a:rPr>
              <a:t>Girdhari</a:t>
            </a:r>
            <a:r>
              <a:rPr lang="zh-CN" altLang="en-US" dirty="0">
                <a:solidFill>
                  <a:srgbClr val="0E0E0E"/>
                </a:solidFill>
                <a:effectLst/>
                <a:latin typeface=".AppleSystemUIFont"/>
              </a:rPr>
              <a:t>）向我报告了此事。目前已经为这个家庭提供了临时住所、一些衣物、床上用品、餐具以及其他基本生活物品。但他们仍需要大家的代祷，求主保护他们，并为他们提供资金建造新的小屋</a:t>
            </a:r>
            <a:r>
              <a:rPr lang="en-US" altLang="zh-CN" dirty="0">
                <a:solidFill>
                  <a:srgbClr val="0E0E0E"/>
                </a:solidFill>
                <a:effectLst/>
                <a:latin typeface=".AppleSystemUIFont"/>
              </a:rPr>
              <a:t>/</a:t>
            </a:r>
            <a:r>
              <a:rPr lang="zh-CN" altLang="en-US" dirty="0">
                <a:solidFill>
                  <a:srgbClr val="0E0E0E"/>
                </a:solidFill>
                <a:effectLst/>
                <a:latin typeface=".AppleSystemUIFont"/>
              </a:rPr>
              <a:t>房屋、添置生活用品，以及购买家畜（这是他们主要的生计来源）。</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请与我们一同祷告，求主保护这个家庭，以及其他归向基督的人。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愿主赐福，</a:t>
            </a:r>
            <a:endParaRPr lang="zh-CN" altLang="en-US" dirty="0">
              <a:solidFill>
                <a:srgbClr val="0E0E0E"/>
              </a:solidFill>
              <a:effectLst/>
              <a:latin typeface=".AppleSystemUIFont"/>
            </a:endParaRPr>
          </a:p>
          <a:p>
            <a:r>
              <a:rPr lang="zh-CN" altLang="en-US" dirty="0">
                <a:solidFill>
                  <a:srgbClr val="0E0E0E"/>
                </a:solidFill>
                <a:effectLst/>
                <a:latin typeface=".AppleSystemUIFont"/>
              </a:rPr>
              <a:t>纳伊姆</a:t>
            </a:r>
          </a:p>
          <a:p>
            <a:endParaRPr lang="en-US" dirty="0">
              <a:cs typeface="ＭＳ Ｐゴシック" charset="0"/>
            </a:endParaRPr>
          </a:p>
        </p:txBody>
      </p:sp>
    </p:spTree>
    <p:extLst>
      <p:ext uri="{BB962C8B-B14F-4D97-AF65-F5344CB8AC3E}">
        <p14:creationId xmlns:p14="http://schemas.microsoft.com/office/powerpoint/2010/main" val="533733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a:p>
            <a:endParaRPr lang="en-US" dirty="0">
              <a:cs typeface="ＭＳ Ｐゴシック" charset="0"/>
            </a:endParaRPr>
          </a:p>
          <a:p>
            <a:r>
              <a:rPr lang="zh-CN" altLang="en-US" dirty="0">
                <a:solidFill>
                  <a:srgbClr val="0E0E0E"/>
                </a:solidFill>
                <a:effectLst/>
                <a:latin typeface=".AppleSystemUIFont"/>
              </a:rPr>
              <a:t>大多数人可能没有经历过家园被烧毁的痛苦，但我们也许对成为耶稣门徒所付出的代价有些许体会。对我来说，这一切始于</a:t>
            </a:r>
            <a:r>
              <a:rPr lang="en-US" altLang="zh-CN" dirty="0">
                <a:solidFill>
                  <a:srgbClr val="0E0E0E"/>
                </a:solidFill>
                <a:effectLst/>
                <a:latin typeface=".AppleSystemUIFont"/>
              </a:rPr>
              <a:t>13</a:t>
            </a:r>
            <a:r>
              <a:rPr lang="zh-CN" altLang="en-US" dirty="0">
                <a:solidFill>
                  <a:srgbClr val="0E0E0E"/>
                </a:solidFill>
                <a:effectLst/>
                <a:latin typeface=".AppleSystemUIFont"/>
              </a:rPr>
              <a:t>岁，那时我成为了家中第一个信靠基督的人。我们家住在城里第二富有的地段，有一所漂亮的房子，一间度假小屋，</a:t>
            </a:r>
            <a:r>
              <a:rPr lang="en-US" altLang="zh-CN" dirty="0">
                <a:solidFill>
                  <a:srgbClr val="0E0E0E"/>
                </a:solidFill>
                <a:effectLst/>
                <a:latin typeface=".AppleSystemUIFont"/>
              </a:rPr>
              <a:t>7</a:t>
            </a:r>
            <a:r>
              <a:rPr lang="zh-CN" altLang="en-US" dirty="0">
                <a:solidFill>
                  <a:srgbClr val="0E0E0E"/>
                </a:solidFill>
                <a:effectLst/>
                <a:latin typeface=".AppleSystemUIFont"/>
              </a:rPr>
              <a:t>辆车，</a:t>
            </a:r>
            <a:r>
              <a:rPr lang="en-US" altLang="zh-CN" dirty="0">
                <a:solidFill>
                  <a:srgbClr val="0E0E0E"/>
                </a:solidFill>
                <a:effectLst/>
                <a:latin typeface=".AppleSystemUIFont"/>
              </a:rPr>
              <a:t>2</a:t>
            </a:r>
            <a:r>
              <a:rPr lang="zh-CN" altLang="en-US" dirty="0">
                <a:solidFill>
                  <a:srgbClr val="0E0E0E"/>
                </a:solidFill>
                <a:effectLst/>
                <a:latin typeface=".AppleSystemUIFont"/>
              </a:rPr>
              <a:t>艘船</a:t>
            </a:r>
            <a:r>
              <a:rPr lang="en-US" altLang="zh-CN" dirty="0">
                <a:solidFill>
                  <a:srgbClr val="0E0E0E"/>
                </a:solidFill>
                <a:effectLst/>
                <a:latin typeface=".AppleSystemUIFont"/>
              </a:rPr>
              <a:t>——</a:t>
            </a:r>
            <a:r>
              <a:rPr lang="zh-CN" altLang="en-US" dirty="0">
                <a:solidFill>
                  <a:srgbClr val="0E0E0E"/>
                </a:solidFill>
                <a:effectLst/>
                <a:latin typeface=".AppleSystemUIFont"/>
              </a:rPr>
              <a:t>然而我们并不快乐。为了尊重我的父母，我同意在大学里主修商业，但神触动了我的心。在我毕业后的两个小时，我离开了家，成为了一名宣教士。我仍记得母亲绝望地说：“我真不敢相信，我的儿子以优异成绩从商学院毕业，居然要靠乞讨钱来过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我的父母把职业选择的自由交给了我，但我的教会却认为我应该从事商业。当我来到亚洲时，教会拒绝支持我，并要求教会成员也不要支持我。在那一刻，我从未感到如此孤单。这就是成为门徒</a:t>
            </a:r>
            <a:r>
              <a:rPr lang="en-US" altLang="zh-CN" dirty="0">
                <a:solidFill>
                  <a:srgbClr val="0E0E0E"/>
                </a:solidFill>
                <a:effectLst/>
                <a:latin typeface=".AppleSystemUIFont"/>
              </a:rPr>
              <a:t>——</a:t>
            </a:r>
            <a:r>
              <a:rPr lang="zh-CN" altLang="en-US" dirty="0">
                <a:solidFill>
                  <a:srgbClr val="0E0E0E"/>
                </a:solidFill>
                <a:effectLst/>
                <a:latin typeface=".AppleSystemUIFont"/>
              </a:rPr>
              <a:t>跟随耶稣的代价吗？</a:t>
            </a:r>
          </a:p>
          <a:p>
            <a:endParaRPr lang="en-US" dirty="0">
              <a:cs typeface="ＭＳ Ｐゴシック" charset="0"/>
            </a:endParaRPr>
          </a:p>
        </p:txBody>
      </p:sp>
    </p:spTree>
    <p:extLst>
      <p:ext uri="{BB962C8B-B14F-4D97-AF65-F5344CB8AC3E}">
        <p14:creationId xmlns:p14="http://schemas.microsoft.com/office/powerpoint/2010/main" val="3232180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guess is that being a disciple isn’t easy for you either.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Salmon swim upstream, and followers of Jesus go against the current also.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why the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Canadian college accrediting agency will not accredit Trinity Western University Law School unless they approve of homosexuality—thus no more conservative lawyers</a:t>
            </a:r>
            <a:r>
              <a:rPr lang="en-SG" dirty="0">
                <a:effectLst/>
              </a:rPr>
              <a:t> getting trained in Canada!</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The Virginia Real Estate Board also recently filed a complaint against a Christian realtor who had Bible verses on her website</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How will you stay faithful as a disciple (follower) of Christ? How are you going to continue to grow?</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zh-CN" altLang="en-US" dirty="0">
                <a:solidFill>
                  <a:srgbClr val="0E0E0E"/>
                </a:solidFill>
                <a:effectLst/>
                <a:latin typeface=".AppleSystemUIFont"/>
              </a:rPr>
              <a:t>我猜想，做耶稣的门徒对你来说也并不容易。</a:t>
            </a:r>
          </a:p>
          <a:p>
            <a:r>
              <a:rPr lang="zh-CN" altLang="en-US" dirty="0">
                <a:solidFill>
                  <a:srgbClr val="0E0E0E"/>
                </a:solidFill>
                <a:effectLst/>
                <a:latin typeface=".AppleSystemUIFont"/>
              </a:rPr>
              <a:t>鲑鱼逆流而上，跟随耶稣的人同样要逆着世俗的潮流前行。</a:t>
            </a:r>
          </a:p>
          <a:p>
            <a:r>
              <a:rPr lang="zh-CN" altLang="en-US" dirty="0">
                <a:solidFill>
                  <a:srgbClr val="0E0E0E"/>
                </a:solidFill>
                <a:effectLst/>
                <a:latin typeface=".AppleSystemUIFont"/>
              </a:rPr>
              <a:t>正因如此，加拿大的大学认证机构拒绝认可</a:t>
            </a:r>
            <a:r>
              <a:rPr lang="zh-CN" altLang="en-US" b="1" dirty="0">
                <a:solidFill>
                  <a:srgbClr val="0E0E0E"/>
                </a:solidFill>
                <a:effectLst/>
                <a:latin typeface=".AppleSystemUIFont"/>
              </a:rPr>
              <a:t>特尼西西部大学法学院</a:t>
            </a:r>
            <a:r>
              <a:rPr lang="zh-CN" altLang="en-US" dirty="0">
                <a:solidFill>
                  <a:srgbClr val="0E0E0E"/>
                </a:solidFill>
                <a:effectLst/>
                <a:latin typeface=".AppleSystemUIFont"/>
              </a:rPr>
              <a:t>，除非他们接受同性恋</a:t>
            </a:r>
            <a:r>
              <a:rPr lang="en-US" altLang="zh-CN" dirty="0">
                <a:solidFill>
                  <a:srgbClr val="0E0E0E"/>
                </a:solidFill>
                <a:effectLst/>
                <a:latin typeface=".AppleSystemUIFont"/>
              </a:rPr>
              <a:t>——</a:t>
            </a:r>
            <a:r>
              <a:rPr lang="zh-CN" altLang="en-US" dirty="0">
                <a:solidFill>
                  <a:srgbClr val="0E0E0E"/>
                </a:solidFill>
                <a:effectLst/>
                <a:latin typeface=".AppleSystemUIFont"/>
              </a:rPr>
              <a:t>这意味着加拿大将不再培养保守派律师！</a:t>
            </a:r>
          </a:p>
          <a:p>
            <a:r>
              <a:rPr lang="zh-CN" altLang="en-US" dirty="0">
                <a:solidFill>
                  <a:srgbClr val="0E0E0E"/>
                </a:solidFill>
                <a:effectLst/>
                <a:latin typeface=".AppleSystemUIFont"/>
              </a:rPr>
              <a:t>美国弗吉尼亚州房地产委员会也曾向一位基督徒房地产经纪人提出投诉，原因是她在自己的网站上发布了圣经经文。</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你将如何作为基督的门徒保持忠心？你将如何继续成长？</a:t>
            </a:r>
            <a:endParaRPr lang="zh-CN" altLang="en-US" dirty="0">
              <a:solidFill>
                <a:srgbClr val="0E0E0E"/>
              </a:solidFill>
              <a:effectLst/>
              <a:latin typeface=".AppleSystemUIFon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46927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B44CC-208C-A943-A473-BB686908BD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15798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90198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Roman believers were being tested to death, so they asked Mark to record the example of Jesus. He did so, giving us the Gospel of Mark.</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罗马的信徒正面临着生死考验，因此他们请求马可记录耶稣的榜样。于是，马可照做了，为我们留下了</a:t>
            </a:r>
            <a:r>
              <a:rPr lang="en-US" altLang="zh-CN" dirty="0">
                <a:solidFill>
                  <a:srgbClr val="0E0E0E"/>
                </a:solidFill>
                <a:effectLst/>
                <a:latin typeface=".AppleSystemUIFont"/>
              </a:rPr>
              <a:t>《</a:t>
            </a:r>
            <a:r>
              <a:rPr lang="zh-CN" altLang="en-US" dirty="0">
                <a:solidFill>
                  <a:srgbClr val="0E0E0E"/>
                </a:solidFill>
                <a:effectLst/>
                <a:latin typeface=".AppleSystemUIFont"/>
              </a:rPr>
              <a:t>马可福音</a:t>
            </a:r>
            <a:r>
              <a:rPr lang="en-US" altLang="zh-CN" dirty="0">
                <a:solidFill>
                  <a:srgbClr val="0E0E0E"/>
                </a:solidFill>
                <a:effectLst/>
                <a:latin typeface=".AppleSystemUIFont"/>
              </a:rPr>
              <a:t>》</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3181619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62</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5806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63</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8471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78845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First, what is the thing </a:t>
            </a:r>
            <a:r>
              <a:rPr lang="en-SG" b="1" i="1" dirty="0">
                <a:effectLst/>
              </a:rPr>
              <a:t>not</a:t>
            </a:r>
            <a:r>
              <a:rPr lang="en-SG" dirty="0">
                <a:effectLst/>
              </a:rPr>
              <a:t> to do?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effectLst/>
            </a:endParaRPr>
          </a:p>
          <a:p>
            <a:r>
              <a:rPr lang="zh-CN" altLang="en-US" dirty="0">
                <a:solidFill>
                  <a:srgbClr val="0E0E0E"/>
                </a:solidFill>
                <a:effectLst/>
                <a:latin typeface=".AppleSystemUIFont"/>
              </a:rPr>
              <a:t>要学习如何在今天成为真正的门徒，我们将看到</a:t>
            </a:r>
            <a:r>
              <a:rPr lang="zh-CN" altLang="en-US" b="1" dirty="0">
                <a:solidFill>
                  <a:srgbClr val="0E0E0E"/>
                </a:solidFill>
                <a:effectLst/>
                <a:latin typeface=".AppleSystemUIFont"/>
              </a:rPr>
              <a:t>什么不该做</a:t>
            </a:r>
            <a:r>
              <a:rPr lang="zh-CN" altLang="en-US" dirty="0">
                <a:solidFill>
                  <a:srgbClr val="0E0E0E"/>
                </a:solidFill>
                <a:effectLst/>
                <a:latin typeface=".AppleSystemUIFont"/>
              </a:rPr>
              <a:t>、</a:t>
            </a:r>
            <a:r>
              <a:rPr lang="zh-CN" altLang="en-US" b="1" dirty="0">
                <a:solidFill>
                  <a:srgbClr val="0E0E0E"/>
                </a:solidFill>
                <a:effectLst/>
                <a:latin typeface=".AppleSystemUIFont"/>
              </a:rPr>
              <a:t>该做什么</a:t>
            </a:r>
            <a:r>
              <a:rPr lang="zh-CN" altLang="en-US" dirty="0">
                <a:solidFill>
                  <a:srgbClr val="0E0E0E"/>
                </a:solidFill>
                <a:effectLst/>
                <a:latin typeface=".AppleSystemUIFont"/>
              </a:rPr>
              <a:t>（两件事），以及</a:t>
            </a:r>
            <a:r>
              <a:rPr lang="zh-CN" altLang="en-US" b="1" dirty="0">
                <a:solidFill>
                  <a:srgbClr val="0E0E0E"/>
                </a:solidFill>
                <a:effectLst/>
                <a:latin typeface=".AppleSystemUIFont"/>
              </a:rPr>
              <a:t>结果</a:t>
            </a:r>
            <a:r>
              <a:rPr lang="zh-CN" altLang="en-US" dirty="0">
                <a:solidFill>
                  <a:srgbClr val="0E0E0E"/>
                </a:solidFill>
                <a:effectLst/>
                <a:latin typeface=".AppleSystemUIFont"/>
              </a:rPr>
              <a:t>。</a:t>
            </a:r>
          </a:p>
          <a:p>
            <a:r>
              <a:rPr lang="zh-CN" altLang="en-US" dirty="0">
                <a:solidFill>
                  <a:srgbClr val="0E0E0E"/>
                </a:solidFill>
                <a:effectLst/>
                <a:latin typeface=".AppleSystemUIFont"/>
              </a:rPr>
              <a:t>首先，</a:t>
            </a:r>
            <a:r>
              <a:rPr lang="zh-CN" altLang="en-US" b="1" dirty="0">
                <a:solidFill>
                  <a:srgbClr val="0E0E0E"/>
                </a:solidFill>
                <a:effectLst/>
                <a:latin typeface=".AppleSystemUIFont"/>
              </a:rPr>
              <a:t>什么是不该做的呢？</a:t>
            </a:r>
            <a:endParaRPr lang="zh-CN" altLang="en-US" dirty="0">
              <a:solidFill>
                <a:srgbClr val="0E0E0E"/>
              </a:solidFill>
              <a:effectLst/>
              <a:latin typeface=".AppleSystemUIFon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effectLst/>
            </a:endParaRPr>
          </a:p>
        </p:txBody>
      </p:sp>
    </p:spTree>
    <p:extLst>
      <p:ext uri="{BB962C8B-B14F-4D97-AF65-F5344CB8AC3E}">
        <p14:creationId xmlns:p14="http://schemas.microsoft.com/office/powerpoint/2010/main" val="1191504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我们将像耶稣一样战胜死亡，正如祂以</a:t>
            </a:r>
            <a:r>
              <a:rPr lang="zh-CN" altLang="en-US" b="1" dirty="0">
                <a:solidFill>
                  <a:srgbClr val="0E0E0E"/>
                </a:solidFill>
                <a:effectLst/>
                <a:latin typeface=".AppleSystemUIFont"/>
              </a:rPr>
              <a:t>弥赛亚</a:t>
            </a:r>
            <a:r>
              <a:rPr lang="zh-CN" altLang="en-US" dirty="0">
                <a:solidFill>
                  <a:srgbClr val="0E0E0E"/>
                </a:solidFill>
                <a:effectLst/>
                <a:latin typeface=".AppleSystemUIFont"/>
              </a:rPr>
              <a:t>和</a:t>
            </a:r>
            <a:r>
              <a:rPr lang="zh-CN" altLang="en-US" b="1" dirty="0">
                <a:solidFill>
                  <a:srgbClr val="0E0E0E"/>
                </a:solidFill>
                <a:effectLst/>
                <a:latin typeface=".AppleSystemUIFont"/>
              </a:rPr>
              <a:t>神</a:t>
            </a:r>
            <a:r>
              <a:rPr lang="zh-CN" altLang="en-US" dirty="0">
                <a:solidFill>
                  <a:srgbClr val="0E0E0E"/>
                </a:solidFill>
                <a:effectLst/>
                <a:latin typeface=".AppleSystemUIFont"/>
              </a:rPr>
              <a:t>的身份从死里复活一样（</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16</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2315982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is the Ultimate Authority—Israel’s king and God himself (1:1)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耶稣是</a:t>
            </a:r>
            <a:r>
              <a:rPr lang="zh-CN" altLang="en-US" b="1" dirty="0">
                <a:solidFill>
                  <a:srgbClr val="0E0E0E"/>
                </a:solidFill>
                <a:effectLst/>
                <a:latin typeface=".AppleSystemUIFont"/>
              </a:rPr>
              <a:t>至高的权柄</a:t>
            </a:r>
            <a:r>
              <a:rPr lang="en-US" altLang="zh-CN" dirty="0">
                <a:solidFill>
                  <a:srgbClr val="0E0E0E"/>
                </a:solidFill>
                <a:effectLst/>
                <a:latin typeface=".AppleSystemUIFont"/>
              </a:rPr>
              <a:t>——</a:t>
            </a:r>
            <a:r>
              <a:rPr lang="zh-CN" altLang="en-US" b="1" dirty="0">
                <a:solidFill>
                  <a:srgbClr val="0E0E0E"/>
                </a:solidFill>
                <a:effectLst/>
                <a:latin typeface=".AppleSystemUIFont"/>
              </a:rPr>
              <a:t>以色列的王</a:t>
            </a:r>
            <a:r>
              <a:rPr lang="zh-CN" altLang="en-US" dirty="0">
                <a:solidFill>
                  <a:srgbClr val="0E0E0E"/>
                </a:solidFill>
                <a:effectLst/>
                <a:latin typeface=".AppleSystemUIFont"/>
              </a:rPr>
              <a:t>，也是</a:t>
            </a:r>
            <a:r>
              <a:rPr lang="zh-CN" altLang="en-US" b="1" dirty="0">
                <a:solidFill>
                  <a:srgbClr val="0E0E0E"/>
                </a:solidFill>
                <a:effectLst/>
                <a:latin typeface=".AppleSystemUIFont"/>
              </a:rPr>
              <a:t>神自己</a:t>
            </a:r>
            <a:r>
              <a:rPr lang="zh-CN" altLang="en-US" dirty="0">
                <a:solidFill>
                  <a:srgbClr val="0E0E0E"/>
                </a:solidFill>
                <a:effectLst/>
                <a:latin typeface=".AppleSystemUIFont"/>
              </a:rPr>
              <a:t>（</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39071462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131510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3204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4A1D3F-4707-4441-A47B-0AE826E4328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33661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781915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252888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076603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507067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48158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912249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649528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76998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398682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4008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874088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193623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54389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060548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504689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118359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843974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385923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723258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cared for by angels at his temptation (1:12-13)</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在耶稣受试探时，祂得到了天使的照顾（</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1:12-13</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961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4839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444769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23147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466605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81314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552619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21731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91440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02883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37818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45295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8608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a:p>
            <a:r>
              <a:rPr lang="zh-CN" altLang="en-US" dirty="0">
                <a:solidFill>
                  <a:srgbClr val="0E0E0E"/>
                </a:solidFill>
                <a:effectLst/>
                <a:latin typeface=".AppleSystemUIFont"/>
              </a:rPr>
              <a:t>大多数人没有经历过房屋被烧毁的痛苦，但我们或许都对成为门徒所付的代价有所了解。对我来说，这一切始于</a:t>
            </a:r>
            <a:r>
              <a:rPr lang="en-US" altLang="zh-CN" dirty="0">
                <a:solidFill>
                  <a:srgbClr val="0E0E0E"/>
                </a:solidFill>
                <a:effectLst/>
                <a:latin typeface=".AppleSystemUIFont"/>
              </a:rPr>
              <a:t>13</a:t>
            </a:r>
            <a:r>
              <a:rPr lang="zh-CN" altLang="en-US" dirty="0">
                <a:solidFill>
                  <a:srgbClr val="0E0E0E"/>
                </a:solidFill>
                <a:effectLst/>
                <a:latin typeface=".AppleSystemUIFont"/>
              </a:rPr>
              <a:t>岁，那时我是我们家第一个信主的人。我们家住在城里第二富有的地段，拥有一栋漂亮的房子。我们还有一个度假小屋、</a:t>
            </a:r>
            <a:r>
              <a:rPr lang="en-US" altLang="zh-CN" dirty="0">
                <a:solidFill>
                  <a:srgbClr val="0E0E0E"/>
                </a:solidFill>
                <a:effectLst/>
                <a:latin typeface=".AppleSystemUIFont"/>
              </a:rPr>
              <a:t>7</a:t>
            </a:r>
            <a:r>
              <a:rPr lang="zh-CN" altLang="en-US" dirty="0">
                <a:solidFill>
                  <a:srgbClr val="0E0E0E"/>
                </a:solidFill>
                <a:effectLst/>
                <a:latin typeface=".AppleSystemUIFont"/>
              </a:rPr>
              <a:t>辆车、</a:t>
            </a:r>
            <a:r>
              <a:rPr lang="en-US" altLang="zh-CN" dirty="0">
                <a:solidFill>
                  <a:srgbClr val="0E0E0E"/>
                </a:solidFill>
                <a:effectLst/>
                <a:latin typeface=".AppleSystemUIFont"/>
              </a:rPr>
              <a:t>2</a:t>
            </a:r>
            <a:r>
              <a:rPr lang="zh-CN" altLang="en-US" dirty="0">
                <a:solidFill>
                  <a:srgbClr val="0E0E0E"/>
                </a:solidFill>
                <a:effectLst/>
                <a:latin typeface=".AppleSystemUIFont"/>
              </a:rPr>
              <a:t>艘船</a:t>
            </a:r>
            <a:r>
              <a:rPr lang="en-US" altLang="zh-CN" dirty="0">
                <a:solidFill>
                  <a:srgbClr val="0E0E0E"/>
                </a:solidFill>
                <a:effectLst/>
                <a:latin typeface=".AppleSystemUIFont"/>
              </a:rPr>
              <a:t>——</a:t>
            </a:r>
            <a:r>
              <a:rPr lang="zh-CN" altLang="en-US" dirty="0">
                <a:solidFill>
                  <a:srgbClr val="0E0E0E"/>
                </a:solidFill>
                <a:effectLst/>
                <a:latin typeface=".AppleSystemUIFont"/>
              </a:rPr>
              <a:t>但我们却很痛苦。为了尊重我的父母，我同意在大学里主修商业，但上帝抓住了我的心。在我毕业后的两个小时，我离开了家，成为了一名宣教士。我依然记得我母亲绝望地说：“我真不敢相信，我的儿子以商业专业的优异成绩毕业，居然要去</a:t>
            </a:r>
            <a:r>
              <a:rPr lang="zh-CN" altLang="en-US" b="1" dirty="0">
                <a:solidFill>
                  <a:srgbClr val="0E0E0E"/>
                </a:solidFill>
                <a:effectLst/>
                <a:latin typeface=".AppleSystemUIFont"/>
              </a:rPr>
              <a:t>乞讨</a:t>
            </a:r>
            <a:r>
              <a:rPr lang="zh-CN" altLang="en-US" dirty="0">
                <a:solidFill>
                  <a:srgbClr val="0E0E0E"/>
                </a:solidFill>
                <a:effectLst/>
                <a:latin typeface=".AppleSystemUIFont"/>
              </a:rPr>
              <a:t>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我的父母把职业选择的决定权交给了我，但我的教会却认为我应该从商。因此，当我来到亚洲时，我的教会拒绝支持我，甚至要求会众也不要支持我。我从未感到如此孤独。这就是成为一名门徒</a:t>
            </a:r>
            <a:r>
              <a:rPr lang="en-US" altLang="zh-CN" dirty="0">
                <a:solidFill>
                  <a:srgbClr val="0E0E0E"/>
                </a:solidFill>
                <a:effectLst/>
                <a:latin typeface=".AppleSystemUIFont"/>
              </a:rPr>
              <a:t>——</a:t>
            </a:r>
            <a:r>
              <a:rPr lang="zh-CN" altLang="en-US" dirty="0">
                <a:solidFill>
                  <a:srgbClr val="0E0E0E"/>
                </a:solidFill>
                <a:effectLst/>
                <a:latin typeface=".AppleSystemUIFont"/>
              </a:rPr>
              <a:t>耶稣的跟随者</a:t>
            </a:r>
            <a:r>
              <a:rPr lang="en-US" altLang="zh-CN" dirty="0">
                <a:solidFill>
                  <a:srgbClr val="0E0E0E"/>
                </a:solidFill>
                <a:effectLst/>
                <a:latin typeface=".AppleSystemUIFont"/>
              </a:rPr>
              <a:t>——</a:t>
            </a:r>
            <a:r>
              <a:rPr lang="zh-CN" altLang="en-US" dirty="0">
                <a:solidFill>
                  <a:srgbClr val="0E0E0E"/>
                </a:solidFill>
                <a:effectLst/>
                <a:latin typeface=".AppleSystemUIFont"/>
              </a:rPr>
              <a:t>所要付出的代价吗？</a:t>
            </a:r>
          </a:p>
          <a:p>
            <a:endParaRPr lang="en-US" dirty="0">
              <a:cs typeface="ＭＳ Ｐゴシック" charset="0"/>
            </a:endParaRPr>
          </a:p>
        </p:txBody>
      </p:sp>
    </p:spTree>
    <p:extLst>
      <p:ext uri="{BB962C8B-B14F-4D97-AF65-F5344CB8AC3E}">
        <p14:creationId xmlns:p14="http://schemas.microsoft.com/office/powerpoint/2010/main" val="35171121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462180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14654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52362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50384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342550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8025E-3663-4C08-94A4-7C015ADC1500}"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2987314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0BB72-1A86-4522-AA17-EED6CD08983B}"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8035614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854C0-1B3A-4E74-BB8C-E4096AE14B78}"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0061060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114</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413451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B44CC-208C-A943-A473-BB686908BD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80802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76D628-6CCE-5241-852A-4C12B7DF76BA}" type="slidenum">
              <a:rPr lang="en-US"/>
              <a:pPr>
                <a:defRPr/>
              </a:pPr>
              <a:t>‹#›</a:t>
            </a:fld>
            <a:endParaRPr lang="en-US"/>
          </a:p>
        </p:txBody>
      </p:sp>
    </p:spTree>
    <p:extLst>
      <p:ext uri="{BB962C8B-B14F-4D97-AF65-F5344CB8AC3E}">
        <p14:creationId xmlns:p14="http://schemas.microsoft.com/office/powerpoint/2010/main" val="1842371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0DECC97-949E-8A4A-AF7D-92FDDFAE4883}" type="slidenum">
              <a:rPr lang="en-US"/>
              <a:pPr>
                <a:defRPr/>
              </a:pPr>
              <a:t>‹#›</a:t>
            </a:fld>
            <a:endParaRPr lang="en-US"/>
          </a:p>
        </p:txBody>
      </p:sp>
    </p:spTree>
    <p:extLst>
      <p:ext uri="{BB962C8B-B14F-4D97-AF65-F5344CB8AC3E}">
        <p14:creationId xmlns:p14="http://schemas.microsoft.com/office/powerpoint/2010/main" val="476688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D976AC-B25B-5349-9E73-E04F51EF9DA6}" type="slidenum">
              <a:rPr lang="en-US"/>
              <a:pPr>
                <a:defRPr/>
              </a:pPr>
              <a:t>‹#›</a:t>
            </a:fld>
            <a:endParaRPr lang="en-US"/>
          </a:p>
        </p:txBody>
      </p:sp>
    </p:spTree>
    <p:extLst>
      <p:ext uri="{BB962C8B-B14F-4D97-AF65-F5344CB8AC3E}">
        <p14:creationId xmlns:p14="http://schemas.microsoft.com/office/powerpoint/2010/main" val="6284304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2679447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4623545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8449508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27240582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1165153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5977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144243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36006497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20524181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2303864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38108873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9226148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1236550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35B5F06-5346-8D44-998F-457B827A2BE6}" type="slidenum">
              <a:rPr lang="en-US"/>
              <a:pPr>
                <a:defRPr/>
              </a:pPr>
              <a:t>‹#›</a:t>
            </a:fld>
            <a:endParaRPr lang="en-US"/>
          </a:p>
        </p:txBody>
      </p:sp>
    </p:spTree>
    <p:extLst>
      <p:ext uri="{BB962C8B-B14F-4D97-AF65-F5344CB8AC3E}">
        <p14:creationId xmlns:p14="http://schemas.microsoft.com/office/powerpoint/2010/main" val="2001337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4572000" cy="685800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
        <p:nvSpPr>
          <p:cNvPr id="8196" name="Rectangle 4"/>
          <p:cNvSpPr>
            <a:spLocks noGrp="1" noChangeArrowheads="1"/>
          </p:cNvSpPr>
          <p:nvPr>
            <p:ph type="subTitle" idx="1"/>
          </p:nvPr>
        </p:nvSpPr>
        <p:spPr>
          <a:xfrm>
            <a:off x="4673601"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1" y="6549226"/>
            <a:ext cx="1905000" cy="308774"/>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49226"/>
            <a:ext cx="3279775" cy="308774"/>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6" y="6359525"/>
            <a:ext cx="587375" cy="488950"/>
          </a:xfrm>
        </p:spPr>
        <p:txBody>
          <a:bodyPr anchorCtr="0"/>
          <a:lstStyle>
            <a:lvl1pPr eaLnBrk="0" hangingPunct="0">
              <a:defRPr/>
            </a:lvl1pPr>
          </a:lstStyle>
          <a:p>
            <a:pPr>
              <a:defRPr/>
            </a:pPr>
            <a:fld id="{039AA7F7-1475-6B49-A157-9E9F56245595}" type="slidenum">
              <a:rPr lang="en-US"/>
              <a:pPr>
                <a:defRPr/>
              </a:pPr>
              <a:t>‹#›</a:t>
            </a:fld>
            <a:endParaRPr lang="en-US"/>
          </a:p>
        </p:txBody>
      </p:sp>
    </p:spTree>
    <p:extLst>
      <p:ext uri="{BB962C8B-B14F-4D97-AF65-F5344CB8AC3E}">
        <p14:creationId xmlns:p14="http://schemas.microsoft.com/office/powerpoint/2010/main" val="29074492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02E947A6-24FD-4D48-8191-188E76A9534C}" type="slidenum">
              <a:rPr lang="en-US"/>
              <a:pPr>
                <a:defRPr/>
              </a:pPr>
              <a:t>‹#›</a:t>
            </a:fld>
            <a:endParaRPr lang="en-US"/>
          </a:p>
        </p:txBody>
      </p:sp>
    </p:spTree>
    <p:extLst>
      <p:ext uri="{BB962C8B-B14F-4D97-AF65-F5344CB8AC3E}">
        <p14:creationId xmlns:p14="http://schemas.microsoft.com/office/powerpoint/2010/main" val="5212885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549FE6A-F2D6-5046-A3DA-9AAF7CF4B1D5}" type="slidenum">
              <a:rPr lang="en-US"/>
              <a:pPr>
                <a:defRPr/>
              </a:pPr>
              <a:t>‹#›</a:t>
            </a:fld>
            <a:endParaRPr lang="en-US"/>
          </a:p>
        </p:txBody>
      </p:sp>
    </p:spTree>
    <p:extLst>
      <p:ext uri="{BB962C8B-B14F-4D97-AF65-F5344CB8AC3E}">
        <p14:creationId xmlns:p14="http://schemas.microsoft.com/office/powerpoint/2010/main" val="354570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w="9525" cap="rnd">
              <a:noFill/>
              <a:round/>
              <a:headEnd/>
              <a:tailEnd/>
            </a:ln>
          </p:spPr>
          <p:txBody>
            <a:bodyPr wrap="none" anchor="ctr"/>
            <a:lstStyle/>
            <a:p>
              <a:endParaRPr lang="en-SG"/>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w="9525" cap="rnd">
              <a:noFill/>
              <a:round/>
              <a:headEnd/>
              <a:tailEnd/>
            </a:ln>
          </p:spPr>
          <p:txBody>
            <a:bodyPr wrap="none" anchor="ctr"/>
            <a:lstStyle/>
            <a:p>
              <a:endParaRPr lang="en-SG"/>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w="9525" cap="rnd">
              <a:noFill/>
              <a:round/>
              <a:headEnd/>
              <a:tailEnd/>
            </a:ln>
          </p:spPr>
          <p:txBody>
            <a:bodyPr wrap="none" anchor="ctr"/>
            <a:lstStyle/>
            <a:p>
              <a:endParaRPr lang="en-SG"/>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p:spPr>
          <p:txBody>
            <a:bodyPr wrap="none" anchor="ctr"/>
            <a:lstStyle/>
            <a:p>
              <a:endParaRPr lang="en-US"/>
            </a:p>
          </p:txBody>
        </p:sp>
      </p:grpSp>
      <p:sp>
        <p:nvSpPr>
          <p:cNvPr id="126983"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26984"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en-US"/>
          </a:p>
        </p:txBody>
      </p:sp>
      <p:sp>
        <p:nvSpPr>
          <p:cNvPr id="10" name="Rectangle 10"/>
          <p:cNvSpPr>
            <a:spLocks noGrp="1" noChangeArrowheads="1"/>
          </p:cNvSpPr>
          <p:nvPr>
            <p:ph type="ftr" sz="quarter" idx="11"/>
          </p:nvPr>
        </p:nvSpPr>
        <p:spPr/>
        <p:txBody>
          <a:bodyPr/>
          <a:lstStyle>
            <a:lvl1pPr>
              <a:defRPr/>
            </a:lvl1pPr>
          </a:lstStyle>
          <a:p>
            <a:endParaRPr lang="en-US"/>
          </a:p>
        </p:txBody>
      </p:sp>
      <p:sp>
        <p:nvSpPr>
          <p:cNvPr id="11" name="Rectangle 11"/>
          <p:cNvSpPr>
            <a:spLocks noGrp="1" noChangeArrowheads="1"/>
          </p:cNvSpPr>
          <p:nvPr>
            <p:ph type="sldNum" sz="quarter" idx="12"/>
          </p:nvPr>
        </p:nvSpPr>
        <p:spPr/>
        <p:txBody>
          <a:bodyPr/>
          <a:lstStyle>
            <a:lvl1pPr>
              <a:defRPr/>
            </a:lvl1pPr>
          </a:lstStyle>
          <a:p>
            <a:fld id="{9BF2E1D7-09CE-420E-A3AC-8C6EF15BAB53}"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AECB6E6-4BA7-AE42-B596-A0E21B8D1668}" type="slidenum">
              <a:rPr lang="en-US"/>
              <a:pPr>
                <a:defRPr/>
              </a:pPr>
              <a:t>‹#›</a:t>
            </a:fld>
            <a:endParaRPr lang="en-US"/>
          </a:p>
        </p:txBody>
      </p:sp>
    </p:spTree>
    <p:extLst>
      <p:ext uri="{BB962C8B-B14F-4D97-AF65-F5344CB8AC3E}">
        <p14:creationId xmlns:p14="http://schemas.microsoft.com/office/powerpoint/2010/main" val="4121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34EFDB2C-540A-174B-90A3-FD9C3AFCB5E2}" type="slidenum">
              <a:rPr lang="en-US"/>
              <a:pPr>
                <a:defRPr/>
              </a:pPr>
              <a:t>‹#›</a:t>
            </a:fld>
            <a:endParaRPr lang="en-US"/>
          </a:p>
        </p:txBody>
      </p:sp>
    </p:spTree>
    <p:extLst>
      <p:ext uri="{BB962C8B-B14F-4D97-AF65-F5344CB8AC3E}">
        <p14:creationId xmlns:p14="http://schemas.microsoft.com/office/powerpoint/2010/main" val="10464320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31AA3C5B-F6D5-4D4D-8C26-C26D05FF4C71}" type="slidenum">
              <a:rPr lang="en-US"/>
              <a:pPr>
                <a:defRPr/>
              </a:pPr>
              <a:t>‹#›</a:t>
            </a:fld>
            <a:endParaRPr lang="en-US"/>
          </a:p>
        </p:txBody>
      </p:sp>
    </p:spTree>
    <p:extLst>
      <p:ext uri="{BB962C8B-B14F-4D97-AF65-F5344CB8AC3E}">
        <p14:creationId xmlns:p14="http://schemas.microsoft.com/office/powerpoint/2010/main" val="40816508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1006240-1CB6-A745-8DE1-D2DCE5E0C0D2}" type="slidenum">
              <a:rPr lang="en-US"/>
              <a:pPr>
                <a:defRPr/>
              </a:pPr>
              <a:t>‹#›</a:t>
            </a:fld>
            <a:endParaRPr lang="en-US"/>
          </a:p>
        </p:txBody>
      </p:sp>
    </p:spTree>
    <p:extLst>
      <p:ext uri="{BB962C8B-B14F-4D97-AF65-F5344CB8AC3E}">
        <p14:creationId xmlns:p14="http://schemas.microsoft.com/office/powerpoint/2010/main" val="31384610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1702778D-C7BF-F845-B17E-1827FA83C59D}" type="slidenum">
              <a:rPr lang="en-US"/>
              <a:pPr>
                <a:defRPr/>
              </a:pPr>
              <a:t>‹#›</a:t>
            </a:fld>
            <a:endParaRPr lang="en-US"/>
          </a:p>
        </p:txBody>
      </p:sp>
    </p:spTree>
    <p:extLst>
      <p:ext uri="{BB962C8B-B14F-4D97-AF65-F5344CB8AC3E}">
        <p14:creationId xmlns:p14="http://schemas.microsoft.com/office/powerpoint/2010/main" val="3565485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815FCA00-F36C-0348-829E-65B400271D89}" type="slidenum">
              <a:rPr lang="en-US"/>
              <a:pPr>
                <a:defRPr/>
              </a:pPr>
              <a:t>‹#›</a:t>
            </a:fld>
            <a:endParaRPr lang="en-US"/>
          </a:p>
        </p:txBody>
      </p:sp>
    </p:spTree>
    <p:extLst>
      <p:ext uri="{BB962C8B-B14F-4D97-AF65-F5344CB8AC3E}">
        <p14:creationId xmlns:p14="http://schemas.microsoft.com/office/powerpoint/2010/main" val="40423025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DAC0362-23D9-5D44-9129-8EC35A8B2421}" type="slidenum">
              <a:rPr lang="en-US"/>
              <a:pPr>
                <a:defRPr/>
              </a:pPr>
              <a:t>‹#›</a:t>
            </a:fld>
            <a:endParaRPr lang="en-US"/>
          </a:p>
        </p:txBody>
      </p:sp>
    </p:spTree>
    <p:extLst>
      <p:ext uri="{BB962C8B-B14F-4D97-AF65-F5344CB8AC3E}">
        <p14:creationId xmlns:p14="http://schemas.microsoft.com/office/powerpoint/2010/main" val="13359604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027710C-1026-6A43-B534-93DA8C0B470D}" type="slidenum">
              <a:rPr lang="en-US"/>
              <a:pPr>
                <a:defRPr/>
              </a:pPr>
              <a:t>‹#›</a:t>
            </a:fld>
            <a:endParaRPr lang="en-US"/>
          </a:p>
        </p:txBody>
      </p:sp>
    </p:spTree>
    <p:extLst>
      <p:ext uri="{BB962C8B-B14F-4D97-AF65-F5344CB8AC3E}">
        <p14:creationId xmlns:p14="http://schemas.microsoft.com/office/powerpoint/2010/main" val="29198739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997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5755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ED277384-7415-4493-A845-DB41C9B34A03}"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78538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6446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22187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52076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97800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54266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190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06745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56519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76194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ADBB4A6D-B2E1-45D2-A48E-566680625A3B}" type="slidenum">
              <a:rPr lang="en-US"/>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12158186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2285881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0123212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32251863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17785381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140357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17878034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11747999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3314532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2494238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97D1BCAF-A78E-45FF-9628-63F51D1A494E}" type="slidenum">
              <a:rPr lang="en-US"/>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37656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88623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4091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11885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65969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28626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48362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03728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02904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303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en-US"/>
          </a:p>
        </p:txBody>
      </p:sp>
      <p:sp>
        <p:nvSpPr>
          <p:cNvPr id="8" name="Rectangle 10"/>
          <p:cNvSpPr>
            <a:spLocks noGrp="1" noChangeArrowheads="1"/>
          </p:cNvSpPr>
          <p:nvPr>
            <p:ph type="ftr" sz="quarter" idx="11"/>
          </p:nvPr>
        </p:nvSpPr>
        <p:spPr>
          <a:ln/>
        </p:spPr>
        <p:txBody>
          <a:bodyPr/>
          <a:lstStyle>
            <a:lvl1pPr>
              <a:defRPr/>
            </a:lvl1pPr>
          </a:lstStyle>
          <a:p>
            <a:endParaRPr lang="en-US"/>
          </a:p>
        </p:txBody>
      </p:sp>
      <p:sp>
        <p:nvSpPr>
          <p:cNvPr id="9" name="Rectangle 11"/>
          <p:cNvSpPr>
            <a:spLocks noGrp="1" noChangeArrowheads="1"/>
          </p:cNvSpPr>
          <p:nvPr>
            <p:ph type="sldNum" sz="quarter" idx="12"/>
          </p:nvPr>
        </p:nvSpPr>
        <p:spPr>
          <a:ln/>
        </p:spPr>
        <p:txBody>
          <a:bodyPr/>
          <a:lstStyle>
            <a:lvl1pPr>
              <a:defRPr/>
            </a:lvl1pPr>
          </a:lstStyle>
          <a:p>
            <a:fld id="{835A3A87-E263-4771-A7C5-3A198CE07802}" type="slidenum">
              <a:rPr lang="en-US"/>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92556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14721340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8949040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8095459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1364724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40906284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40300653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31316346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0297595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582738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en-US"/>
          </a:p>
        </p:txBody>
      </p:sp>
      <p:sp>
        <p:nvSpPr>
          <p:cNvPr id="4" name="Rectangle 10"/>
          <p:cNvSpPr>
            <a:spLocks noGrp="1" noChangeArrowheads="1"/>
          </p:cNvSpPr>
          <p:nvPr>
            <p:ph type="ftr" sz="quarter" idx="11"/>
          </p:nvPr>
        </p:nvSpPr>
        <p:spPr>
          <a:ln/>
        </p:spPr>
        <p:txBody>
          <a:bodyPr/>
          <a:lstStyle>
            <a:lvl1pPr>
              <a:defRPr/>
            </a:lvl1pPr>
          </a:lstStyle>
          <a:p>
            <a:endParaRPr lang="en-US"/>
          </a:p>
        </p:txBody>
      </p:sp>
      <p:sp>
        <p:nvSpPr>
          <p:cNvPr id="5" name="Rectangle 11"/>
          <p:cNvSpPr>
            <a:spLocks noGrp="1" noChangeArrowheads="1"/>
          </p:cNvSpPr>
          <p:nvPr>
            <p:ph type="sldNum" sz="quarter" idx="12"/>
          </p:nvPr>
        </p:nvSpPr>
        <p:spPr>
          <a:ln/>
        </p:spPr>
        <p:txBody>
          <a:bodyPr/>
          <a:lstStyle>
            <a:lvl1pPr>
              <a:defRPr/>
            </a:lvl1pPr>
          </a:lstStyle>
          <a:p>
            <a:fld id="{BD36D46B-E9E6-486D-BB03-AA3A964073D8}" type="slidenum">
              <a:rPr lang="en-US"/>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20579033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21444541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1579102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710767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5608517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290449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08306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511333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0514910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35068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US"/>
          </a:p>
        </p:txBody>
      </p:sp>
      <p:sp>
        <p:nvSpPr>
          <p:cNvPr id="3" name="Rectangle 10"/>
          <p:cNvSpPr>
            <a:spLocks noGrp="1" noChangeArrowheads="1"/>
          </p:cNvSpPr>
          <p:nvPr>
            <p:ph type="ftr" sz="quarter" idx="11"/>
          </p:nvPr>
        </p:nvSpPr>
        <p:spPr>
          <a:ln/>
        </p:spPr>
        <p:txBody>
          <a:bodyPr/>
          <a:lstStyle>
            <a:lvl1pPr>
              <a:defRPr/>
            </a:lvl1pPr>
          </a:lstStyle>
          <a:p>
            <a:endParaRPr lang="en-US"/>
          </a:p>
        </p:txBody>
      </p:sp>
      <p:sp>
        <p:nvSpPr>
          <p:cNvPr id="4" name="Rectangle 11"/>
          <p:cNvSpPr>
            <a:spLocks noGrp="1" noChangeArrowheads="1"/>
          </p:cNvSpPr>
          <p:nvPr>
            <p:ph type="sldNum" sz="quarter" idx="12"/>
          </p:nvPr>
        </p:nvSpPr>
        <p:spPr>
          <a:ln/>
        </p:spPr>
        <p:txBody>
          <a:bodyPr/>
          <a:lstStyle>
            <a:lvl1pPr>
              <a:defRPr/>
            </a:lvl1pPr>
          </a:lstStyle>
          <a:p>
            <a:fld id="{47E76A0E-6B92-4EF4-B3E0-2DE4D14EFB35}" type="slidenum">
              <a:rPr lang="en-US"/>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6204083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6979880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2256992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736025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8865321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56094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873084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205524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787648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6502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D19DEFF0-83C2-4DDC-897F-1E993F6FA6AB}" type="slidenum">
              <a:rPr lang="en-US"/>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85107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9408949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449950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494712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9064869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0085539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05517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6679825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406739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389755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3D7D63F6-8442-48AF-A3E8-E4C92EA2353A}" type="slidenum">
              <a:rPr lang="en-US"/>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0882200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9195242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8413152"/>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0214483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21882427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910772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2240889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200212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11/1/25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6193191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11/1/25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3562167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9F6FB5A0-6554-4FB0-94A5-817B0D0AD665}" type="slidenum">
              <a:rPr lang="en-US"/>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11/1/25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2660170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4854599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4529587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38120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0070747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799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14402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46839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83471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8340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2854C4C7-6C04-48CA-82B3-7BB23A954DB6}" type="slidenum">
              <a:rPr lang="en-US"/>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51681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8351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94685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3888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8162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09438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0822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3462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1640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2453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charset="0"/>
                <a:ea typeface="+mn-ea"/>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p>
        </p:txBody>
      </p:sp>
      <p:sp>
        <p:nvSpPr>
          <p:cNvPr id="13" name="Rectangle 13"/>
          <p:cNvSpPr>
            <a:spLocks noGrp="1" noChangeArrowheads="1"/>
          </p:cNvSpPr>
          <p:nvPr>
            <p:ph type="ftr" sz="quarter" idx="11"/>
          </p:nvPr>
        </p:nvSpPr>
        <p:spPr/>
        <p:txBody>
          <a:bodyPr/>
          <a:lstStyle>
            <a:lvl1pPr>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66587711-9DA3-4CC5-B948-6FCFE7B21EEA}" type="slidenum">
              <a:rPr lang="en-US"/>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1045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21514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4840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8091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4094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776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54862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37872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92575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5178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27747CD8-E21C-4472-B39E-03043A89248E}" type="slidenum">
              <a:rPr lang="en-US"/>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380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15859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79907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55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6036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65010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5679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28327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43128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783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FF66E537-5ECB-4CE2-A919-1834CCC3CD2A}" type="slidenum">
              <a:rPr lang="en-US"/>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09962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7631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959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257663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8932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0528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0862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2174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4253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773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107BDFC-39DF-4889-8117-EB0777D50769}" type="slidenum">
              <a:rPr lang="en-US"/>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88497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4646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5566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8568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6118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8521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411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66473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9426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982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3EDE9C3-DD10-4964-A851-39D92D1EBA0B}" type="slidenum">
              <a:rPr lang="en-US"/>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404017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1675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131614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715457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51739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6630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2729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1602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85126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3562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37E5805E-6C98-45F0-9885-BCE31E8A2578}" type="slidenum">
              <a:rPr lang="en-US"/>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72357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22501052"/>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93655994"/>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2099161"/>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14057516"/>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05485899"/>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37128037"/>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42375730"/>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6230997"/>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515941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9159019D-35EB-415A-A812-0A5D2BC75B08}" type="slidenum">
              <a:rPr lang="en-US"/>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76138132"/>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2491748"/>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12919536"/>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32783422"/>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79185171"/>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18945370"/>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14424290"/>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5489048"/>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7120119"/>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5639785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9722FE5-61D8-4E01-B6DD-077E7E418242}" type="slidenum">
              <a:rPr lang="en-US"/>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54740074"/>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85192756"/>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7109190"/>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717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124695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8286034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11725533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70078323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6951425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18807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A7533FC1-9CF3-4462-B417-32F40596602A}" type="slidenum">
              <a:rPr lang="en-US"/>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5819147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476296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45820179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442262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0887805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355771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117877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3684421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1771604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51643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4243509-5582-4350-8179-B8F6C3453FE1}" type="slidenum">
              <a:rPr lang="en-US"/>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8440005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396937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3525171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5231760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7104237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8701370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0063720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167185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5201076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3889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62D58BB4-C1C0-428D-9400-A99135F69806}" type="slidenum">
              <a:rPr lang="en-US"/>
              <a:pPr/>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619822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9268752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012628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5531868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846395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8013092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3037359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38693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4419439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3882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endParaRPr lang="en-US"/>
          </a:p>
        </p:txBody>
      </p:sp>
      <p:sp>
        <p:nvSpPr>
          <p:cNvPr id="7" name="Rectangle 13"/>
          <p:cNvSpPr>
            <a:spLocks noGrp="1" noChangeArrowheads="1"/>
          </p:cNvSpPr>
          <p:nvPr>
            <p:ph type="ftr" sz="quarter" idx="11"/>
          </p:nvPr>
        </p:nvSpPr>
        <p:spPr>
          <a:ln/>
        </p:spPr>
        <p:txBody>
          <a:bodyPr/>
          <a:lstStyle>
            <a:lvl1pPr>
              <a:defRPr/>
            </a:lvl1pPr>
          </a:lstStyle>
          <a:p>
            <a:endParaRPr lang="en-US"/>
          </a:p>
        </p:txBody>
      </p:sp>
      <p:sp>
        <p:nvSpPr>
          <p:cNvPr id="8" name="Rectangle 14"/>
          <p:cNvSpPr>
            <a:spLocks noGrp="1" noChangeArrowheads="1"/>
          </p:cNvSpPr>
          <p:nvPr>
            <p:ph type="sldNum" sz="quarter" idx="12"/>
          </p:nvPr>
        </p:nvSpPr>
        <p:spPr>
          <a:ln/>
        </p:spPr>
        <p:txBody>
          <a:bodyPr/>
          <a:lstStyle>
            <a:lvl1pPr>
              <a:defRPr/>
            </a:lvl1pPr>
          </a:lstStyle>
          <a:p>
            <a:fld id="{90E1238C-3787-4084-804D-F7AC50F1BCE5}" type="slidenum">
              <a:rPr lang="en-US"/>
              <a:pPr/>
              <a:t>‹#›</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63555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000789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56460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83032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11/1/25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0038009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11/1/25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7124351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11/1/25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8108779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11/1/25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2645669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11/1/25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5042232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11/1/25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6285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8E44651-673E-488E-9AD2-7F88989022A6}" type="slidenum">
              <a:rPr lang="en-US"/>
              <a:pPr/>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5069494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4134725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0931587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54856114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1443979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0227585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4226651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5728517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634174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589292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2754908-FD9E-44DA-828A-1CDB2D5E1BA8}" type="slidenum">
              <a:rPr lang="en-US"/>
              <a:pPr/>
              <a:t>‹#›</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3868886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017363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264950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689469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99563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818734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666412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429400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161074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9384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65B0C7D-FD9D-445E-8D33-D48E6B03CB42}" type="slidenum">
              <a:rPr lang="en-US"/>
              <a:pPr/>
              <a:t>‹#›</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007238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193101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98763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29358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20665250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12732776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41931601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164985838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27063651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3699468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D9115FD-6350-472D-AB0A-32FC5D3C068A}" type="slidenum">
              <a:rPr lang="en-US"/>
              <a:pPr/>
              <a:t>‹#›</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25695099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358151938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23323981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182842538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16585433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9922474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19654255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243934050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11669087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063140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4D51180B-70DB-4958-8318-F5519C3613BE}" type="slidenum">
              <a:rPr lang="en-US"/>
              <a:pPr/>
              <a:t>‹#›</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99462590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55285178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428871419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367947395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138924400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7299688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24645160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4799104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25655074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59395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10D2F8E-7934-4333-B558-EB4E20CACBED}" type="slidenum">
              <a:rPr lang="en-US"/>
              <a:pPr/>
              <a:t>‹#›</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94714956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6204695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165049273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361203997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54142841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405871536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254299224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225496018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175839727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521163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490033C1-15DD-4312-93F7-8E955515C20D}" type="slidenum">
              <a:rPr lang="en-US"/>
              <a:pPr/>
              <a:t>‹#›</a:t>
            </a:fld>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280732245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35371561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63661911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384082521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85408317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5664037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307830140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98454428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39337683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4007725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C6BED07-66C1-480C-A0FA-1EF4A0EB4143}" type="slidenum">
              <a:rPr lang="en-US"/>
              <a:pPr/>
              <a:t>‹#›</a:t>
            </a:fld>
            <a:endParaRPr lang="en-US"/>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9336650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8647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7738290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55478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147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383515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29082"/>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9887645"/>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2484597"/>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9698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7659007-C516-43F3-AE58-66E1549BD5A8}" type="slidenum">
              <a:rPr lang="en-US"/>
              <a:pPr/>
              <a:t>‹#›</a:t>
            </a:fld>
            <a:endParaRPr lang="en-US"/>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0007207"/>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789233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907135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96803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123350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539365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275608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766956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682542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9341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7FABDE8-B25D-43AA-B9A1-3F149EA954FD}" type="slidenum">
              <a:rPr lang="en-US"/>
              <a:pPr/>
              <a:t>‹#›</a:t>
            </a:fld>
            <a:endParaRPr lang="en-US"/>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058000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98786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394274948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198323390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14666061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140710259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170998475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18456754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29540885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1697121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11BE7B0-B2AA-4DDA-B8B3-928E9714675D}" type="slidenum">
              <a:rPr lang="en-US"/>
              <a:pPr/>
              <a:t>‹#›</a:t>
            </a:fld>
            <a:endParaRPr lang="en-US"/>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350974784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258916853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55272864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AEFCA7E8-F1E0-4AC8-BDE5-99FBFA1FB345}" type="slidenum">
              <a:rPr lang="en-US"/>
              <a:pPr/>
              <a:t>‹#›</a:t>
            </a:fld>
            <a:endParaRPr lang="en-US"/>
          </a:p>
        </p:txBody>
      </p:sp>
    </p:spTree>
    <p:extLst>
      <p:ext uri="{BB962C8B-B14F-4D97-AF65-F5344CB8AC3E}">
        <p14:creationId xmlns:p14="http://schemas.microsoft.com/office/powerpoint/2010/main" val="131434013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C49A90D-72EE-4B48-9CD6-D627047368F2}" type="slidenum">
              <a:rPr lang="en-US"/>
              <a:pPr/>
              <a:t>‹#›</a:t>
            </a:fld>
            <a:endParaRPr lang="en-US"/>
          </a:p>
        </p:txBody>
      </p:sp>
    </p:spTree>
    <p:extLst>
      <p:ext uri="{BB962C8B-B14F-4D97-AF65-F5344CB8AC3E}">
        <p14:creationId xmlns:p14="http://schemas.microsoft.com/office/powerpoint/2010/main" val="115160931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B000BC2-A494-411E-B7EB-0755BDFACC30}" type="slidenum">
              <a:rPr lang="en-US"/>
              <a:pPr/>
              <a:t>‹#›</a:t>
            </a:fld>
            <a:endParaRPr lang="en-US"/>
          </a:p>
        </p:txBody>
      </p:sp>
    </p:spTree>
    <p:extLst>
      <p:ext uri="{BB962C8B-B14F-4D97-AF65-F5344CB8AC3E}">
        <p14:creationId xmlns:p14="http://schemas.microsoft.com/office/powerpoint/2010/main" val="187578603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CCF2B60-36CF-4270-BBCE-58DCA8C188DB}" type="slidenum">
              <a:rPr lang="en-US"/>
              <a:pPr/>
              <a:t>‹#›</a:t>
            </a:fld>
            <a:endParaRPr lang="en-US"/>
          </a:p>
        </p:txBody>
      </p:sp>
    </p:spTree>
    <p:extLst>
      <p:ext uri="{BB962C8B-B14F-4D97-AF65-F5344CB8AC3E}">
        <p14:creationId xmlns:p14="http://schemas.microsoft.com/office/powerpoint/2010/main" val="226123476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2B7E2AC-42C4-4D43-B3E0-898703321E82}" type="slidenum">
              <a:rPr lang="en-US"/>
              <a:pPr/>
              <a:t>‹#›</a:t>
            </a:fld>
            <a:endParaRPr lang="en-US"/>
          </a:p>
        </p:txBody>
      </p:sp>
    </p:spTree>
    <p:extLst>
      <p:ext uri="{BB962C8B-B14F-4D97-AF65-F5344CB8AC3E}">
        <p14:creationId xmlns:p14="http://schemas.microsoft.com/office/powerpoint/2010/main" val="8017398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977CB8C-4074-46B8-ADBE-3ED1DE8AFCFD}" type="slidenum">
              <a:rPr lang="en-US"/>
              <a:pPr/>
              <a:t>‹#›</a:t>
            </a:fld>
            <a:endParaRPr lang="en-US"/>
          </a:p>
        </p:txBody>
      </p:sp>
    </p:spTree>
    <p:extLst>
      <p:ext uri="{BB962C8B-B14F-4D97-AF65-F5344CB8AC3E}">
        <p14:creationId xmlns:p14="http://schemas.microsoft.com/office/powerpoint/2010/main" val="71164559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1036C90-BAA6-48F2-9C9B-D8A0D063CD2E}" type="slidenum">
              <a:rPr lang="en-US"/>
              <a:pPr/>
              <a:t>‹#›</a:t>
            </a:fld>
            <a:endParaRPr lang="en-US"/>
          </a:p>
        </p:txBody>
      </p:sp>
    </p:spTree>
    <p:extLst>
      <p:ext uri="{BB962C8B-B14F-4D97-AF65-F5344CB8AC3E}">
        <p14:creationId xmlns:p14="http://schemas.microsoft.com/office/powerpoint/2010/main" val="803350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11/1/25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F42838-677D-4BFF-B348-EF9AC5E0E017}" type="slidenum">
              <a:rPr lang="en-US"/>
              <a:pPr/>
              <a:t>‹#›</a:t>
            </a:fld>
            <a:endParaRPr lang="en-US"/>
          </a:p>
        </p:txBody>
      </p:sp>
    </p:spTree>
    <p:extLst>
      <p:ext uri="{BB962C8B-B14F-4D97-AF65-F5344CB8AC3E}">
        <p14:creationId xmlns:p14="http://schemas.microsoft.com/office/powerpoint/2010/main" val="148670330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0ADC5D-BDF7-4437-B6AF-AB8AA0979EEE}" type="slidenum">
              <a:rPr lang="en-US"/>
              <a:pPr/>
              <a:t>‹#›</a:t>
            </a:fld>
            <a:endParaRPr lang="en-US"/>
          </a:p>
        </p:txBody>
      </p:sp>
    </p:spTree>
    <p:extLst>
      <p:ext uri="{BB962C8B-B14F-4D97-AF65-F5344CB8AC3E}">
        <p14:creationId xmlns:p14="http://schemas.microsoft.com/office/powerpoint/2010/main" val="233625160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8309864-3A0A-4169-A683-B9D395376F87}" type="slidenum">
              <a:rPr lang="en-US"/>
              <a:pPr/>
              <a:t>‹#›</a:t>
            </a:fld>
            <a:endParaRPr lang="en-US"/>
          </a:p>
        </p:txBody>
      </p:sp>
    </p:spTree>
    <p:extLst>
      <p:ext uri="{BB962C8B-B14F-4D97-AF65-F5344CB8AC3E}">
        <p14:creationId xmlns:p14="http://schemas.microsoft.com/office/powerpoint/2010/main" val="72069092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0426EE-4966-4BB6-9078-847BCCF269D3}" type="slidenum">
              <a:rPr lang="en-US"/>
              <a:pPr/>
              <a:t>‹#›</a:t>
            </a:fld>
            <a:endParaRPr lang="en-US"/>
          </a:p>
        </p:txBody>
      </p:sp>
    </p:spTree>
    <p:extLst>
      <p:ext uri="{BB962C8B-B14F-4D97-AF65-F5344CB8AC3E}">
        <p14:creationId xmlns:p14="http://schemas.microsoft.com/office/powerpoint/2010/main" val="414191377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10E8A647-D860-4300-8742-6422EDD5FAA2}" type="slidenum">
              <a:rPr lang="en-US"/>
              <a:pPr/>
              <a:t>‹#›</a:t>
            </a:fld>
            <a:endParaRPr lang="en-US"/>
          </a:p>
        </p:txBody>
      </p:sp>
    </p:spTree>
    <p:extLst>
      <p:ext uri="{BB962C8B-B14F-4D97-AF65-F5344CB8AC3E}">
        <p14:creationId xmlns:p14="http://schemas.microsoft.com/office/powerpoint/2010/main" val="220492711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F2961EC-9564-4441-8588-58703CE16BC0}" type="slidenum">
              <a:rPr lang="en-US"/>
              <a:pPr/>
              <a:t>‹#›</a:t>
            </a:fld>
            <a:endParaRPr lang="en-US"/>
          </a:p>
        </p:txBody>
      </p:sp>
    </p:spTree>
    <p:extLst>
      <p:ext uri="{BB962C8B-B14F-4D97-AF65-F5344CB8AC3E}">
        <p14:creationId xmlns:p14="http://schemas.microsoft.com/office/powerpoint/2010/main" val="115973967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451043B-322B-4E11-A142-A1887EA18A19}" type="slidenum">
              <a:rPr lang="en-US"/>
              <a:pPr/>
              <a:t>‹#›</a:t>
            </a:fld>
            <a:endParaRPr lang="en-US"/>
          </a:p>
        </p:txBody>
      </p:sp>
    </p:spTree>
    <p:extLst>
      <p:ext uri="{BB962C8B-B14F-4D97-AF65-F5344CB8AC3E}">
        <p14:creationId xmlns:p14="http://schemas.microsoft.com/office/powerpoint/2010/main" val="291406668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F27616-8486-45C5-9127-4D4890E20C8C}" type="slidenum">
              <a:rPr lang="en-US"/>
              <a:pPr/>
              <a:t>‹#›</a:t>
            </a:fld>
            <a:endParaRPr lang="en-US"/>
          </a:p>
        </p:txBody>
      </p:sp>
    </p:spTree>
    <p:extLst>
      <p:ext uri="{BB962C8B-B14F-4D97-AF65-F5344CB8AC3E}">
        <p14:creationId xmlns:p14="http://schemas.microsoft.com/office/powerpoint/2010/main" val="258567534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9B2CBE7-F6EA-4C10-8F08-FE37BF6CF929}" type="slidenum">
              <a:rPr lang="en-US"/>
              <a:pPr/>
              <a:t>‹#›</a:t>
            </a:fld>
            <a:endParaRPr lang="en-US"/>
          </a:p>
        </p:txBody>
      </p:sp>
    </p:spTree>
    <p:extLst>
      <p:ext uri="{BB962C8B-B14F-4D97-AF65-F5344CB8AC3E}">
        <p14:creationId xmlns:p14="http://schemas.microsoft.com/office/powerpoint/2010/main" val="279226018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E706A00-8486-4084-A689-8E4B6870E611}" type="slidenum">
              <a:rPr lang="en-US"/>
              <a:pPr/>
              <a:t>‹#›</a:t>
            </a:fld>
            <a:endParaRPr lang="en-US"/>
          </a:p>
        </p:txBody>
      </p:sp>
    </p:spTree>
    <p:extLst>
      <p:ext uri="{BB962C8B-B14F-4D97-AF65-F5344CB8AC3E}">
        <p14:creationId xmlns:p14="http://schemas.microsoft.com/office/powerpoint/2010/main" val="3727158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11/1/25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F0F20B1-1811-4EFA-8F80-E5BBCCCB3B63}" type="slidenum">
              <a:rPr lang="en-US"/>
              <a:pPr/>
              <a:t>‹#›</a:t>
            </a:fld>
            <a:endParaRPr lang="en-US"/>
          </a:p>
        </p:txBody>
      </p:sp>
    </p:spTree>
    <p:extLst>
      <p:ext uri="{BB962C8B-B14F-4D97-AF65-F5344CB8AC3E}">
        <p14:creationId xmlns:p14="http://schemas.microsoft.com/office/powerpoint/2010/main" val="367456580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50C0EFA-BC5E-4CCA-B0D5-8C0B5B1C6DA5}" type="slidenum">
              <a:rPr lang="en-US"/>
              <a:pPr/>
              <a:t>‹#›</a:t>
            </a:fld>
            <a:endParaRPr lang="en-US"/>
          </a:p>
        </p:txBody>
      </p:sp>
    </p:spTree>
    <p:extLst>
      <p:ext uri="{BB962C8B-B14F-4D97-AF65-F5344CB8AC3E}">
        <p14:creationId xmlns:p14="http://schemas.microsoft.com/office/powerpoint/2010/main" val="400720130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7BB6FF5-8AB6-4FA5-B589-8FAC65BD6A45}" type="slidenum">
              <a:rPr lang="en-US"/>
              <a:pPr/>
              <a:t>‹#›</a:t>
            </a:fld>
            <a:endParaRPr lang="en-US"/>
          </a:p>
        </p:txBody>
      </p:sp>
    </p:spTree>
    <p:extLst>
      <p:ext uri="{BB962C8B-B14F-4D97-AF65-F5344CB8AC3E}">
        <p14:creationId xmlns:p14="http://schemas.microsoft.com/office/powerpoint/2010/main" val="220432858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C3FCAA8-9C2D-4DEF-BDF4-4747FEC77930}" type="slidenum">
              <a:rPr lang="en-US"/>
              <a:pPr/>
              <a:t>‹#›</a:t>
            </a:fld>
            <a:endParaRPr lang="en-US"/>
          </a:p>
        </p:txBody>
      </p:sp>
    </p:spTree>
    <p:extLst>
      <p:ext uri="{BB962C8B-B14F-4D97-AF65-F5344CB8AC3E}">
        <p14:creationId xmlns:p14="http://schemas.microsoft.com/office/powerpoint/2010/main" val="31259323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F85B317-781F-4930-8A64-03A8A993DF2A}" type="slidenum">
              <a:rPr lang="en-US"/>
              <a:pPr/>
              <a:t>‹#›</a:t>
            </a:fld>
            <a:endParaRPr lang="en-US"/>
          </a:p>
        </p:txBody>
      </p:sp>
    </p:spTree>
    <p:extLst>
      <p:ext uri="{BB962C8B-B14F-4D97-AF65-F5344CB8AC3E}">
        <p14:creationId xmlns:p14="http://schemas.microsoft.com/office/powerpoint/2010/main" val="74277095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95040950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56044680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45528474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428346452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0023443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11/1/25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99194305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10384398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03599229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23896093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52707965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600560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11/1/25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11/1/25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11/1/25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11/1/25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11/1/25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11/1/25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11/1/25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11/1/25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C15A6FE-4D96-B642-BAD8-4D2F5A467C0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70767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BEDE8A-D43E-2448-9EAA-B2D027A86D3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00518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8F7514-A130-3244-B784-4AFD3D97223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72664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AD23F3-E1B9-F745-922D-D848557C46D9}"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5671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F986BC-011E-9D4E-B6F1-CBEDDFF30ED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6391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4E722A-B473-4C44-876D-DD54A550258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862510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239B09-49AA-F04F-8E98-9D090D56F87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8319768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781918-64F8-924D-A2B9-639E730987FA}"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592787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ABB62F-4221-C44A-ADAB-624AB636E759}"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2879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D9F46-63B5-A44C-9B59-58C34AF4D6A8}"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45109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80DC6D-5A4B-B54F-BBA5-BAA7F10C70B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967172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B605C6B5-F4DB-1F4C-932D-1C3F33EBCEB3}"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507390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A920D1DA-1396-DE4C-98B0-7F410662FBFA}"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467432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3D5C99D4-A2F5-9442-9C31-7D46F4EA01A2}"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80069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2CB989B6-1DDC-4E41-B776-C10A5F62469B}"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9356171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E94C0690-9A53-0942-BCC5-6A138EF6A454}" type="datetimeFigureOut">
              <a:rPr lang="en-US"/>
              <a:pPr>
                <a:defRPr/>
              </a:pPr>
              <a:t>11/1/25</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6280797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08E9111D-008A-5D4C-80E1-67A0B0076F6E}" type="datetimeFigureOut">
              <a:rPr lang="en-US"/>
              <a:pPr>
                <a:defRPr/>
              </a:pPr>
              <a:t>11/1/25</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99664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05EB222C-B7E7-1F4A-A282-F664BAC7BDB2}" type="datetimeFigureOut">
              <a:rPr lang="en-US"/>
              <a:pPr>
                <a:defRPr/>
              </a:pPr>
              <a:t>11/1/25</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48644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CE0A1A91-BB72-DF49-BCC6-DBAAF342085B}"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999181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192B9F1-FB38-5B43-B97F-366718914DDE}" type="datetimeFigureOut">
              <a:rPr lang="en-US"/>
              <a:pPr>
                <a:defRPr/>
              </a:pPr>
              <a:t>11/1/25</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5900642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17731BFF-FAB2-7F4E-BD0D-80B345E6EB0F}"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685798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0E533861-A3B7-1142-B9E0-8DFBB59E64CC}" type="datetimeFigureOut">
              <a:rPr lang="en-US"/>
              <a:pPr>
                <a:defRPr/>
              </a:pPr>
              <a:t>11/1/25</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1260895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97799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35256815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9795899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9266632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42411668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38902337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5683967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1492869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055712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1113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15202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4877945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3756746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FE7552D-7038-E443-BB51-BD3C8A9EC2EA}" type="slidenum">
              <a:rPr lang="en-US"/>
              <a:pPr>
                <a:defRPr/>
              </a:pPr>
              <a:t>‹#›</a:t>
            </a:fld>
            <a:endParaRPr lang="en-US"/>
          </a:p>
        </p:txBody>
      </p:sp>
    </p:spTree>
    <p:extLst>
      <p:ext uri="{BB962C8B-B14F-4D97-AF65-F5344CB8AC3E}">
        <p14:creationId xmlns:p14="http://schemas.microsoft.com/office/powerpoint/2010/main" val="24388387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F6C0F91-0EE5-844B-8AF3-138116BE702D}" type="slidenum">
              <a:rPr lang="en-US"/>
              <a:pPr>
                <a:defRPr/>
              </a:pPr>
              <a:t>‹#›</a:t>
            </a:fld>
            <a:endParaRPr lang="en-US"/>
          </a:p>
        </p:txBody>
      </p:sp>
    </p:spTree>
    <p:extLst>
      <p:ext uri="{BB962C8B-B14F-4D97-AF65-F5344CB8AC3E}">
        <p14:creationId xmlns:p14="http://schemas.microsoft.com/office/powerpoint/2010/main" val="23643523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A927B9C-3CA4-844C-AC28-DDA429C8712B}" type="slidenum">
              <a:rPr lang="en-US"/>
              <a:pPr>
                <a:defRPr/>
              </a:pPr>
              <a:t>‹#›</a:t>
            </a:fld>
            <a:endParaRPr lang="en-US"/>
          </a:p>
        </p:txBody>
      </p:sp>
    </p:spTree>
    <p:extLst>
      <p:ext uri="{BB962C8B-B14F-4D97-AF65-F5344CB8AC3E}">
        <p14:creationId xmlns:p14="http://schemas.microsoft.com/office/powerpoint/2010/main" val="31059046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FFEA23BD-B985-1C4E-9B65-36D16A59E9CC}" type="slidenum">
              <a:rPr lang="en-US"/>
              <a:pPr>
                <a:defRPr/>
              </a:pPr>
              <a:t>‹#›</a:t>
            </a:fld>
            <a:endParaRPr lang="en-US"/>
          </a:p>
        </p:txBody>
      </p:sp>
    </p:spTree>
    <p:extLst>
      <p:ext uri="{BB962C8B-B14F-4D97-AF65-F5344CB8AC3E}">
        <p14:creationId xmlns:p14="http://schemas.microsoft.com/office/powerpoint/2010/main" val="433168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6BE86E92-3A3B-1D4B-ABDE-30459DB76668}" type="slidenum">
              <a:rPr lang="en-US"/>
              <a:pPr>
                <a:defRPr/>
              </a:pPr>
              <a:t>‹#›</a:t>
            </a:fld>
            <a:endParaRPr lang="en-US"/>
          </a:p>
        </p:txBody>
      </p:sp>
    </p:spTree>
    <p:extLst>
      <p:ext uri="{BB962C8B-B14F-4D97-AF65-F5344CB8AC3E}">
        <p14:creationId xmlns:p14="http://schemas.microsoft.com/office/powerpoint/2010/main" val="14769447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06A8237-1E2D-D44E-B375-0C8EC94D3A2F}" type="slidenum">
              <a:rPr lang="en-US"/>
              <a:pPr>
                <a:defRPr/>
              </a:pPr>
              <a:t>‹#›</a:t>
            </a:fld>
            <a:endParaRPr lang="en-US"/>
          </a:p>
        </p:txBody>
      </p:sp>
    </p:spTree>
    <p:extLst>
      <p:ext uri="{BB962C8B-B14F-4D97-AF65-F5344CB8AC3E}">
        <p14:creationId xmlns:p14="http://schemas.microsoft.com/office/powerpoint/2010/main" val="35075169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F869A4A4-461A-9C4F-A660-AB0921412A63}" type="slidenum">
              <a:rPr lang="en-US"/>
              <a:pPr>
                <a:defRPr/>
              </a:pPr>
              <a:t>‹#›</a:t>
            </a:fld>
            <a:endParaRPr lang="en-US"/>
          </a:p>
        </p:txBody>
      </p:sp>
    </p:spTree>
    <p:extLst>
      <p:ext uri="{BB962C8B-B14F-4D97-AF65-F5344CB8AC3E}">
        <p14:creationId xmlns:p14="http://schemas.microsoft.com/office/powerpoint/2010/main" val="29053243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B4D7291-344A-0041-A0E9-204B6E8163A1}" type="slidenum">
              <a:rPr lang="en-US"/>
              <a:pPr>
                <a:defRPr/>
              </a:pPr>
              <a:t>‹#›</a:t>
            </a:fld>
            <a:endParaRPr lang="en-US"/>
          </a:p>
        </p:txBody>
      </p:sp>
    </p:spTree>
    <p:extLst>
      <p:ext uri="{BB962C8B-B14F-4D97-AF65-F5344CB8AC3E}">
        <p14:creationId xmlns:p14="http://schemas.microsoft.com/office/powerpoint/2010/main" val="175064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1.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theme" Target="../theme/theme19.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18" Type="http://schemas.openxmlformats.org/officeDocument/2006/relationships/slideLayout" Target="../slideLayouts/slideLayout298.xml"/><Relationship Id="rId3" Type="http://schemas.openxmlformats.org/officeDocument/2006/relationships/slideLayout" Target="../slideLayouts/slideLayout283.xml"/><Relationship Id="rId21" Type="http://schemas.openxmlformats.org/officeDocument/2006/relationships/slideLayout" Target="../slideLayouts/slideLayout301.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 Type="http://schemas.openxmlformats.org/officeDocument/2006/relationships/slideLayout" Target="../slideLayouts/slideLayout282.xml"/><Relationship Id="rId16" Type="http://schemas.openxmlformats.org/officeDocument/2006/relationships/slideLayout" Target="../slideLayouts/slideLayout296.xml"/><Relationship Id="rId20" Type="http://schemas.openxmlformats.org/officeDocument/2006/relationships/slideLayout" Target="../slideLayouts/slideLayout300.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slideLayout" Target="../slideLayouts/slideLayout295.xml"/><Relationship Id="rId23" Type="http://schemas.openxmlformats.org/officeDocument/2006/relationships/theme" Target="../theme/theme27.xml"/><Relationship Id="rId10" Type="http://schemas.openxmlformats.org/officeDocument/2006/relationships/slideLayout" Target="../slideLayouts/slideLayout290.xml"/><Relationship Id="rId19" Type="http://schemas.openxmlformats.org/officeDocument/2006/relationships/slideLayout" Target="../slideLayouts/slideLayout299.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 Id="rId22" Type="http://schemas.openxmlformats.org/officeDocument/2006/relationships/slideLayout" Target="../slideLayouts/slideLayout302.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0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image" Target="../media/image1.png"/><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9.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1.pn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image" Target="../media/image1.png"/><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slideLayout" Target="../slideLayouts/slideLayout408.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8.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39.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0.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1.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image" Target="../media/image1.png"/><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2.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1.pn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3.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4.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fld id="{97EAB6A7-06D8-407E-9031-9A4DF43D77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0"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ea typeface="ＭＳ Ｐゴシック" charset="0"/>
              </a:rPr>
              <a:pPr>
                <a:defRPr/>
              </a:pPr>
              <a:t>‹#›</a:t>
            </a:fld>
            <a:endParaRPr lang="en-US">
              <a:ea typeface="ＭＳ Ｐゴシック" charset="0"/>
            </a:endParaRPr>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732318"/>
      </p:ext>
    </p:extLst>
  </p:cSld>
  <p:clrMap bg1="dk2" tx1="lt1" bg2="dk1" tx2="lt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FF"/>
                </a:solidFill>
              </a:defRPr>
            </a:lvl1pPr>
          </a:lstStyle>
          <a:p>
            <a:pPr>
              <a:defRPr/>
            </a:pPr>
            <a:fld id="{903E88EF-342E-0C4B-AD56-4808C404AA1D}"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384584"/>
      </p:ext>
    </p:extLst>
  </p:cSld>
  <p:clrMap bg1="dk2" tx1="lt1" bg2="dk1" tx2="lt2" accent1="accent1" accent2="accent2" accent3="accent3" accent4="accent4" accent5="accent5" accent6="accent6" hlink="hlink" folHlink="folHlink"/>
  <p:sldLayoutIdLst>
    <p:sldLayoutId id="214748505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46" indent="-28521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latin typeface="Times New Roman" charset="0"/>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latin typeface="Times New Roman" charset="0"/>
                <a:ea typeface="ＭＳ Ｐゴシック" charset="-128"/>
                <a:cs typeface="ＭＳ Ｐゴシック" charset="-128"/>
              </a:endParaRPr>
            </a:p>
          </p:txBody>
        </p:sp>
      </p:grpSp>
      <p:sp>
        <p:nvSpPr>
          <p:cNvPr id="168963"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sp>
        <p:nvSpPr>
          <p:cNvPr id="168964"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168965"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226"/>
            <a:ext cx="19050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5414"/>
            <a:ext cx="28956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9" y="6343650"/>
            <a:ext cx="587375" cy="488950"/>
          </a:xfrm>
          <a:prstGeom prst="rect">
            <a:avLst/>
          </a:prstGeom>
          <a:noFill/>
          <a:ln w="9525">
            <a:noFill/>
            <a:miter lim="800000"/>
            <a:headEnd/>
            <a:tailEnd/>
          </a:ln>
          <a:effectLst/>
        </p:spPr>
        <p:txBody>
          <a:bodyPr vert="horz" wrap="square" lIns="91261" tIns="45631" rIns="91261" bIns="45631"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77B1F3CB-A39C-2D41-9144-2B5887B8B26C}" type="slidenum">
              <a:rPr lang="en-US">
                <a:ea typeface="ＭＳ Ｐゴシック" charset="0"/>
              </a:rPr>
              <a:pPr>
                <a:defRPr/>
              </a:pPr>
              <a:t>‹#›</a:t>
            </a:fld>
            <a:endParaRPr lang="en-US">
              <a:ea typeface="ＭＳ Ｐゴシック" charset="0"/>
            </a:endParaRPr>
          </a:p>
        </p:txBody>
      </p:sp>
      <p:grpSp>
        <p:nvGrpSpPr>
          <p:cNvPr id="168969" name="Group 11"/>
          <p:cNvGrpSpPr>
            <a:grpSpLocks/>
          </p:cNvGrpSpPr>
          <p:nvPr/>
        </p:nvGrpSpPr>
        <p:grpSpPr bwMode="auto">
          <a:xfrm>
            <a:off x="228600" y="1981200"/>
            <a:ext cx="7391400" cy="319088"/>
            <a:chOff x="144" y="1248"/>
            <a:chExt cx="4656" cy="201"/>
          </a:xfrm>
        </p:grpSpPr>
        <p:sp>
          <p:nvSpPr>
            <p:cNvPr id="168970"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168971"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292354178"/>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343" algn="l" rtl="0" fontAlgn="base">
        <a:lnSpc>
          <a:spcPct val="90000"/>
        </a:lnSpc>
        <a:spcBef>
          <a:spcPct val="0"/>
        </a:spcBef>
        <a:spcAft>
          <a:spcPct val="0"/>
        </a:spcAft>
        <a:defRPr sz="3600" b="1">
          <a:solidFill>
            <a:schemeClr val="tx2"/>
          </a:solidFill>
          <a:latin typeface="Arial" charset="0"/>
        </a:defRPr>
      </a:lvl6pPr>
      <a:lvl7pPr marL="912690" algn="l" rtl="0" fontAlgn="base">
        <a:lnSpc>
          <a:spcPct val="90000"/>
        </a:lnSpc>
        <a:spcBef>
          <a:spcPct val="0"/>
        </a:spcBef>
        <a:spcAft>
          <a:spcPct val="0"/>
        </a:spcAft>
        <a:defRPr sz="3600" b="1">
          <a:solidFill>
            <a:schemeClr val="tx2"/>
          </a:solidFill>
          <a:latin typeface="Arial" charset="0"/>
        </a:defRPr>
      </a:lvl7pPr>
      <a:lvl8pPr marL="1369016" algn="l" rtl="0" fontAlgn="base">
        <a:lnSpc>
          <a:spcPct val="90000"/>
        </a:lnSpc>
        <a:spcBef>
          <a:spcPct val="0"/>
        </a:spcBef>
        <a:spcAft>
          <a:spcPct val="0"/>
        </a:spcAft>
        <a:defRPr sz="3600" b="1">
          <a:solidFill>
            <a:schemeClr val="tx2"/>
          </a:solidFill>
          <a:latin typeface="Arial" charset="0"/>
        </a:defRPr>
      </a:lvl8pPr>
      <a:lvl9pPr marL="1825374" algn="l" rtl="0" fontAlgn="base">
        <a:lnSpc>
          <a:spcPct val="90000"/>
        </a:lnSpc>
        <a:spcBef>
          <a:spcPct val="0"/>
        </a:spcBef>
        <a:spcAft>
          <a:spcPct val="0"/>
        </a:spcAft>
        <a:defRPr sz="3600" b="1">
          <a:solidFill>
            <a:schemeClr val="tx2"/>
          </a:solidFill>
          <a:latin typeface="Arial" charset="0"/>
        </a:defRPr>
      </a:lvl9pPr>
    </p:titleStyle>
    <p:bodyStyle>
      <a:lvl1pPr marL="342254" indent="-342254"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1546" indent="-28521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0839" indent="-228172"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7194" indent="-228172"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3524" indent="-228172"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09864"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6212"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2541"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78893"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95898321"/>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ea typeface="ＭＳ Ｐゴシック" charset="0"/>
              </a:rPr>
              <a:pPr defTabSz="321327"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3938202330"/>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828461445"/>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ea typeface="ＭＳ Ｐゴシック" charset="0"/>
              </a:rPr>
              <a:pPr defTabSz="321503"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605032402"/>
      </p:ext>
    </p:extLst>
  </p:cSld>
  <p:clrMap bg1="lt1" tx1="dk1" bg2="lt2" tx2="dk2" accent1="accent1" accent2="accent2" accent3="accent3" accent4="accent4" accent5="accent5" accent6="accent6" hlink="hlink" folHlink="folHlink"/>
  <p:sldLayoutIdLst>
    <p:sldLayoutId id="2147485101" r:id="rId1"/>
    <p:sldLayoutId id="2147485102" r:id="rId2"/>
    <p:sldLayoutId id="2147485103" r:id="rId3"/>
    <p:sldLayoutId id="2147485104" r:id="rId4"/>
    <p:sldLayoutId id="2147485105" r:id="rId5"/>
    <p:sldLayoutId id="2147485106" r:id="rId6"/>
    <p:sldLayoutId id="2147485107" r:id="rId7"/>
    <p:sldLayoutId id="2147485108" r:id="rId8"/>
    <p:sldLayoutId id="2147485109" r:id="rId9"/>
    <p:sldLayoutId id="2147485110" r:id="rId10"/>
    <p:sldLayoutId id="214748511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ea typeface="ＭＳ Ｐゴシック" charset="0"/>
              </a:rPr>
              <a:pPr defTabSz="321023"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2795007952"/>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ea typeface="ＭＳ Ｐゴシック" charset="0"/>
              </a:rPr>
              <a:pPr>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833198366"/>
      </p:ext>
    </p:extLst>
  </p:cSld>
  <p:clrMap bg1="lt1" tx1="dk1" bg2="lt2" tx2="dk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440384732"/>
      </p:ext>
    </p:extLst>
  </p:cSld>
  <p:clrMap bg1="dk2" tx1="lt1" bg2="dk1" tx2="lt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57200" y="992188"/>
            <a:ext cx="8153400" cy="1600200"/>
            <a:chOff x="288" y="625"/>
            <a:chExt cx="5136" cy="1008"/>
          </a:xfrm>
        </p:grpSpPr>
        <p:sp>
          <p:nvSpPr>
            <p:cNvPr id="13320"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w="9525" cap="rnd">
              <a:noFill/>
              <a:round/>
              <a:headEnd/>
              <a:tailEnd/>
            </a:ln>
          </p:spPr>
          <p:txBody>
            <a:bodyPr wrap="none" anchor="ctr"/>
            <a:lstStyle/>
            <a:p>
              <a:endParaRPr lang="en-SG"/>
            </a:p>
          </p:txBody>
        </p:sp>
        <p:sp>
          <p:nvSpPr>
            <p:cNvPr id="13321"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w="9525" cap="rnd">
              <a:noFill/>
              <a:round/>
              <a:headEnd/>
              <a:tailEnd/>
            </a:ln>
          </p:spPr>
          <p:txBody>
            <a:bodyPr wrap="none" anchor="ctr"/>
            <a:lstStyle/>
            <a:p>
              <a:endParaRPr lang="en-SG"/>
            </a:p>
          </p:txBody>
        </p:sp>
        <p:sp>
          <p:nvSpPr>
            <p:cNvPr id="13322"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w="9525" cap="rnd">
              <a:noFill/>
              <a:round/>
              <a:headEnd/>
              <a:tailEnd/>
            </a:ln>
          </p:spPr>
          <p:txBody>
            <a:bodyPr wrap="none" anchor="ctr"/>
            <a:lstStyle/>
            <a:p>
              <a:endParaRPr lang="en-SG"/>
            </a:p>
          </p:txBody>
        </p:sp>
        <p:sp>
          <p:nvSpPr>
            <p:cNvPr id="1332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p:spPr>
          <p:txBody>
            <a:bodyPr wrap="none" anchor="ctr"/>
            <a:lstStyle/>
            <a:p>
              <a:endParaRPr lang="en-US"/>
            </a:p>
          </p:txBody>
        </p:sp>
      </p:grpSp>
      <p:sp>
        <p:nvSpPr>
          <p:cNvPr id="13315"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34" charset="0"/>
              </a:defRPr>
            </a:lvl1pPr>
          </a:lstStyle>
          <a:p>
            <a:endParaRPr lang="en-US"/>
          </a:p>
        </p:txBody>
      </p:sp>
      <p:sp>
        <p:nvSpPr>
          <p:cNvPr id="125962"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34" charset="0"/>
              </a:defRPr>
            </a:lvl1pPr>
          </a:lstStyle>
          <a:p>
            <a:endParaRPr lang="en-US"/>
          </a:p>
        </p:txBody>
      </p:sp>
      <p:sp>
        <p:nvSpPr>
          <p:cNvPr id="125963"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pitchFamily="34" charset="0"/>
              </a:defRPr>
            </a:lvl1pPr>
          </a:lstStyle>
          <a:p>
            <a:fld id="{E76302EF-1A11-4DA7-A334-8DE1CE3B238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861"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ＭＳ Ｐゴシック" charset="-128"/>
        </a:defRPr>
      </a:lvl1pPr>
      <a:lvl2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2pPr>
      <a:lvl3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3pPr>
      <a:lvl4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4pPr>
      <a:lvl5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163851863"/>
      </p:ext>
    </p:extLst>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69914528"/>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38000134"/>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39669048"/>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36219072"/>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02823017"/>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3339542"/>
      </p:ext>
    </p:extLst>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535467630"/>
      </p:ext>
    </p:extLst>
  </p:cSld>
  <p:clrMap bg1="lt1" tx1="dk1" bg2="lt2" tx2="dk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 id="2147485318" r:id="rId12"/>
    <p:sldLayoutId id="2147485319" r:id="rId13"/>
    <p:sldLayoutId id="2147485320" r:id="rId14"/>
    <p:sldLayoutId id="2147485321" r:id="rId15"/>
    <p:sldLayoutId id="2147485322" r:id="rId16"/>
    <p:sldLayoutId id="2147485323" r:id="rId17"/>
    <p:sldLayoutId id="2147485324" r:id="rId18"/>
    <p:sldLayoutId id="2147485325" r:id="rId19"/>
    <p:sldLayoutId id="2147485326" r:id="rId20"/>
    <p:sldLayoutId id="2147485327" r:id="rId21"/>
    <p:sldLayoutId id="2147485328"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06" tIns="40953" rIns="81906" bIns="40953"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713" y="6562288"/>
            <a:ext cx="876965" cy="223162"/>
          </a:xfrm>
          <a:prstGeom prst="rect">
            <a:avLst/>
          </a:prstGeom>
          <a:noFill/>
          <a:ln w="9525">
            <a:noFill/>
            <a:round/>
            <a:headEnd/>
            <a:tailEnd/>
          </a:ln>
          <a:effectLst/>
        </p:spPr>
        <p:txBody>
          <a:bodyPr wrap="none" lIns="80614" tIns="41922" rIns="80614" bIns="41922"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1204" name="Rectangle 3"/>
          <p:cNvSpPr>
            <a:spLocks noChangeArrowheads="1"/>
          </p:cNvSpPr>
          <p:nvPr/>
        </p:nvSpPr>
        <p:spPr bwMode="auto">
          <a:xfrm>
            <a:off x="7844535" y="6546055"/>
            <a:ext cx="673369" cy="22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614" tIns="41922" rIns="80614" bIns="41922" anchor="ctr">
            <a:spAutoFit/>
          </a:bodyPr>
          <a:lstStyle/>
          <a:p>
            <a:pPr algn="ctr">
              <a:buClr>
                <a:srgbClr val="FFFFFF"/>
              </a:buClr>
              <a:buFont typeface="Comic Sans MS"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sz="900" b="1">
                <a:solidFill>
                  <a:srgbClr val="FFFFFF"/>
                </a:solidFill>
                <a:latin typeface="Comic Sans MS" charset="0"/>
                <a:ea typeface="MS Gothic" charset="0"/>
                <a:cs typeface="MS Gothic" charset="0"/>
              </a:rPr>
              <a:t>9.65.08.</a:t>
            </a:r>
          </a:p>
        </p:txBody>
      </p:sp>
      <p:sp>
        <p:nvSpPr>
          <p:cNvPr id="51205" name="Rectangle 4"/>
          <p:cNvSpPr>
            <a:spLocks noChangeArrowheads="1"/>
          </p:cNvSpPr>
          <p:nvPr/>
        </p:nvSpPr>
        <p:spPr bwMode="auto">
          <a:xfrm>
            <a:off x="462001" y="106365"/>
            <a:ext cx="4060825" cy="996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924" tIns="45463" rIns="90924" bIns="45463">
            <a:spAutoFit/>
          </a:bodyPr>
          <a:lstStyle/>
          <a:p>
            <a:pPr>
              <a:lnSpc>
                <a:spcPct val="125000"/>
              </a:lnSpc>
              <a:spcBef>
                <a:spcPts val="1350"/>
              </a:spcBef>
              <a:buClr>
                <a:srgbClr val="FFFF00"/>
              </a:buClr>
              <a:buFont typeface="Helvetica"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330" r:id="rId1"/>
  </p:sldLayoutIdLst>
  <p:txStyles>
    <p:titleStyle>
      <a:lvl1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520"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044"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8556"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8075"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5919" indent="-335919" algn="l" defTabSz="40880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457" indent="-280456" algn="l" defTabSz="40880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416" indent="-223420" algn="l" defTabSz="40880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006"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011"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5781"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530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4832"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433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520" rtl="0" eaLnBrk="1" latinLnBrk="0" hangingPunct="1">
        <a:defRPr sz="1600" kern="1200">
          <a:solidFill>
            <a:schemeClr val="tx1"/>
          </a:solidFill>
          <a:latin typeface="+mn-lt"/>
          <a:ea typeface="+mn-ea"/>
          <a:cs typeface="+mn-cs"/>
        </a:defRPr>
      </a:lvl1pPr>
      <a:lvl2pPr marL="409520" algn="l" defTabSz="409520" rtl="0" eaLnBrk="1" latinLnBrk="0" hangingPunct="1">
        <a:defRPr sz="1600" kern="1200">
          <a:solidFill>
            <a:schemeClr val="tx1"/>
          </a:solidFill>
          <a:latin typeface="+mn-lt"/>
          <a:ea typeface="+mn-ea"/>
          <a:cs typeface="+mn-cs"/>
        </a:defRPr>
      </a:lvl2pPr>
      <a:lvl3pPr marL="819044" algn="l" defTabSz="409520" rtl="0" eaLnBrk="1" latinLnBrk="0" hangingPunct="1">
        <a:defRPr sz="1600" kern="1200">
          <a:solidFill>
            <a:schemeClr val="tx1"/>
          </a:solidFill>
          <a:latin typeface="+mn-lt"/>
          <a:ea typeface="+mn-ea"/>
          <a:cs typeface="+mn-cs"/>
        </a:defRPr>
      </a:lvl3pPr>
      <a:lvl4pPr marL="1228556" algn="l" defTabSz="409520" rtl="0" eaLnBrk="1" latinLnBrk="0" hangingPunct="1">
        <a:defRPr sz="1600" kern="1200">
          <a:solidFill>
            <a:schemeClr val="tx1"/>
          </a:solidFill>
          <a:latin typeface="+mn-lt"/>
          <a:ea typeface="+mn-ea"/>
          <a:cs typeface="+mn-cs"/>
        </a:defRPr>
      </a:lvl4pPr>
      <a:lvl5pPr marL="1638075" algn="l" defTabSz="409520" rtl="0" eaLnBrk="1" latinLnBrk="0" hangingPunct="1">
        <a:defRPr sz="1600" kern="1200">
          <a:solidFill>
            <a:schemeClr val="tx1"/>
          </a:solidFill>
          <a:latin typeface="+mn-lt"/>
          <a:ea typeface="+mn-ea"/>
          <a:cs typeface="+mn-cs"/>
        </a:defRPr>
      </a:lvl5pPr>
      <a:lvl6pPr marL="2047583" algn="l" defTabSz="409520" rtl="0" eaLnBrk="1" latinLnBrk="0" hangingPunct="1">
        <a:defRPr sz="1600" kern="1200">
          <a:solidFill>
            <a:schemeClr val="tx1"/>
          </a:solidFill>
          <a:latin typeface="+mn-lt"/>
          <a:ea typeface="+mn-ea"/>
          <a:cs typeface="+mn-cs"/>
        </a:defRPr>
      </a:lvl6pPr>
      <a:lvl7pPr marL="2457112" algn="l" defTabSz="409520" rtl="0" eaLnBrk="1" latinLnBrk="0" hangingPunct="1">
        <a:defRPr sz="1600" kern="1200">
          <a:solidFill>
            <a:schemeClr val="tx1"/>
          </a:solidFill>
          <a:latin typeface="+mn-lt"/>
          <a:ea typeface="+mn-ea"/>
          <a:cs typeface="+mn-cs"/>
        </a:defRPr>
      </a:lvl7pPr>
      <a:lvl8pPr marL="2866636" algn="l" defTabSz="409520" rtl="0" eaLnBrk="1" latinLnBrk="0" hangingPunct="1">
        <a:defRPr sz="1600" kern="1200">
          <a:solidFill>
            <a:schemeClr val="tx1"/>
          </a:solidFill>
          <a:latin typeface="+mn-lt"/>
          <a:ea typeface="+mn-ea"/>
          <a:cs typeface="+mn-cs"/>
        </a:defRPr>
      </a:lvl8pPr>
      <a:lvl9pPr marL="3276148" algn="l" defTabSz="409520" rtl="0" eaLnBrk="1" latinLnBrk="0" hangingPunct="1">
        <a:defRPr sz="16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defTabSz="914400"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defTabSz="914400"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defTabSz="914400" fontAlgn="base">
              <a:spcBef>
                <a:spcPct val="0"/>
              </a:spcBef>
              <a:spcAft>
                <a:spcPct val="0"/>
              </a:spcAft>
              <a:defRPr/>
            </a:pPr>
            <a:fld id="{4E8B1DE4-3FC0-E944-8D88-AF65AF6A5926}" type="slidenum">
              <a:rPr lang="en-US">
                <a:solidFill>
                  <a:srgbClr val="404176"/>
                </a:solidFill>
                <a:ea typeface="ＭＳ Ｐゴシック" charset="0"/>
                <a:cs typeface="ＭＳ Ｐゴシック" charset="0"/>
              </a:rPr>
              <a:pPr defTabSz="914400" fontAlgn="base">
                <a:spcBef>
                  <a:spcPct val="0"/>
                </a:spcBef>
                <a:spcAft>
                  <a:spcPct val="0"/>
                </a:spcAft>
                <a:defRPr/>
              </a:pPr>
              <a:t>‹#›</a:t>
            </a:fld>
            <a:endParaRPr lang="en-US">
              <a:solidFill>
                <a:srgbClr val="404176"/>
              </a:solidFill>
              <a:ea typeface="ＭＳ Ｐゴシック" charset="0"/>
              <a:cs typeface="ＭＳ Ｐゴシック" charset="0"/>
            </a:endParaRPr>
          </a:p>
        </p:txBody>
      </p:sp>
    </p:spTree>
    <p:extLst>
      <p:ext uri="{BB962C8B-B14F-4D97-AF65-F5344CB8AC3E}">
        <p14:creationId xmlns:p14="http://schemas.microsoft.com/office/powerpoint/2010/main" val="528939699"/>
      </p:ext>
    </p:extLst>
  </p:cSld>
  <p:clrMap bg1="lt1" tx1="dk1" bg2="lt2" tx2="dk2" accent1="accent1" accent2="accent2" accent3="accent3" accent4="accent4" accent5="accent5" accent6="accent6" hlink="hlink" folHlink="folHlink"/>
  <p:sldLayoutIdLst>
    <p:sldLayoutId id="2147485332" r:id="rId1"/>
    <p:sldLayoutId id="2147485333" r:id="rId2"/>
    <p:sldLayoutId id="2147485334" r:id="rId3"/>
    <p:sldLayoutId id="2147485335" r:id="rId4"/>
    <p:sldLayoutId id="2147485336" r:id="rId5"/>
    <p:sldLayoutId id="2147485337" r:id="rId6"/>
    <p:sldLayoutId id="2147485338" r:id="rId7"/>
    <p:sldLayoutId id="2147485339" r:id="rId8"/>
    <p:sldLayoutId id="2147485340" r:id="rId9"/>
    <p:sldLayoutId id="2147485341" r:id="rId10"/>
    <p:sldLayoutId id="214748534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charset="0"/>
                <a:ea typeface="+mn-ea"/>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34" charset="0"/>
              </a:defRPr>
            </a:lvl1pPr>
          </a:lstStyle>
          <a:p>
            <a:endParaRPr lang="en-US"/>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34" charset="0"/>
              </a:defRPr>
            </a:lvl1pPr>
          </a:lstStyle>
          <a:p>
            <a:endParaRPr lang="en-US"/>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Arial" pitchFamily="34" charset="0"/>
              </a:defRPr>
            </a:lvl1pPr>
          </a:lstStyle>
          <a:p>
            <a:fld id="{6D570854-9ADE-4038-B0E9-754F41C162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862"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45943379"/>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 id="2147485355" r:id="rId12"/>
    <p:sldLayoutId id="21474853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15268396"/>
      </p:ext>
    </p:extLst>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 id="21474853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11/1/25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857691752"/>
      </p:ext>
    </p:extLst>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05757704"/>
      </p:ext>
    </p:extLst>
  </p:cSld>
  <p:clrMap bg1="lt1" tx1="dk1" bg2="lt2" tx2="dk2" accent1="accent1" accent2="accent2" accent3="accent3" accent4="accent4" accent5="accent5" accent6="accent6" hlink="hlink" folHlink="folHlink"/>
  <p:sldLayoutIdLst>
    <p:sldLayoutId id="2147485384" r:id="rId1"/>
    <p:sldLayoutId id="2147485385" r:id="rId2"/>
    <p:sldLayoutId id="2147485386" r:id="rId3"/>
    <p:sldLayoutId id="2147485387" r:id="rId4"/>
    <p:sldLayoutId id="2147485388" r:id="rId5"/>
    <p:sldLayoutId id="2147485389" r:id="rId6"/>
    <p:sldLayoutId id="2147485390" r:id="rId7"/>
    <p:sldLayoutId id="2147485391" r:id="rId8"/>
    <p:sldLayoutId id="2147485392" r:id="rId9"/>
    <p:sldLayoutId id="2147485393" r:id="rId10"/>
    <p:sldLayoutId id="2147485394"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38909447"/>
      </p:ext>
    </p:extLst>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275456106"/>
      </p:ext>
    </p:extLst>
  </p:cSld>
  <p:clrMap bg1="lt1" tx1="dk1" bg2="lt2" tx2="dk2" accent1="accent1" accent2="accent2" accent3="accent3" accent4="accent4" accent5="accent5" accent6="accent6" hlink="hlink" folHlink="folHlink"/>
  <p:sldLayoutIdLst>
    <p:sldLayoutId id="2147485408"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24066319"/>
      </p:ext>
    </p:extLst>
  </p:cSld>
  <p:clrMap bg1="lt1" tx1="dk1" bg2="lt2" tx2="dk2" accent1="accent1" accent2="accent2" accent3="accent3" accent4="accent4" accent5="accent5" accent6="accent6" hlink="hlink" folHlink="folHlink"/>
  <p:sldLayoutIdLst>
    <p:sldLayoutId id="2147485420" r:id="rId1"/>
    <p:sldLayoutId id="2147485421" r:id="rId2"/>
    <p:sldLayoutId id="2147485422" r:id="rId3"/>
    <p:sldLayoutId id="2147485423" r:id="rId4"/>
    <p:sldLayoutId id="2147485424" r:id="rId5"/>
    <p:sldLayoutId id="2147485425" r:id="rId6"/>
    <p:sldLayoutId id="2147485426" r:id="rId7"/>
    <p:sldLayoutId id="2147485427" r:id="rId8"/>
    <p:sldLayoutId id="2147485428" r:id="rId9"/>
    <p:sldLayoutId id="2147485429" r:id="rId10"/>
    <p:sldLayoutId id="2147485430"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extLst>
      <p:ext uri="{BB962C8B-B14F-4D97-AF65-F5344CB8AC3E}">
        <p14:creationId xmlns:p14="http://schemas.microsoft.com/office/powerpoint/2010/main" val="219259981"/>
      </p:ext>
    </p:extLst>
  </p:cSld>
  <p:clrMap bg1="lt1" tx1="dk1" bg2="lt2" tx2="dk2" accent1="accent1" accent2="accent2" accent3="accent3" accent4="accent4" accent5="accent5" accent6="accent6" hlink="hlink" folHlink="folHlink"/>
  <p:sldLayoutIdLst>
    <p:sldLayoutId id="2147485432" r:id="rId1"/>
    <p:sldLayoutId id="2147485433" r:id="rId2"/>
    <p:sldLayoutId id="2147485434" r:id="rId3"/>
    <p:sldLayoutId id="2147485435" r:id="rId4"/>
    <p:sldLayoutId id="2147485436" r:id="rId5"/>
    <p:sldLayoutId id="2147485437" r:id="rId6"/>
    <p:sldLayoutId id="2147485438" r:id="rId7"/>
    <p:sldLayoutId id="2147485439" r:id="rId8"/>
    <p:sldLayoutId id="2147485440" r:id="rId9"/>
    <p:sldLayoutId id="2147485441" r:id="rId10"/>
    <p:sldLayoutId id="2147485442" r:id="rId11"/>
    <p:sldLayoutId id="2147485443" r:id="rId12"/>
    <p:sldLayoutId id="21474854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cs typeface="DejaVu Sans" charset="0"/>
              </a:rPr>
              <a:pPr defTabSz="32132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3700676"/>
      </p:ext>
    </p:extLst>
  </p:cSld>
  <p:clrMap bg1="lt1" tx1="dk1" bg2="lt2" tx2="dk2" accent1="accent1" accent2="accent2" accent3="accent3" accent4="accent4" accent5="accent5" accent6="accent6" hlink="hlink" folHlink="folHlink"/>
  <p:sldLayoutIdLst>
    <p:sldLayoutId id="2147485446"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659241856"/>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34" charset="0"/>
                <a:ea typeface="Osaka" charset="-128"/>
              </a:defRPr>
            </a:lvl1pPr>
          </a:lstStyle>
          <a:p>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34" charset="0"/>
                <a:ea typeface="Osaka" charset="-128"/>
              </a:defRPr>
            </a:lvl1pPr>
          </a:lstStyle>
          <a:p>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pitchFamily="34" charset="0"/>
                <a:ea typeface="Osaka" charset="-128"/>
              </a:defRPr>
            </a:lvl1pPr>
          </a:lstStyle>
          <a:p>
            <a:fld id="{B65BF949-DF43-487E-A064-7464A99F2D8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98132214"/>
      </p:ext>
    </p:extLst>
  </p:cSld>
  <p:clrMap bg1="lt1" tx1="dk1" bg2="lt2" tx2="dk2" accent1="accent1" accent2="accent2" accent3="accent3" accent4="accent4" accent5="accent5" accent6="accent6" hlink="hlink" folHlink="folHlink"/>
  <p:sldLayoutIdLst>
    <p:sldLayoutId id="2147485470" r:id="rId1"/>
    <p:sldLayoutId id="2147485471" r:id="rId2"/>
    <p:sldLayoutId id="2147485472" r:id="rId3"/>
    <p:sldLayoutId id="2147485473" r:id="rId4"/>
    <p:sldLayoutId id="2147485474" r:id="rId5"/>
    <p:sldLayoutId id="2147485475" r:id="rId6"/>
    <p:sldLayoutId id="2147485476" r:id="rId7"/>
    <p:sldLayoutId id="2147485477" r:id="rId8"/>
    <p:sldLayoutId id="2147485478" r:id="rId9"/>
    <p:sldLayoutId id="2147485479" r:id="rId10"/>
    <p:sldLayoutId id="21474854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49696125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91"/>
          <p:cNvGrpSpPr>
            <a:grpSpLocks/>
          </p:cNvGrpSpPr>
          <p:nvPr/>
        </p:nvGrpSpPr>
        <p:grpSpPr bwMode="auto">
          <a:xfrm>
            <a:off x="215900" y="76200"/>
            <a:ext cx="8686800" cy="6781800"/>
            <a:chOff x="136" y="48"/>
            <a:chExt cx="5472" cy="4272"/>
          </a:xfrm>
        </p:grpSpPr>
        <p:grpSp>
          <p:nvGrpSpPr>
            <p:cNvPr id="113672" name="Group 201"/>
            <p:cNvGrpSpPr>
              <a:grpSpLocks/>
            </p:cNvGrpSpPr>
            <p:nvPr userDrawn="1"/>
          </p:nvGrpSpPr>
          <p:grpSpPr bwMode="auto">
            <a:xfrm>
              <a:off x="136" y="48"/>
              <a:ext cx="5472" cy="212"/>
              <a:chOff x="136" y="48"/>
              <a:chExt cx="5472" cy="212"/>
            </a:xfrm>
          </p:grpSpPr>
          <p:grpSp>
            <p:nvGrpSpPr>
              <p:cNvPr id="113698" name="Group 202"/>
              <p:cNvGrpSpPr>
                <a:grpSpLocks/>
              </p:cNvGrpSpPr>
              <p:nvPr/>
            </p:nvGrpSpPr>
            <p:grpSpPr bwMode="auto">
              <a:xfrm>
                <a:off x="136" y="48"/>
                <a:ext cx="1056" cy="212"/>
                <a:chOff x="2544" y="2160"/>
                <a:chExt cx="1920" cy="384"/>
              </a:xfrm>
            </p:grpSpPr>
            <p:sp>
              <p:nvSpPr>
                <p:cNvPr id="11372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99" name="Group 208"/>
              <p:cNvGrpSpPr>
                <a:grpSpLocks/>
              </p:cNvGrpSpPr>
              <p:nvPr/>
            </p:nvGrpSpPr>
            <p:grpSpPr bwMode="auto">
              <a:xfrm>
                <a:off x="1240" y="48"/>
                <a:ext cx="1056" cy="212"/>
                <a:chOff x="2544" y="2160"/>
                <a:chExt cx="1920" cy="384"/>
              </a:xfrm>
            </p:grpSpPr>
            <p:sp>
              <p:nvSpPr>
                <p:cNvPr id="11371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0" name="Group 214"/>
              <p:cNvGrpSpPr>
                <a:grpSpLocks/>
              </p:cNvGrpSpPr>
              <p:nvPr/>
            </p:nvGrpSpPr>
            <p:grpSpPr bwMode="auto">
              <a:xfrm>
                <a:off x="2344" y="48"/>
                <a:ext cx="1056" cy="212"/>
                <a:chOff x="2544" y="2160"/>
                <a:chExt cx="1920" cy="384"/>
              </a:xfrm>
            </p:grpSpPr>
            <p:sp>
              <p:nvSpPr>
                <p:cNvPr id="11371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1" name="Group 220"/>
              <p:cNvGrpSpPr>
                <a:grpSpLocks/>
              </p:cNvGrpSpPr>
              <p:nvPr/>
            </p:nvGrpSpPr>
            <p:grpSpPr bwMode="auto">
              <a:xfrm>
                <a:off x="3448" y="48"/>
                <a:ext cx="1056" cy="212"/>
                <a:chOff x="2544" y="2160"/>
                <a:chExt cx="1920" cy="384"/>
              </a:xfrm>
            </p:grpSpPr>
            <p:sp>
              <p:nvSpPr>
                <p:cNvPr id="11370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2" name="Group 226"/>
              <p:cNvGrpSpPr>
                <a:grpSpLocks/>
              </p:cNvGrpSpPr>
              <p:nvPr/>
            </p:nvGrpSpPr>
            <p:grpSpPr bwMode="auto">
              <a:xfrm>
                <a:off x="4552" y="48"/>
                <a:ext cx="1056" cy="212"/>
                <a:chOff x="2544" y="2160"/>
                <a:chExt cx="1920" cy="384"/>
              </a:xfrm>
            </p:grpSpPr>
            <p:sp>
              <p:nvSpPr>
                <p:cNvPr id="11370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13673" name="Group 289"/>
            <p:cNvGrpSpPr>
              <a:grpSpLocks/>
            </p:cNvGrpSpPr>
            <p:nvPr userDrawn="1"/>
          </p:nvGrpSpPr>
          <p:grpSpPr bwMode="auto">
            <a:xfrm>
              <a:off x="192" y="4273"/>
              <a:ext cx="5328" cy="47"/>
              <a:chOff x="192" y="3840"/>
              <a:chExt cx="5328" cy="47"/>
            </a:xfrm>
          </p:grpSpPr>
          <p:grpSp>
            <p:nvGrpSpPr>
              <p:cNvPr id="113674" name="Group 265"/>
              <p:cNvGrpSpPr>
                <a:grpSpLocks/>
              </p:cNvGrpSpPr>
              <p:nvPr userDrawn="1"/>
            </p:nvGrpSpPr>
            <p:grpSpPr bwMode="auto">
              <a:xfrm>
                <a:off x="192" y="3840"/>
                <a:ext cx="624" cy="47"/>
                <a:chOff x="624" y="3706"/>
                <a:chExt cx="1056" cy="106"/>
              </a:xfrm>
            </p:grpSpPr>
            <p:sp>
              <p:nvSpPr>
                <p:cNvPr id="11369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5" name="Group 268"/>
              <p:cNvGrpSpPr>
                <a:grpSpLocks/>
              </p:cNvGrpSpPr>
              <p:nvPr userDrawn="1"/>
            </p:nvGrpSpPr>
            <p:grpSpPr bwMode="auto">
              <a:xfrm>
                <a:off x="864" y="3840"/>
                <a:ext cx="624" cy="47"/>
                <a:chOff x="624" y="3600"/>
                <a:chExt cx="1056" cy="106"/>
              </a:xfrm>
            </p:grpSpPr>
            <p:sp>
              <p:nvSpPr>
                <p:cNvPr id="11369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6" name="Group 271"/>
              <p:cNvGrpSpPr>
                <a:grpSpLocks/>
              </p:cNvGrpSpPr>
              <p:nvPr userDrawn="1"/>
            </p:nvGrpSpPr>
            <p:grpSpPr bwMode="auto">
              <a:xfrm>
                <a:off x="1536" y="3840"/>
                <a:ext cx="624" cy="47"/>
                <a:chOff x="624" y="3706"/>
                <a:chExt cx="1056" cy="106"/>
              </a:xfrm>
            </p:grpSpPr>
            <p:sp>
              <p:nvSpPr>
                <p:cNvPr id="11369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7" name="Group 274"/>
              <p:cNvGrpSpPr>
                <a:grpSpLocks/>
              </p:cNvGrpSpPr>
              <p:nvPr userDrawn="1"/>
            </p:nvGrpSpPr>
            <p:grpSpPr bwMode="auto">
              <a:xfrm>
                <a:off x="2208" y="3840"/>
                <a:ext cx="624" cy="47"/>
                <a:chOff x="624" y="3600"/>
                <a:chExt cx="1056" cy="106"/>
              </a:xfrm>
            </p:grpSpPr>
            <p:sp>
              <p:nvSpPr>
                <p:cNvPr id="11369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8" name="Group 277"/>
              <p:cNvGrpSpPr>
                <a:grpSpLocks/>
              </p:cNvGrpSpPr>
              <p:nvPr userDrawn="1"/>
            </p:nvGrpSpPr>
            <p:grpSpPr bwMode="auto">
              <a:xfrm>
                <a:off x="2880" y="3840"/>
                <a:ext cx="624" cy="47"/>
                <a:chOff x="624" y="3706"/>
                <a:chExt cx="1056" cy="106"/>
              </a:xfrm>
            </p:grpSpPr>
            <p:sp>
              <p:nvSpPr>
                <p:cNvPr id="11368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9" name="Group 280"/>
              <p:cNvGrpSpPr>
                <a:grpSpLocks/>
              </p:cNvGrpSpPr>
              <p:nvPr userDrawn="1"/>
            </p:nvGrpSpPr>
            <p:grpSpPr bwMode="auto">
              <a:xfrm>
                <a:off x="3552" y="3840"/>
                <a:ext cx="624" cy="47"/>
                <a:chOff x="624" y="3600"/>
                <a:chExt cx="1056" cy="106"/>
              </a:xfrm>
            </p:grpSpPr>
            <p:sp>
              <p:nvSpPr>
                <p:cNvPr id="11368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0" name="Group 283"/>
              <p:cNvGrpSpPr>
                <a:grpSpLocks/>
              </p:cNvGrpSpPr>
              <p:nvPr userDrawn="1"/>
            </p:nvGrpSpPr>
            <p:grpSpPr bwMode="auto">
              <a:xfrm>
                <a:off x="4224" y="3840"/>
                <a:ext cx="624" cy="47"/>
                <a:chOff x="624" y="3706"/>
                <a:chExt cx="1056" cy="106"/>
              </a:xfrm>
            </p:grpSpPr>
            <p:sp>
              <p:nvSpPr>
                <p:cNvPr id="11368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1" name="Group 286"/>
              <p:cNvGrpSpPr>
                <a:grpSpLocks/>
              </p:cNvGrpSpPr>
              <p:nvPr userDrawn="1"/>
            </p:nvGrpSpPr>
            <p:grpSpPr bwMode="auto">
              <a:xfrm>
                <a:off x="4896" y="3840"/>
                <a:ext cx="624" cy="47"/>
                <a:chOff x="624" y="3600"/>
                <a:chExt cx="1056" cy="106"/>
              </a:xfrm>
            </p:grpSpPr>
            <p:sp>
              <p:nvSpPr>
                <p:cNvPr id="11368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1366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DC2156E6-2865-4E90-9951-2F46ED0C10D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83128120"/>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91"/>
          <p:cNvGrpSpPr>
            <a:grpSpLocks/>
          </p:cNvGrpSpPr>
          <p:nvPr/>
        </p:nvGrpSpPr>
        <p:grpSpPr bwMode="auto">
          <a:xfrm>
            <a:off x="215900" y="76200"/>
            <a:ext cx="8686800" cy="6781800"/>
            <a:chOff x="136" y="48"/>
            <a:chExt cx="5472" cy="4272"/>
          </a:xfrm>
        </p:grpSpPr>
        <p:grpSp>
          <p:nvGrpSpPr>
            <p:cNvPr id="125960" name="Group 201"/>
            <p:cNvGrpSpPr>
              <a:grpSpLocks/>
            </p:cNvGrpSpPr>
            <p:nvPr userDrawn="1"/>
          </p:nvGrpSpPr>
          <p:grpSpPr bwMode="auto">
            <a:xfrm>
              <a:off x="136" y="48"/>
              <a:ext cx="5472" cy="212"/>
              <a:chOff x="136" y="48"/>
              <a:chExt cx="5472" cy="212"/>
            </a:xfrm>
          </p:grpSpPr>
          <p:grpSp>
            <p:nvGrpSpPr>
              <p:cNvPr id="125986" name="Group 202"/>
              <p:cNvGrpSpPr>
                <a:grpSpLocks/>
              </p:cNvGrpSpPr>
              <p:nvPr/>
            </p:nvGrpSpPr>
            <p:grpSpPr bwMode="auto">
              <a:xfrm>
                <a:off x="136" y="48"/>
                <a:ext cx="1056" cy="212"/>
                <a:chOff x="2544" y="2160"/>
                <a:chExt cx="1920" cy="384"/>
              </a:xfrm>
            </p:grpSpPr>
            <p:sp>
              <p:nvSpPr>
                <p:cNvPr id="126011"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2"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3"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4"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5"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7" name="Group 208"/>
              <p:cNvGrpSpPr>
                <a:grpSpLocks/>
              </p:cNvGrpSpPr>
              <p:nvPr/>
            </p:nvGrpSpPr>
            <p:grpSpPr bwMode="auto">
              <a:xfrm>
                <a:off x="1240" y="48"/>
                <a:ext cx="1056" cy="212"/>
                <a:chOff x="2544" y="2160"/>
                <a:chExt cx="1920" cy="384"/>
              </a:xfrm>
            </p:grpSpPr>
            <p:sp>
              <p:nvSpPr>
                <p:cNvPr id="126006"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7"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8"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9"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0"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8" name="Group 214"/>
              <p:cNvGrpSpPr>
                <a:grpSpLocks/>
              </p:cNvGrpSpPr>
              <p:nvPr/>
            </p:nvGrpSpPr>
            <p:grpSpPr bwMode="auto">
              <a:xfrm>
                <a:off x="2344" y="48"/>
                <a:ext cx="1056" cy="212"/>
                <a:chOff x="2544" y="2160"/>
                <a:chExt cx="1920" cy="384"/>
              </a:xfrm>
            </p:grpSpPr>
            <p:sp>
              <p:nvSpPr>
                <p:cNvPr id="126001"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2"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3"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4"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5"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9" name="Group 220"/>
              <p:cNvGrpSpPr>
                <a:grpSpLocks/>
              </p:cNvGrpSpPr>
              <p:nvPr/>
            </p:nvGrpSpPr>
            <p:grpSpPr bwMode="auto">
              <a:xfrm>
                <a:off x="3448" y="48"/>
                <a:ext cx="1056" cy="212"/>
                <a:chOff x="2544" y="2160"/>
                <a:chExt cx="1920" cy="384"/>
              </a:xfrm>
            </p:grpSpPr>
            <p:sp>
              <p:nvSpPr>
                <p:cNvPr id="125996"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7"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8"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9"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0"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90" name="Group 226"/>
              <p:cNvGrpSpPr>
                <a:grpSpLocks/>
              </p:cNvGrpSpPr>
              <p:nvPr/>
            </p:nvGrpSpPr>
            <p:grpSpPr bwMode="auto">
              <a:xfrm>
                <a:off x="4552" y="48"/>
                <a:ext cx="1056" cy="212"/>
                <a:chOff x="2544" y="2160"/>
                <a:chExt cx="1920" cy="384"/>
              </a:xfrm>
            </p:grpSpPr>
            <p:sp>
              <p:nvSpPr>
                <p:cNvPr id="125991"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2"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3"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4"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5"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25961" name="Group 289"/>
            <p:cNvGrpSpPr>
              <a:grpSpLocks/>
            </p:cNvGrpSpPr>
            <p:nvPr userDrawn="1"/>
          </p:nvGrpSpPr>
          <p:grpSpPr bwMode="auto">
            <a:xfrm>
              <a:off x="192" y="4273"/>
              <a:ext cx="5328" cy="47"/>
              <a:chOff x="192" y="3840"/>
              <a:chExt cx="5328" cy="47"/>
            </a:xfrm>
          </p:grpSpPr>
          <p:grpSp>
            <p:nvGrpSpPr>
              <p:cNvPr id="125962" name="Group 265"/>
              <p:cNvGrpSpPr>
                <a:grpSpLocks/>
              </p:cNvGrpSpPr>
              <p:nvPr userDrawn="1"/>
            </p:nvGrpSpPr>
            <p:grpSpPr bwMode="auto">
              <a:xfrm>
                <a:off x="192" y="3840"/>
                <a:ext cx="624" cy="47"/>
                <a:chOff x="624" y="3706"/>
                <a:chExt cx="1056" cy="106"/>
              </a:xfrm>
            </p:grpSpPr>
            <p:sp>
              <p:nvSpPr>
                <p:cNvPr id="125984"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5"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3" name="Group 268"/>
              <p:cNvGrpSpPr>
                <a:grpSpLocks/>
              </p:cNvGrpSpPr>
              <p:nvPr userDrawn="1"/>
            </p:nvGrpSpPr>
            <p:grpSpPr bwMode="auto">
              <a:xfrm>
                <a:off x="864" y="3840"/>
                <a:ext cx="624" cy="47"/>
                <a:chOff x="624" y="3600"/>
                <a:chExt cx="1056" cy="106"/>
              </a:xfrm>
            </p:grpSpPr>
            <p:sp>
              <p:nvSpPr>
                <p:cNvPr id="125982"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3"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4" name="Group 271"/>
              <p:cNvGrpSpPr>
                <a:grpSpLocks/>
              </p:cNvGrpSpPr>
              <p:nvPr userDrawn="1"/>
            </p:nvGrpSpPr>
            <p:grpSpPr bwMode="auto">
              <a:xfrm>
                <a:off x="1536" y="3840"/>
                <a:ext cx="624" cy="47"/>
                <a:chOff x="624" y="3706"/>
                <a:chExt cx="1056" cy="106"/>
              </a:xfrm>
            </p:grpSpPr>
            <p:sp>
              <p:nvSpPr>
                <p:cNvPr id="125980"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1"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5" name="Group 274"/>
              <p:cNvGrpSpPr>
                <a:grpSpLocks/>
              </p:cNvGrpSpPr>
              <p:nvPr userDrawn="1"/>
            </p:nvGrpSpPr>
            <p:grpSpPr bwMode="auto">
              <a:xfrm>
                <a:off x="2208" y="3840"/>
                <a:ext cx="624" cy="47"/>
                <a:chOff x="624" y="3600"/>
                <a:chExt cx="1056" cy="106"/>
              </a:xfrm>
            </p:grpSpPr>
            <p:sp>
              <p:nvSpPr>
                <p:cNvPr id="125978"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9"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6" name="Group 277"/>
              <p:cNvGrpSpPr>
                <a:grpSpLocks/>
              </p:cNvGrpSpPr>
              <p:nvPr userDrawn="1"/>
            </p:nvGrpSpPr>
            <p:grpSpPr bwMode="auto">
              <a:xfrm>
                <a:off x="2880" y="3840"/>
                <a:ext cx="624" cy="47"/>
                <a:chOff x="624" y="3706"/>
                <a:chExt cx="1056" cy="106"/>
              </a:xfrm>
            </p:grpSpPr>
            <p:sp>
              <p:nvSpPr>
                <p:cNvPr id="125976"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7"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7" name="Group 280"/>
              <p:cNvGrpSpPr>
                <a:grpSpLocks/>
              </p:cNvGrpSpPr>
              <p:nvPr userDrawn="1"/>
            </p:nvGrpSpPr>
            <p:grpSpPr bwMode="auto">
              <a:xfrm>
                <a:off x="3552" y="3840"/>
                <a:ext cx="624" cy="47"/>
                <a:chOff x="624" y="3600"/>
                <a:chExt cx="1056" cy="106"/>
              </a:xfrm>
            </p:grpSpPr>
            <p:sp>
              <p:nvSpPr>
                <p:cNvPr id="125974"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5"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8" name="Group 283"/>
              <p:cNvGrpSpPr>
                <a:grpSpLocks/>
              </p:cNvGrpSpPr>
              <p:nvPr userDrawn="1"/>
            </p:nvGrpSpPr>
            <p:grpSpPr bwMode="auto">
              <a:xfrm>
                <a:off x="4224" y="3840"/>
                <a:ext cx="624" cy="47"/>
                <a:chOff x="624" y="3706"/>
                <a:chExt cx="1056" cy="106"/>
              </a:xfrm>
            </p:grpSpPr>
            <p:sp>
              <p:nvSpPr>
                <p:cNvPr id="125972"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3"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9" name="Group 286"/>
              <p:cNvGrpSpPr>
                <a:grpSpLocks/>
              </p:cNvGrpSpPr>
              <p:nvPr userDrawn="1"/>
            </p:nvGrpSpPr>
            <p:grpSpPr bwMode="auto">
              <a:xfrm>
                <a:off x="4896" y="3840"/>
                <a:ext cx="624" cy="47"/>
                <a:chOff x="624" y="3600"/>
                <a:chExt cx="1056" cy="106"/>
              </a:xfrm>
            </p:grpSpPr>
            <p:sp>
              <p:nvSpPr>
                <p:cNvPr id="125970"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1"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25955"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49A1C8B3-D8C8-4DB5-ACA7-1944216C409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500792316"/>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413096609"/>
      </p:ext>
    </p:extLst>
  </p:cSld>
  <p:clrMap bg1="lt1" tx1="dk1" bg2="lt2" tx2="dk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pPr/>
              <a:t>11/1/25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AF289A27-6010-AB40-A5F5-16719B40EE51}" type="slidenum">
              <a:rPr lang="en-US">
                <a:solidFill>
                  <a:srgbClr val="404176"/>
                </a:solidFill>
                <a:ea typeface="ＭＳ Ｐゴシック" charset="0"/>
                <a:cs typeface="ＭＳ Ｐゴシック" charset="0"/>
              </a:rPr>
              <a:pPr>
                <a:defRPr/>
              </a:pPr>
              <a:t>‹#›</a:t>
            </a:fld>
            <a:endParaRPr lang="en-US">
              <a:solidFill>
                <a:srgbClr val="404176"/>
              </a:solidFill>
              <a:ea typeface="ＭＳ Ｐゴシック" charset="0"/>
              <a:cs typeface="ＭＳ Ｐゴシック" charset="0"/>
            </a:endParaRPr>
          </a:p>
        </p:txBody>
      </p:sp>
    </p:spTree>
    <p:extLst>
      <p:ext uri="{BB962C8B-B14F-4D97-AF65-F5344CB8AC3E}">
        <p14:creationId xmlns:p14="http://schemas.microsoft.com/office/powerpoint/2010/main" val="2033440102"/>
      </p:ext>
    </p:extLst>
  </p:cSld>
  <p:clrMap bg1="lt1" tx1="dk1" bg2="lt2" tx2="dk2" accent1="accent1" accent2="accent2" accent3="accent3" accent4="accent4" accent5="accent5" accent6="accent6" hlink="hlink" folHlink="folHlink"/>
  <p:sldLayoutIdLst>
    <p:sldLayoutId id="2147484925" r:id="rId1"/>
    <p:sldLayoutId id="2147484926" r:id="rId2"/>
    <p:sldLayoutId id="2147484927" r:id="rId3"/>
    <p:sldLayoutId id="2147484928" r:id="rId4"/>
    <p:sldLayoutId id="2147484929" r:id="rId5"/>
    <p:sldLayoutId id="2147484930" r:id="rId6"/>
    <p:sldLayoutId id="2147484931" r:id="rId7"/>
    <p:sldLayoutId id="2147484932" r:id="rId8"/>
    <p:sldLayoutId id="2147484933" r:id="rId9"/>
    <p:sldLayoutId id="2147484934" r:id="rId10"/>
    <p:sldLayoutId id="2147484935"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530455263"/>
      </p:ext>
    </p:extLst>
  </p:cSld>
  <p:clrMap bg1="lt1" tx1="dk1" bg2="lt2" tx2="dk2" accent1="accent1" accent2="accent2" accent3="accent3" accent4="accent4" accent5="accent5" accent6="accent6" hlink="hlink" folHlink="folHlink"/>
  <p:sldLayoutIdLst>
    <p:sldLayoutId id="2147484999" r:id="rId1"/>
    <p:sldLayoutId id="2147485000" r:id="rId2"/>
    <p:sldLayoutId id="2147485001" r:id="rId3"/>
    <p:sldLayoutId id="2147485002" r:id="rId4"/>
    <p:sldLayoutId id="2147485003" r:id="rId5"/>
    <p:sldLayoutId id="2147485004" r:id="rId6"/>
    <p:sldLayoutId id="2147485005" r:id="rId7"/>
    <p:sldLayoutId id="2147485006" r:id="rId8"/>
    <p:sldLayoutId id="2147485007" r:id="rId9"/>
    <p:sldLayoutId id="2147485008" r:id="rId10"/>
    <p:sldLayoutId id="2147485009"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49191269"/>
      </p:ext>
    </p:extLst>
  </p:cSld>
  <p:clrMap bg1="lt1" tx1="dk1" bg2="lt2" tx2="dk2" accent1="accent1" accent2="accent2" accent3="accent3" accent4="accent4" accent5="accent5" accent6="accent6" hlink="hlink" folHlink="folHlink"/>
  <p:sldLayoutIdLst>
    <p:sldLayoutId id="2147485011" r:id="rId1"/>
    <p:sldLayoutId id="2147485012" r:id="rId2"/>
    <p:sldLayoutId id="2147485013" r:id="rId3"/>
    <p:sldLayoutId id="2147485014" r:id="rId4"/>
    <p:sldLayoutId id="2147485015" r:id="rId5"/>
    <p:sldLayoutId id="2147485016" r:id="rId6"/>
    <p:sldLayoutId id="2147485017" r:id="rId7"/>
    <p:sldLayoutId id="2147485018" r:id="rId8"/>
    <p:sldLayoutId id="2147485019" r:id="rId9"/>
    <p:sldLayoutId id="2147485020" r:id="rId10"/>
    <p:sldLayoutId id="2147485021" r:id="rId11"/>
    <p:sldLayoutId id="2147485022" r:id="rId12"/>
    <p:sldLayoutId id="21474850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ea typeface="ＭＳ Ｐゴシック" charset="0"/>
            </a:endParaRPr>
          </a:p>
        </p:txBody>
      </p:sp>
      <p:sp>
        <p:nvSpPr>
          <p:cNvPr id="1331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ea typeface="ＭＳ Ｐゴシック" charset="0"/>
            </a:endParaRPr>
          </a:p>
        </p:txBody>
      </p:sp>
      <p:sp>
        <p:nvSpPr>
          <p:cNvPr id="1331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C9916FF-58DF-8749-A217-15DF37568D09}"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48552093"/>
      </p:ext>
    </p:extLst>
  </p:cSld>
  <p:clrMap bg1="lt1" tx1="dk1" bg2="lt2" tx2="dk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ea typeface="ＭＳ Ｐゴシック" charset="0"/>
        </a:defRPr>
      </a:lvl6pPr>
      <a:lvl7pPr marL="912690" algn="ctr" rtl="0" fontAlgn="base">
        <a:spcBef>
          <a:spcPct val="0"/>
        </a:spcBef>
        <a:spcAft>
          <a:spcPct val="0"/>
        </a:spcAft>
        <a:defRPr sz="4400">
          <a:solidFill>
            <a:schemeClr val="tx2"/>
          </a:solidFill>
          <a:latin typeface="Arial" charset="0"/>
          <a:ea typeface="ＭＳ Ｐゴシック" charset="0"/>
        </a:defRPr>
      </a:lvl7pPr>
      <a:lvl8pPr marL="1369016" algn="ctr" rtl="0" fontAlgn="base">
        <a:spcBef>
          <a:spcPct val="0"/>
        </a:spcBef>
        <a:spcAft>
          <a:spcPct val="0"/>
        </a:spcAft>
        <a:defRPr sz="4400">
          <a:solidFill>
            <a:schemeClr val="tx2"/>
          </a:solidFill>
          <a:latin typeface="Arial" charset="0"/>
          <a:ea typeface="ＭＳ Ｐゴシック" charset="0"/>
        </a:defRPr>
      </a:lvl8pPr>
      <a:lvl9pPr marL="1825374" algn="ctr" rtl="0" fontAlgn="base">
        <a:spcBef>
          <a:spcPct val="0"/>
        </a:spcBef>
        <a:spcAft>
          <a:spcPct val="0"/>
        </a:spcAft>
        <a:defRPr sz="4400">
          <a:solidFill>
            <a:schemeClr val="tx2"/>
          </a:solidFill>
          <a:latin typeface="Arial" charset="0"/>
          <a:ea typeface="ＭＳ Ｐゴシック" charset="0"/>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546" indent="-285218" algn="l" rtl="0" eaLnBrk="0" fontAlgn="base" hangingPunct="0">
        <a:spcBef>
          <a:spcPct val="20000"/>
        </a:spcBef>
        <a:spcAft>
          <a:spcPct val="0"/>
        </a:spcAft>
        <a:buChar char="–"/>
        <a:defRPr sz="2800">
          <a:solidFill>
            <a:schemeClr val="tx1"/>
          </a:solidFill>
          <a:latin typeface="+mn-lt"/>
          <a:ea typeface="+mn-ea"/>
        </a:defRPr>
      </a:lvl2pPr>
      <a:lvl3pPr marL="1140839" indent="-228172" algn="l" rtl="0" eaLnBrk="0" fontAlgn="base" hangingPunct="0">
        <a:spcBef>
          <a:spcPct val="20000"/>
        </a:spcBef>
        <a:spcAft>
          <a:spcPct val="0"/>
        </a:spcAft>
        <a:buChar char="•"/>
        <a:defRPr sz="2400">
          <a:solidFill>
            <a:schemeClr val="tx1"/>
          </a:solidFill>
          <a:latin typeface="+mn-lt"/>
          <a:ea typeface="+mn-ea"/>
        </a:defRPr>
      </a:lvl3pPr>
      <a:lvl4pPr marL="1597194" indent="-228172" algn="l" rtl="0" eaLnBrk="0" fontAlgn="base" hangingPunct="0">
        <a:spcBef>
          <a:spcPct val="20000"/>
        </a:spcBef>
        <a:spcAft>
          <a:spcPct val="0"/>
        </a:spcAft>
        <a:buChar char="–"/>
        <a:defRPr sz="2000">
          <a:solidFill>
            <a:schemeClr val="tx1"/>
          </a:solidFill>
          <a:latin typeface="+mn-lt"/>
          <a:ea typeface="+mn-ea"/>
        </a:defRPr>
      </a:lvl4pPr>
      <a:lvl5pPr marL="2053524" indent="-228172" algn="l" rtl="0" eaLnBrk="0" fontAlgn="base" hangingPunct="0">
        <a:spcBef>
          <a:spcPct val="20000"/>
        </a:spcBef>
        <a:spcAft>
          <a:spcPct val="0"/>
        </a:spcAft>
        <a:buChar char="»"/>
        <a:defRPr sz="2000">
          <a:solidFill>
            <a:schemeClr val="tx1"/>
          </a:solidFill>
          <a:latin typeface="+mn-lt"/>
          <a:ea typeface="+mn-ea"/>
        </a:defRPr>
      </a:lvl5pPr>
      <a:lvl6pPr marL="2509864" indent="-228172" algn="l" rtl="0" fontAlgn="base">
        <a:spcBef>
          <a:spcPct val="20000"/>
        </a:spcBef>
        <a:spcAft>
          <a:spcPct val="0"/>
        </a:spcAft>
        <a:buChar char="»"/>
        <a:defRPr sz="2000">
          <a:solidFill>
            <a:schemeClr val="tx1"/>
          </a:solidFill>
          <a:latin typeface="+mn-lt"/>
          <a:ea typeface="+mn-ea"/>
        </a:defRPr>
      </a:lvl6pPr>
      <a:lvl7pPr marL="2966212" indent="-228172" algn="l" rtl="0" fontAlgn="base">
        <a:spcBef>
          <a:spcPct val="20000"/>
        </a:spcBef>
        <a:spcAft>
          <a:spcPct val="0"/>
        </a:spcAft>
        <a:buChar char="»"/>
        <a:defRPr sz="2000">
          <a:solidFill>
            <a:schemeClr val="tx1"/>
          </a:solidFill>
          <a:latin typeface="+mn-lt"/>
          <a:ea typeface="+mn-ea"/>
        </a:defRPr>
      </a:lvl7pPr>
      <a:lvl8pPr marL="3422541" indent="-228172" algn="l" rtl="0" fontAlgn="base">
        <a:spcBef>
          <a:spcPct val="20000"/>
        </a:spcBef>
        <a:spcAft>
          <a:spcPct val="0"/>
        </a:spcAft>
        <a:buChar char="»"/>
        <a:defRPr sz="2000">
          <a:solidFill>
            <a:schemeClr val="tx1"/>
          </a:solidFill>
          <a:latin typeface="+mn-lt"/>
          <a:ea typeface="+mn-ea"/>
        </a:defRPr>
      </a:lvl8pPr>
      <a:lvl9pPr marL="3878893" indent="-22817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0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8.xml"/></Relationships>
</file>

<file path=ppt/slides/_rels/slide10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5.xml"/><Relationship Id="rId1" Type="http://schemas.openxmlformats.org/officeDocument/2006/relationships/slideLayout" Target="../slideLayouts/slideLayout167.xml"/></Relationships>
</file>

<file path=ppt/slides/_rels/slide1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6.xml"/><Relationship Id="rId1" Type="http://schemas.openxmlformats.org/officeDocument/2006/relationships/slideLayout" Target="../slideLayouts/slideLayout167.xml"/></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7.xml"/><Relationship Id="rId1" Type="http://schemas.openxmlformats.org/officeDocument/2006/relationships/slideLayout" Target="../slideLayouts/slideLayout167.xml"/></Relationships>
</file>

<file path=ppt/slides/_rels/slide10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8.xml"/><Relationship Id="rId1" Type="http://schemas.openxmlformats.org/officeDocument/2006/relationships/slideLayout" Target="../slideLayouts/slideLayout167.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9.xml"/><Relationship Id="rId1" Type="http://schemas.openxmlformats.org/officeDocument/2006/relationships/slideLayout" Target="../slideLayouts/slideLayout167.xml"/></Relationships>
</file>

<file path=ppt/slides/_rels/slide10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0.xml"/><Relationship Id="rId1" Type="http://schemas.openxmlformats.org/officeDocument/2006/relationships/slideLayout" Target="../slideLayouts/slideLayout167.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1.xml"/><Relationship Id="rId1" Type="http://schemas.openxmlformats.org/officeDocument/2006/relationships/slideLayout" Target="../slideLayouts/slideLayout167.xml"/></Relationships>
</file>

<file path=ppt/slides/_rels/slide10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2.xml"/><Relationship Id="rId1" Type="http://schemas.openxmlformats.org/officeDocument/2006/relationships/slideLayout" Target="../slideLayouts/slideLayout167.xml"/></Relationships>
</file>

<file path=ppt/slides/_rels/slide10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3.xml"/><Relationship Id="rId1" Type="http://schemas.openxmlformats.org/officeDocument/2006/relationships/slideLayout" Target="../slideLayouts/slideLayout167.xml"/></Relationships>
</file>

<file path=ppt/slides/_rels/slide1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58.xml"/></Relationships>
</file>

<file path=ppt/slides/_rels/slide11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94.xml"/><Relationship Id="rId1" Type="http://schemas.openxmlformats.org/officeDocument/2006/relationships/slideLayout" Target="../slideLayouts/slideLayout328.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5.xml"/><Relationship Id="rId1" Type="http://schemas.openxmlformats.org/officeDocument/2006/relationships/slideLayout" Target="../slideLayouts/slideLayout459.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6.xml"/><Relationship Id="rId1" Type="http://schemas.openxmlformats.org/officeDocument/2006/relationships/slideLayout" Target="../slideLayouts/slideLayout470.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459.xml"/></Relationships>
</file>

<file path=ppt/slides/_rels/slide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8.xml"/><Relationship Id="rId1" Type="http://schemas.openxmlformats.org/officeDocument/2006/relationships/slideLayout" Target="../slideLayouts/slideLayout396.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328.xml"/><Relationship Id="rId1" Type="http://schemas.openxmlformats.org/officeDocument/2006/relationships/themeOverride" Target="../theme/themeOverride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58.xml"/></Relationships>
</file>

<file path=ppt/slides/_rels/slide1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0.xml"/><Relationship Id="rId1" Type="http://schemas.openxmlformats.org/officeDocument/2006/relationships/slideLayout" Target="../slideLayouts/slideLayout32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28.xml"/></Relationships>
</file>

<file path=ppt/slides/_rels/slide1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2.xml"/><Relationship Id="rId1" Type="http://schemas.openxmlformats.org/officeDocument/2006/relationships/slideLayout" Target="../slideLayouts/slideLayout33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28.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3.xml"/><Relationship Id="rId1" Type="http://schemas.openxmlformats.org/officeDocument/2006/relationships/slideLayout" Target="../slideLayouts/slideLayout328.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32.xml"/><Relationship Id="rId1" Type="http://schemas.openxmlformats.org/officeDocument/2006/relationships/themeOverride" Target="../theme/themeOverride4.xml"/></Relationships>
</file>

<file path=ppt/slides/_rels/slide1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1.jpeg"/><Relationship Id="rId1" Type="http://schemas.openxmlformats.org/officeDocument/2006/relationships/slideLayout" Target="../slideLayouts/slideLayout150.xml"/><Relationship Id="rId4" Type="http://schemas.openxmlformats.org/officeDocument/2006/relationships/image" Target="../media/image62.jpeg"/></Relationships>
</file>

<file path=ppt/slides/_rels/slide1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4.xml"/><Relationship Id="rId1" Type="http://schemas.openxmlformats.org/officeDocument/2006/relationships/slideLayout" Target="../slideLayouts/slideLayout145.xml"/></Relationships>
</file>

<file path=ppt/slides/_rels/slide1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5.xml"/><Relationship Id="rId1" Type="http://schemas.openxmlformats.org/officeDocument/2006/relationships/slideLayout" Target="../slideLayouts/slideLayout145.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6.xml"/><Relationship Id="rId1" Type="http://schemas.openxmlformats.org/officeDocument/2006/relationships/slideLayout" Target="../slideLayouts/slideLayout145.xml"/></Relationships>
</file>

<file path=ppt/slides/_rels/slide1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7.xml"/><Relationship Id="rId1" Type="http://schemas.openxmlformats.org/officeDocument/2006/relationships/slideLayout" Target="../slideLayouts/slideLayout145.xml"/></Relationships>
</file>

<file path=ppt/slides/_rels/slide1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8.xml"/><Relationship Id="rId1" Type="http://schemas.openxmlformats.org/officeDocument/2006/relationships/slideLayout" Target="../slideLayouts/slideLayout145.xml"/></Relationships>
</file>

<file path=ppt/slides/_rels/slide1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9.xml"/><Relationship Id="rId1" Type="http://schemas.openxmlformats.org/officeDocument/2006/relationships/slideLayout" Target="../slideLayouts/slideLayout145.xml"/></Relationships>
</file>

<file path=ppt/slides/_rels/slide1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0.xml"/><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28.xml"/></Relationships>
</file>

<file path=ppt/slides/_rels/slide1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1.xml"/><Relationship Id="rId1" Type="http://schemas.openxmlformats.org/officeDocument/2006/relationships/slideLayout" Target="../slideLayouts/slideLayout145.xml"/></Relationships>
</file>

<file path=ppt/slides/_rels/slide1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2.xml"/><Relationship Id="rId1" Type="http://schemas.openxmlformats.org/officeDocument/2006/relationships/slideLayout" Target="../slideLayouts/slideLayout145.xml"/></Relationships>
</file>

<file path=ppt/slides/_rels/slide1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3.xml"/><Relationship Id="rId1" Type="http://schemas.openxmlformats.org/officeDocument/2006/relationships/slideLayout" Target="../slideLayouts/slideLayout145.xml"/></Relationships>
</file>

<file path=ppt/slides/_rels/slide1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4.xml"/><Relationship Id="rId1" Type="http://schemas.openxmlformats.org/officeDocument/2006/relationships/slideLayout" Target="../slideLayouts/slideLayout145.xml"/></Relationships>
</file>

<file path=ppt/slides/_rels/slide1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5.xml"/><Relationship Id="rId1" Type="http://schemas.openxmlformats.org/officeDocument/2006/relationships/slideLayout" Target="../slideLayouts/slideLayout145.xml"/></Relationships>
</file>

<file path=ppt/slides/_rels/slide1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6.xml"/><Relationship Id="rId1" Type="http://schemas.openxmlformats.org/officeDocument/2006/relationships/slideLayout" Target="../slideLayouts/slideLayout145.xml"/></Relationships>
</file>

<file path=ppt/slides/_rels/slide1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7.xml"/><Relationship Id="rId1" Type="http://schemas.openxmlformats.org/officeDocument/2006/relationships/slideLayout" Target="../slideLayouts/slideLayout145.xml"/></Relationships>
</file>

<file path=ppt/slides/_rels/slide1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8.xml"/><Relationship Id="rId1" Type="http://schemas.openxmlformats.org/officeDocument/2006/relationships/slideLayout" Target="../slideLayouts/slideLayout145.xml"/></Relationships>
</file>

<file path=ppt/slides/_rels/slide1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9.xml"/><Relationship Id="rId1" Type="http://schemas.openxmlformats.org/officeDocument/2006/relationships/slideLayout" Target="../slideLayouts/slideLayout145.xml"/></Relationships>
</file>

<file path=ppt/slides/_rels/slide1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0.xml"/><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28.xml"/></Relationships>
</file>

<file path=ppt/slides/_rels/slide1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1.xml"/><Relationship Id="rId1" Type="http://schemas.openxmlformats.org/officeDocument/2006/relationships/slideLayout" Target="../slideLayouts/slideLayout145.xml"/></Relationships>
</file>

<file path=ppt/slides/_rels/slide1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2.xml"/><Relationship Id="rId1" Type="http://schemas.openxmlformats.org/officeDocument/2006/relationships/slideLayout" Target="../slideLayouts/slideLayout145.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3.xml"/><Relationship Id="rId1" Type="http://schemas.openxmlformats.org/officeDocument/2006/relationships/slideLayout" Target="../slideLayouts/slideLayout145.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4.xml"/><Relationship Id="rId1" Type="http://schemas.openxmlformats.org/officeDocument/2006/relationships/slideLayout" Target="../slideLayouts/slideLayout145.xml"/></Relationships>
</file>

<file path=ppt/slides/_rels/slide1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9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6.xml"/><Relationship Id="rId1" Type="http://schemas.openxmlformats.org/officeDocument/2006/relationships/slideLayout" Target="../slideLayouts/slideLayout391.xml"/></Relationships>
</file>

<file path=ppt/slides/_rels/slide1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7.xml"/><Relationship Id="rId1" Type="http://schemas.openxmlformats.org/officeDocument/2006/relationships/slideLayout" Target="../slideLayouts/slideLayout41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28.xml"/></Relationships>
</file>

<file path=ppt/slides/_rels/slide1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02.jpeg"/><Relationship Id="rId1" Type="http://schemas.openxmlformats.org/officeDocument/2006/relationships/slideLayout" Target="../slideLayouts/slideLayout150.xml"/><Relationship Id="rId4" Type="http://schemas.openxmlformats.org/officeDocument/2006/relationships/image" Target="../media/image39.jpeg"/></Relationships>
</file>

<file path=ppt/slides/_rels/slide1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8.xml"/><Relationship Id="rId1" Type="http://schemas.openxmlformats.org/officeDocument/2006/relationships/slideLayout" Target="../slideLayouts/slideLayout156.xml"/></Relationships>
</file>

<file path=ppt/slides/_rels/slide1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9.xml"/><Relationship Id="rId1" Type="http://schemas.openxmlformats.org/officeDocument/2006/relationships/slideLayout" Target="../slideLayouts/slideLayout156.xml"/></Relationships>
</file>

<file path=ppt/slides/_rels/slide1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0.xml"/><Relationship Id="rId1" Type="http://schemas.openxmlformats.org/officeDocument/2006/relationships/slideLayout" Target="../slideLayouts/slideLayout156.xml"/></Relationships>
</file>

<file path=ppt/slides/_rels/slide1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1.xml"/><Relationship Id="rId1" Type="http://schemas.openxmlformats.org/officeDocument/2006/relationships/slideLayout" Target="../slideLayouts/slideLayout156.xml"/></Relationships>
</file>

<file path=ppt/slides/_rels/slide1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2.xml"/><Relationship Id="rId1" Type="http://schemas.openxmlformats.org/officeDocument/2006/relationships/slideLayout" Target="../slideLayouts/slideLayout156.xml"/></Relationships>
</file>

<file path=ppt/slides/_rels/slide1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3.xml"/><Relationship Id="rId1" Type="http://schemas.openxmlformats.org/officeDocument/2006/relationships/slideLayout" Target="../slideLayouts/slideLayout156.xml"/></Relationships>
</file>

<file path=ppt/slides/_rels/slide1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4.xml"/><Relationship Id="rId1" Type="http://schemas.openxmlformats.org/officeDocument/2006/relationships/slideLayout" Target="../slideLayouts/slideLayout156.xml"/></Relationships>
</file>

<file path=ppt/slides/_rels/slide1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5.xml"/><Relationship Id="rId1" Type="http://schemas.openxmlformats.org/officeDocument/2006/relationships/slideLayout" Target="../slideLayouts/slideLayout156.xml"/></Relationships>
</file>

<file path=ppt/slides/_rels/slide1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6.xml"/><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7.xml"/><Relationship Id="rId1" Type="http://schemas.openxmlformats.org/officeDocument/2006/relationships/slideLayout" Target="../slideLayouts/slideLayout156.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8.xml"/><Relationship Id="rId1" Type="http://schemas.openxmlformats.org/officeDocument/2006/relationships/slideLayout" Target="../slideLayouts/slideLayout15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9.xml"/><Relationship Id="rId1" Type="http://schemas.openxmlformats.org/officeDocument/2006/relationships/slideLayout" Target="../slideLayouts/slideLayout156.xml"/></Relationships>
</file>

<file path=ppt/slides/_rels/slide1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0.xml"/><Relationship Id="rId1" Type="http://schemas.openxmlformats.org/officeDocument/2006/relationships/slideLayout" Target="../slideLayouts/slideLayout156.xml"/></Relationships>
</file>

<file path=ppt/slides/_rels/slide1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1.xml"/><Relationship Id="rId1" Type="http://schemas.openxmlformats.org/officeDocument/2006/relationships/slideLayout" Target="../slideLayouts/slideLayout156.xml"/></Relationships>
</file>

<file path=ppt/slides/_rels/slide1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2.xml"/><Relationship Id="rId1" Type="http://schemas.openxmlformats.org/officeDocument/2006/relationships/slideLayout" Target="../slideLayouts/slideLayout156.xml"/></Relationships>
</file>

<file path=ppt/slides/_rels/slide1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3.xml"/><Relationship Id="rId1" Type="http://schemas.openxmlformats.org/officeDocument/2006/relationships/slideLayout" Target="../slideLayouts/slideLayout156.xml"/></Relationships>
</file>

<file path=ppt/slides/_rels/slide1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16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4.xml"/><Relationship Id="rId1" Type="http://schemas.openxmlformats.org/officeDocument/2006/relationships/slideLayout" Target="../slideLayouts/slideLayout4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8.xml"/></Relationships>
</file>

<file path=ppt/slides/_rels/slide17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5.xml"/><Relationship Id="rId1" Type="http://schemas.openxmlformats.org/officeDocument/2006/relationships/slideLayout" Target="../slideLayouts/slideLayout42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6.xml"/><Relationship Id="rId1" Type="http://schemas.openxmlformats.org/officeDocument/2006/relationships/slideLayout" Target="../slideLayouts/slideLayout426.xml"/></Relationships>
</file>

<file path=ppt/slides/_rels/slide17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7.xml"/><Relationship Id="rId1" Type="http://schemas.openxmlformats.org/officeDocument/2006/relationships/slideLayout" Target="../slideLayouts/slideLayout42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8.xml"/><Relationship Id="rId1" Type="http://schemas.openxmlformats.org/officeDocument/2006/relationships/slideLayout" Target="../slideLayouts/slideLayout425.xml"/></Relationships>
</file>

<file path=ppt/slides/_rels/slide1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3.jpeg"/><Relationship Id="rId1" Type="http://schemas.openxmlformats.org/officeDocument/2006/relationships/slideLayout" Target="../slideLayouts/slideLayout128.xml"/><Relationship Id="rId5" Type="http://schemas.openxmlformats.org/officeDocument/2006/relationships/image" Target="../media/image124.jpeg"/><Relationship Id="rId4" Type="http://schemas.openxmlformats.org/officeDocument/2006/relationships/image" Target="../media/image39.jpeg"/></Relationships>
</file>

<file path=ppt/slides/_rels/slide17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9.xml"/><Relationship Id="rId1" Type="http://schemas.openxmlformats.org/officeDocument/2006/relationships/slideLayout" Target="../slideLayouts/slideLayout178.xml"/></Relationships>
</file>

<file path=ppt/slides/_rels/slide17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0.xml"/><Relationship Id="rId1" Type="http://schemas.openxmlformats.org/officeDocument/2006/relationships/slideLayout" Target="../slideLayouts/slideLayout178.xml"/></Relationships>
</file>

<file path=ppt/slides/_rels/slide1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1.xml"/><Relationship Id="rId1" Type="http://schemas.openxmlformats.org/officeDocument/2006/relationships/slideLayout" Target="../slideLayouts/slideLayout178.xml"/></Relationships>
</file>

<file path=ppt/slides/_rels/slide17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2.xml"/><Relationship Id="rId1" Type="http://schemas.openxmlformats.org/officeDocument/2006/relationships/slideLayout" Target="../slideLayouts/slideLayout178.xml"/></Relationships>
</file>

<file path=ppt/slides/_rels/slide1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3.xml"/><Relationship Id="rId1" Type="http://schemas.openxmlformats.org/officeDocument/2006/relationships/slideLayout" Target="../slideLayouts/slideLayout17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28.xml"/></Relationships>
</file>

<file path=ppt/slides/_rels/slide18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4.xml"/><Relationship Id="rId1" Type="http://schemas.openxmlformats.org/officeDocument/2006/relationships/slideLayout" Target="../slideLayouts/slideLayout178.xml"/></Relationships>
</file>

<file path=ppt/slides/_rels/slide18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5.xml"/><Relationship Id="rId1" Type="http://schemas.openxmlformats.org/officeDocument/2006/relationships/slideLayout" Target="../slideLayouts/slideLayout178.xml"/></Relationships>
</file>

<file path=ppt/slides/_rels/slide18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6.xml"/><Relationship Id="rId1" Type="http://schemas.openxmlformats.org/officeDocument/2006/relationships/slideLayout" Target="../slideLayouts/slideLayout178.xml"/></Relationships>
</file>

<file path=ppt/slides/_rels/slide1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7.xml"/><Relationship Id="rId1" Type="http://schemas.openxmlformats.org/officeDocument/2006/relationships/slideLayout" Target="../slideLayouts/slideLayout178.xml"/></Relationships>
</file>

<file path=ppt/slides/_rels/slide1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8.xml"/><Relationship Id="rId1" Type="http://schemas.openxmlformats.org/officeDocument/2006/relationships/slideLayout" Target="../slideLayouts/slideLayout178.xml"/></Relationships>
</file>

<file path=ppt/slides/_rels/slide18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9.xml"/><Relationship Id="rId1" Type="http://schemas.openxmlformats.org/officeDocument/2006/relationships/slideLayout" Target="../slideLayouts/slideLayout178.xml"/></Relationships>
</file>

<file path=ppt/slides/_rels/slide18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0.xml"/><Relationship Id="rId1" Type="http://schemas.openxmlformats.org/officeDocument/2006/relationships/slideLayout" Target="../slideLayouts/slideLayout178.xml"/></Relationships>
</file>

<file path=ppt/slides/_rels/slide18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8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36.jpeg"/><Relationship Id="rId1" Type="http://schemas.openxmlformats.org/officeDocument/2006/relationships/slideLayout" Target="../slideLayouts/slideLayout431.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28.xml"/></Relationships>
</file>

<file path=ppt/slides/_rels/slide19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1.xml"/><Relationship Id="rId1" Type="http://schemas.openxmlformats.org/officeDocument/2006/relationships/slideLayout" Target="../slideLayouts/slideLayout448.xml"/></Relationships>
</file>

<file path=ppt/slides/_rels/slide1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2.xml"/><Relationship Id="rId1" Type="http://schemas.openxmlformats.org/officeDocument/2006/relationships/slideLayout" Target="../slideLayouts/slideLayout448.xml"/></Relationships>
</file>

<file path=ppt/slides/_rels/slide1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3.xml"/><Relationship Id="rId1" Type="http://schemas.openxmlformats.org/officeDocument/2006/relationships/slideLayout" Target="../slideLayouts/slideLayout448.xml"/></Relationships>
</file>

<file path=ppt/slides/_rels/slide19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4.xml"/><Relationship Id="rId1" Type="http://schemas.openxmlformats.org/officeDocument/2006/relationships/slideLayout" Target="../slideLayouts/slideLayout448.xml"/></Relationships>
</file>

<file path=ppt/slides/_rels/slide19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5.xml"/><Relationship Id="rId1" Type="http://schemas.openxmlformats.org/officeDocument/2006/relationships/slideLayout" Target="../slideLayouts/slideLayout448.xml"/></Relationships>
</file>

<file path=ppt/slides/_rels/slide19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6.xml"/><Relationship Id="rId1" Type="http://schemas.openxmlformats.org/officeDocument/2006/relationships/slideLayout" Target="../slideLayouts/slideLayout448.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7.xml"/><Relationship Id="rId1" Type="http://schemas.openxmlformats.org/officeDocument/2006/relationships/slideLayout" Target="../slideLayouts/slideLayout448.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8.xml"/><Relationship Id="rId1" Type="http://schemas.openxmlformats.org/officeDocument/2006/relationships/slideLayout" Target="../slideLayouts/slideLayout448.xml"/></Relationships>
</file>

<file path=ppt/slides/_rels/slide19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9.xml"/><Relationship Id="rId1" Type="http://schemas.openxmlformats.org/officeDocument/2006/relationships/slideLayout" Target="../slideLayouts/slideLayout448.xml"/></Relationships>
</file>

<file path=ppt/slides/_rels/slide19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0.xml"/><Relationship Id="rId1" Type="http://schemas.openxmlformats.org/officeDocument/2006/relationships/slideLayout" Target="../slideLayouts/slideLayout4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4.xml"/></Relationships>
</file>

<file path=ppt/slides/_rels/slide20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1.xml"/><Relationship Id="rId1" Type="http://schemas.openxmlformats.org/officeDocument/2006/relationships/slideLayout" Target="../slideLayouts/slideLayout448.xml"/></Relationships>
</file>

<file path=ppt/slides/_rels/slide20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2.xml"/><Relationship Id="rId1" Type="http://schemas.openxmlformats.org/officeDocument/2006/relationships/slideLayout" Target="../slideLayouts/slideLayout448.xml"/></Relationships>
</file>

<file path=ppt/slides/_rels/slide20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3.xml"/><Relationship Id="rId1" Type="http://schemas.openxmlformats.org/officeDocument/2006/relationships/slideLayout" Target="../slideLayouts/slideLayout448.xml"/></Relationships>
</file>

<file path=ppt/slides/_rels/slide20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4.xml"/><Relationship Id="rId1" Type="http://schemas.openxmlformats.org/officeDocument/2006/relationships/slideLayout" Target="../slideLayouts/slideLayout448.xml"/></Relationships>
</file>

<file path=ppt/slides/_rels/slide2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5.xml"/><Relationship Id="rId1" Type="http://schemas.openxmlformats.org/officeDocument/2006/relationships/slideLayout" Target="../slideLayouts/slideLayout448.xml"/></Relationships>
</file>

<file path=ppt/slides/_rels/slide20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6.xml"/><Relationship Id="rId1" Type="http://schemas.openxmlformats.org/officeDocument/2006/relationships/slideLayout" Target="../slideLayouts/slideLayout448.xml"/></Relationships>
</file>

<file path=ppt/slides/_rels/slide20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7.xml"/><Relationship Id="rId1" Type="http://schemas.openxmlformats.org/officeDocument/2006/relationships/slideLayout" Target="../slideLayouts/slideLayout448.xml"/></Relationships>
</file>

<file path=ppt/slides/_rels/slide20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8.xml"/><Relationship Id="rId1" Type="http://schemas.openxmlformats.org/officeDocument/2006/relationships/slideLayout" Target="../slideLayouts/slideLayout448.xml"/></Relationships>
</file>

<file path=ppt/slides/_rels/slide20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9.xml"/><Relationship Id="rId1" Type="http://schemas.openxmlformats.org/officeDocument/2006/relationships/slideLayout" Target="../slideLayouts/slideLayout448.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21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1.xml"/><Relationship Id="rId1" Type="http://schemas.openxmlformats.org/officeDocument/2006/relationships/slideLayout" Target="../slideLayouts/slideLayout189.xml"/></Relationships>
</file>

<file path=ppt/slides/_rels/slide2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2.xml"/><Relationship Id="rId1" Type="http://schemas.openxmlformats.org/officeDocument/2006/relationships/slideLayout" Target="../slideLayouts/slideLayout18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46.xml"/><Relationship Id="rId4" Type="http://schemas.openxmlformats.org/officeDocument/2006/relationships/image" Target="../media/image160.jpeg"/></Relationships>
</file>

<file path=ppt/slides/_rels/slide21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6.xml"/></Relationships>
</file>

<file path=ppt/slides/_rels/slide21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46.xml"/></Relationships>
</file>

<file path=ppt/slides/_rels/slide21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6.xml"/></Relationships>
</file>

<file path=ppt/slides/_rels/slide21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22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6.xml"/></Relationships>
</file>

<file path=ppt/slides/_rels/slide22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6.xml"/></Relationships>
</file>

<file path=ppt/slides/_rels/slide22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6.xml"/></Relationships>
</file>

<file path=ppt/slides/_rels/slide22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6.xml"/></Relationships>
</file>

<file path=ppt/slides/_rels/slide22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46.xml"/></Relationships>
</file>

<file path=ppt/slides/_rels/slide22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6.xml"/></Relationships>
</file>

<file path=ppt/slides/_rels/slide22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6.xml"/></Relationships>
</file>

<file path=ppt/slides/_rels/slide22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6.xml"/></Relationships>
</file>

<file path=ppt/slides/_rels/slide22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6.xml"/></Relationships>
</file>

<file path=ppt/slides/_rels/slide22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3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6.xml"/></Relationships>
</file>

<file path=ppt/slides/_rels/slide23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6.xml"/></Relationships>
</file>

<file path=ppt/slides/_rels/slide2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6.xml"/></Relationships>
</file>

<file path=ppt/slides/_rels/slide23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6.xml"/></Relationships>
</file>

<file path=ppt/slides/_rels/slide23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6.xml"/></Relationships>
</file>

<file path=ppt/slides/_rels/slide23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6.xml"/></Relationships>
</file>

<file path=ppt/slides/_rels/slide23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hyperlink" Target="http://www.bigbookmedia.com" TargetMode="External"/><Relationship Id="rId1" Type="http://schemas.openxmlformats.org/officeDocument/2006/relationships/slideLayout" Target="../slideLayouts/slideLayout46.xml"/></Relationships>
</file>

<file path=ppt/slides/_rels/slide2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2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80.jpeg"/><Relationship Id="rId1" Type="http://schemas.openxmlformats.org/officeDocument/2006/relationships/slideLayout" Target="../slideLayouts/slideLayout204.xml"/><Relationship Id="rId4" Type="http://schemas.openxmlformats.org/officeDocument/2006/relationships/image" Target="../media/image39.jpeg"/></Relationships>
</file>

<file path=ppt/slides/_rels/slide23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4.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4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5.xml"/><Relationship Id="rId1" Type="http://schemas.openxmlformats.org/officeDocument/2006/relationships/slideLayout" Target="../slideLayouts/slideLayout74.xml"/></Relationships>
</file>

<file path=ppt/slides/_rels/slide24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6.xml"/><Relationship Id="rId1" Type="http://schemas.openxmlformats.org/officeDocument/2006/relationships/slideLayout" Target="../slideLayouts/slideLayout74.xml"/></Relationships>
</file>

<file path=ppt/slides/_rels/slide24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7.xml"/><Relationship Id="rId1" Type="http://schemas.openxmlformats.org/officeDocument/2006/relationships/slideLayout" Target="../slideLayouts/slideLayout74.xml"/></Relationships>
</file>

<file path=ppt/slides/_rels/slide24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8.xml"/><Relationship Id="rId1" Type="http://schemas.openxmlformats.org/officeDocument/2006/relationships/slideLayout" Target="../slideLayouts/slideLayout74.xml"/></Relationships>
</file>

<file path=ppt/slides/_rels/slide24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9.xml"/><Relationship Id="rId1" Type="http://schemas.openxmlformats.org/officeDocument/2006/relationships/slideLayout" Target="../slideLayouts/slideLayout74.xml"/></Relationships>
</file>

<file path=ppt/slides/_rels/slide24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90.xml"/><Relationship Id="rId1" Type="http://schemas.openxmlformats.org/officeDocument/2006/relationships/slideLayout" Target="../slideLayouts/slideLayout74.xml"/></Relationships>
</file>

<file path=ppt/slides/_rels/slide24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91.xml"/><Relationship Id="rId1" Type="http://schemas.openxmlformats.org/officeDocument/2006/relationships/slideLayout" Target="../slideLayouts/slideLayout74.xml"/></Relationships>
</file>

<file path=ppt/slides/_rels/slide24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92.xml"/><Relationship Id="rId1" Type="http://schemas.openxmlformats.org/officeDocument/2006/relationships/slideLayout" Target="../slideLayouts/slideLayout74.xml"/></Relationships>
</file>

<file path=ppt/slides/_rels/slide24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3.xml"/><Relationship Id="rId1" Type="http://schemas.openxmlformats.org/officeDocument/2006/relationships/slideLayout" Target="../slideLayouts/slideLayout74.xml"/></Relationships>
</file>

<file path=ppt/slides/_rels/slide24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4.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5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95.xml"/><Relationship Id="rId1" Type="http://schemas.openxmlformats.org/officeDocument/2006/relationships/slideLayout" Target="../slideLayouts/slideLayout74.xml"/></Relationships>
</file>

<file path=ppt/slides/_rels/slide25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96.xml"/><Relationship Id="rId1" Type="http://schemas.openxmlformats.org/officeDocument/2006/relationships/slideLayout" Target="../slideLayouts/slideLayout74.xml"/></Relationships>
</file>

<file path=ppt/slides/_rels/slide25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97.xml"/><Relationship Id="rId1" Type="http://schemas.openxmlformats.org/officeDocument/2006/relationships/slideLayout" Target="../slideLayouts/slideLayout74.xml"/></Relationships>
</file>

<file path=ppt/slides/_rels/slide25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8.xml"/><Relationship Id="rId1" Type="http://schemas.openxmlformats.org/officeDocument/2006/relationships/slideLayout" Target="../slideLayouts/slideLayout74.xml"/></Relationships>
</file>

<file path=ppt/slides/_rels/slide25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99.xml"/><Relationship Id="rId1" Type="http://schemas.openxmlformats.org/officeDocument/2006/relationships/slideLayout" Target="../slideLayouts/slideLayout74.xml"/></Relationships>
</file>

<file path=ppt/slides/_rels/slide25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00.xml"/><Relationship Id="rId1" Type="http://schemas.openxmlformats.org/officeDocument/2006/relationships/slideLayout" Target="../slideLayouts/slideLayout74.xml"/></Relationships>
</file>

<file path=ppt/slides/_rels/slide25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01.xml"/><Relationship Id="rId1" Type="http://schemas.openxmlformats.org/officeDocument/2006/relationships/slideLayout" Target="../slideLayouts/slideLayout74.xml"/></Relationships>
</file>

<file path=ppt/slides/_rels/slide25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02.xml"/><Relationship Id="rId1" Type="http://schemas.openxmlformats.org/officeDocument/2006/relationships/slideLayout" Target="../slideLayouts/slideLayout74.xml"/></Relationships>
</file>

<file path=ppt/slides/_rels/slide25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03.xml"/><Relationship Id="rId1" Type="http://schemas.openxmlformats.org/officeDocument/2006/relationships/slideLayout" Target="../slideLayouts/slideLayout74.xml"/></Relationships>
</file>

<file path=ppt/slides/_rels/slide2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6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2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0.jpeg"/><Relationship Id="rId1" Type="http://schemas.openxmlformats.org/officeDocument/2006/relationships/slideLayout" Target="../slideLayouts/slideLayout204.xml"/><Relationship Id="rId4" Type="http://schemas.openxmlformats.org/officeDocument/2006/relationships/image" Target="../media/image59.jpeg"/></Relationships>
</file>

<file path=ppt/slides/_rels/slide26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04.xml"/><Relationship Id="rId1" Type="http://schemas.openxmlformats.org/officeDocument/2006/relationships/slideLayout" Target="../slideLayouts/slideLayout448.xml"/></Relationships>
</file>

<file path=ppt/slides/_rels/slide2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05.xml"/><Relationship Id="rId1" Type="http://schemas.openxmlformats.org/officeDocument/2006/relationships/slideLayout" Target="../slideLayouts/slideLayout448.xml"/></Relationships>
</file>

<file path=ppt/slides/_rels/slide26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06.xml"/><Relationship Id="rId1" Type="http://schemas.openxmlformats.org/officeDocument/2006/relationships/slideLayout" Target="../slideLayouts/slideLayout448.xml"/></Relationships>
</file>

<file path=ppt/slides/_rels/slide26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07.xml"/><Relationship Id="rId1" Type="http://schemas.openxmlformats.org/officeDocument/2006/relationships/slideLayout" Target="../slideLayouts/slideLayout448.xml"/></Relationships>
</file>

<file path=ppt/slides/_rels/slide26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08.xml"/><Relationship Id="rId1" Type="http://schemas.openxmlformats.org/officeDocument/2006/relationships/slideLayout" Target="../slideLayouts/slideLayout448.xml"/></Relationships>
</file>

<file path=ppt/slides/_rels/slide26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09.xml"/><Relationship Id="rId1" Type="http://schemas.openxmlformats.org/officeDocument/2006/relationships/slideLayout" Target="../slideLayouts/slideLayout448.xml"/></Relationships>
</file>

<file path=ppt/slides/_rels/slide26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10.xml"/><Relationship Id="rId1" Type="http://schemas.openxmlformats.org/officeDocument/2006/relationships/slideLayout" Target="../slideLayouts/slideLayout44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7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11.xml"/><Relationship Id="rId1" Type="http://schemas.openxmlformats.org/officeDocument/2006/relationships/slideLayout" Target="../slideLayouts/slideLayout448.xml"/></Relationships>
</file>

<file path=ppt/slides/_rels/slide27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12.xml"/><Relationship Id="rId1" Type="http://schemas.openxmlformats.org/officeDocument/2006/relationships/slideLayout" Target="../slideLayouts/slideLayout448.xml"/></Relationships>
</file>

<file path=ppt/slides/_rels/slide27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3.xml"/><Relationship Id="rId1" Type="http://schemas.openxmlformats.org/officeDocument/2006/relationships/slideLayout" Target="../slideLayouts/slideLayout448.xml"/></Relationships>
</file>

<file path=ppt/slides/_rels/slide27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14.xml"/><Relationship Id="rId1" Type="http://schemas.openxmlformats.org/officeDocument/2006/relationships/slideLayout" Target="../slideLayouts/slideLayout448.xml"/></Relationships>
</file>

<file path=ppt/slides/_rels/slide27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2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5.xml"/><Relationship Id="rId1" Type="http://schemas.openxmlformats.org/officeDocument/2006/relationships/slideLayout" Target="../slideLayouts/slideLayout328.xml"/></Relationships>
</file>

<file path=ppt/slides/_rels/slide2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6.xml"/><Relationship Id="rId1" Type="http://schemas.openxmlformats.org/officeDocument/2006/relationships/slideLayout" Target="../slideLayouts/slideLayout328.xml"/></Relationships>
</file>

<file path=ppt/slides/_rels/slide2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7.xml"/><Relationship Id="rId1" Type="http://schemas.openxmlformats.org/officeDocument/2006/relationships/slideLayout" Target="../slideLayouts/slideLayout470.xml"/></Relationships>
</file>

<file path=ppt/slides/_rels/slide2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8.xml"/><Relationship Id="rId1" Type="http://schemas.openxmlformats.org/officeDocument/2006/relationships/slideLayout" Target="../slideLayouts/slideLayout328.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8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19.xml"/><Relationship Id="rId1" Type="http://schemas.openxmlformats.org/officeDocument/2006/relationships/slideLayout" Target="../slideLayouts/slideLayout328.xml"/></Relationships>
</file>

<file path=ppt/slides/_rels/slide28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20.xml"/><Relationship Id="rId1" Type="http://schemas.openxmlformats.org/officeDocument/2006/relationships/slideLayout" Target="../slideLayouts/slideLayout328.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83.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221.xml"/><Relationship Id="rId1" Type="http://schemas.openxmlformats.org/officeDocument/2006/relationships/slideLayout" Target="../slideLayouts/slideLayout475.xml"/><Relationship Id="rId4" Type="http://schemas.openxmlformats.org/officeDocument/2006/relationships/image" Target="../media/image214.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85.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222.xml"/><Relationship Id="rId1" Type="http://schemas.openxmlformats.org/officeDocument/2006/relationships/slideLayout" Target="../slideLayouts/slideLayout475.xml"/><Relationship Id="rId4" Type="http://schemas.openxmlformats.org/officeDocument/2006/relationships/image" Target="../media/image21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03.xml"/><Relationship Id="rId1" Type="http://schemas.openxmlformats.org/officeDocument/2006/relationships/themeOverride" Target="../theme/themeOverride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26.emf"/><Relationship Id="rId4" Type="http://schemas.openxmlformats.org/officeDocument/2006/relationships/image" Target="../media/image25.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5.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2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5.xml"/><Relationship Id="rId1" Type="http://schemas.openxmlformats.org/officeDocument/2006/relationships/slideLayout" Target="../slideLayouts/slideLayout328.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6.xml"/><Relationship Id="rId1" Type="http://schemas.openxmlformats.org/officeDocument/2006/relationships/slideLayout" Target="../slideLayouts/slideLayout328.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328.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328.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328.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0.xml"/><Relationship Id="rId1" Type="http://schemas.openxmlformats.org/officeDocument/2006/relationships/slideLayout" Target="../slideLayouts/slideLayout328.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32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41.xml"/></Relationships>
</file>

<file path=ppt/slides/_rels/slide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116.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09.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4.xml"/><Relationship Id="rId1" Type="http://schemas.openxmlformats.org/officeDocument/2006/relationships/slideLayout" Target="../slideLayouts/slideLayout3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363.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8.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41.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134.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134.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134.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134.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2.xml"/><Relationship Id="rId1" Type="http://schemas.openxmlformats.org/officeDocument/2006/relationships/slideLayout" Target="../slideLayouts/slideLayout134.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134.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4.xml"/><Relationship Id="rId1" Type="http://schemas.openxmlformats.org/officeDocument/2006/relationships/slideLayout" Target="../slideLayouts/slideLayout134.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134.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134.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341.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134.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34.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134.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134.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134.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134.xml"/></Relationships>
</file>

<file path=ppt/slides/_rels/slide8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4.xml"/><Relationship Id="rId1" Type="http://schemas.openxmlformats.org/officeDocument/2006/relationships/slideLayout" Target="../slideLayouts/slideLayout134.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134.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134.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7.xml"/><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341.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8.xml"/><Relationship Id="rId1" Type="http://schemas.openxmlformats.org/officeDocument/2006/relationships/slideLayout" Target="../slideLayouts/slideLayout374.xml"/></Relationships>
</file>

<file path=ppt/slides/_rels/slide9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1.jpeg"/><Relationship Id="rId1" Type="http://schemas.openxmlformats.org/officeDocument/2006/relationships/slideLayout" Target="../slideLayouts/slideLayout150.xml"/><Relationship Id="rId4" Type="http://schemas.openxmlformats.org/officeDocument/2006/relationships/image" Target="../media/image62.jpeg"/></Relationships>
</file>

<file path=ppt/slides/_rels/slide9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167.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167.xml"/></Relationships>
</file>

<file path=ppt/slides/_rels/slide9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1.xml"/><Relationship Id="rId1" Type="http://schemas.openxmlformats.org/officeDocument/2006/relationships/slideLayout" Target="../slideLayouts/slideLayout167.xml"/></Relationships>
</file>

<file path=ppt/slides/_rels/slide9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2.xml"/><Relationship Id="rId1" Type="http://schemas.openxmlformats.org/officeDocument/2006/relationships/slideLayout" Target="../slideLayouts/slideLayout167.xml"/></Relationships>
</file>

<file path=ppt/slides/_rels/slide9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3.xml"/><Relationship Id="rId1" Type="http://schemas.openxmlformats.org/officeDocument/2006/relationships/slideLayout" Target="../slideLayouts/slideLayout167.xml"/></Relationships>
</file>

<file path=ppt/slides/_rels/slide9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4.xml"/><Relationship Id="rId1" Type="http://schemas.openxmlformats.org/officeDocument/2006/relationships/slideLayout" Target="../slideLayouts/slideLayout16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zh-CN" altLang="en-US" sz="7200" dirty="0">
                <a:latin typeface="Arial" charset="0"/>
                <a:ea typeface="ＭＳ Ｐゴシック" charset="0"/>
                <a:cs typeface="ＭＳ Ｐゴシック" charset="0"/>
              </a:rPr>
              <a:t>马可福音</a:t>
            </a:r>
            <a:r>
              <a:rPr lang="en-US" altLang="zh-CN" sz="7200" dirty="0">
                <a:latin typeface="Arial" charset="0"/>
                <a:ea typeface="ＭＳ Ｐゴシック" charset="0"/>
                <a:cs typeface="ＭＳ Ｐゴシック" charset="0"/>
              </a:rPr>
              <a:t> 1-8</a:t>
            </a:r>
            <a:endParaRPr lang="en-US" sz="72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2" name="TextBox 1">
            <a:extLst>
              <a:ext uri="{FF2B5EF4-FFF2-40B4-BE49-F238E27FC236}">
                <a16:creationId xmlns:a16="http://schemas.microsoft.com/office/drawing/2014/main" id="{50C69ED9-A0AA-92AB-7265-A8294FF3CE86}"/>
              </a:ext>
            </a:extLst>
          </p:cNvPr>
          <p:cNvSpPr txBox="1"/>
          <p:nvPr/>
        </p:nvSpPr>
        <p:spPr>
          <a:xfrm>
            <a:off x="10228217" y="992777"/>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73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8383AD"/>
              </a:solidFill>
              <a:effectLst/>
              <a:uLnTx/>
              <a:uFillTx/>
              <a:latin typeface="Arial" charset="0"/>
              <a:ea typeface="ＭＳ Ｐゴシック"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zh-CN" altLang="en-US" dirty="0">
                <a:latin typeface="Arial" charset="0"/>
                <a:ea typeface="ＭＳ Ｐゴシック" charset="0"/>
                <a:cs typeface="ＭＳ Ｐゴシック" charset="0"/>
              </a:rPr>
              <a:t>马可福音大纲</a:t>
            </a:r>
            <a:endParaRPr lang="en-US" dirty="0">
              <a:latin typeface="Arial" charset="0"/>
              <a:ea typeface="ＭＳ Ｐゴシック" charset="0"/>
              <a:cs typeface="ＭＳ Ｐゴシック" charset="0"/>
            </a:endParaRPr>
          </a:p>
        </p:txBody>
      </p:sp>
      <p:graphicFrame>
        <p:nvGraphicFramePr>
          <p:cNvPr id="2" name="Table 1"/>
          <p:cNvGraphicFramePr>
            <a:graphicFrameLocks noGrp="1"/>
          </p:cNvGraphicFramePr>
          <p:nvPr/>
        </p:nvGraphicFramePr>
        <p:xfrm>
          <a:off x="1" y="1082388"/>
          <a:ext cx="9112248" cy="5728284"/>
        </p:xfrm>
        <a:graphic>
          <a:graphicData uri="http://schemas.openxmlformats.org/drawingml/2006/table">
            <a:tbl>
              <a:tblPr firstRow="1" bandRow="1">
                <a:tableStyleId>{3C2FFA5D-87B4-456A-9821-1D502468CF0F}</a:tableStyleId>
              </a:tblPr>
              <a:tblGrid>
                <a:gridCol w="991960">
                  <a:extLst>
                    <a:ext uri="{9D8B030D-6E8A-4147-A177-3AD203B41FA5}">
                      <a16:colId xmlns:a16="http://schemas.microsoft.com/office/drawing/2014/main" val="20000"/>
                    </a:ext>
                  </a:extLst>
                </a:gridCol>
                <a:gridCol w="1023787">
                  <a:extLst>
                    <a:ext uri="{9D8B030D-6E8A-4147-A177-3AD203B41FA5}">
                      <a16:colId xmlns:a16="http://schemas.microsoft.com/office/drawing/2014/main" val="20001"/>
                    </a:ext>
                  </a:extLst>
                </a:gridCol>
                <a:gridCol w="877531">
                  <a:extLst>
                    <a:ext uri="{9D8B030D-6E8A-4147-A177-3AD203B41FA5}">
                      <a16:colId xmlns:a16="http://schemas.microsoft.com/office/drawing/2014/main" val="20002"/>
                    </a:ext>
                  </a:extLst>
                </a:gridCol>
                <a:gridCol w="988024">
                  <a:extLst>
                    <a:ext uri="{9D8B030D-6E8A-4147-A177-3AD203B41FA5}">
                      <a16:colId xmlns:a16="http://schemas.microsoft.com/office/drawing/2014/main" val="20003"/>
                    </a:ext>
                  </a:extLst>
                </a:gridCol>
                <a:gridCol w="1132678">
                  <a:extLst>
                    <a:ext uri="{9D8B030D-6E8A-4147-A177-3AD203B41FA5}">
                      <a16:colId xmlns:a16="http://schemas.microsoft.com/office/drawing/2014/main" val="20004"/>
                    </a:ext>
                  </a:extLst>
                </a:gridCol>
                <a:gridCol w="868364">
                  <a:extLst>
                    <a:ext uri="{9D8B030D-6E8A-4147-A177-3AD203B41FA5}">
                      <a16:colId xmlns:a16="http://schemas.microsoft.com/office/drawing/2014/main" val="20005"/>
                    </a:ext>
                  </a:extLst>
                </a:gridCol>
                <a:gridCol w="1325465">
                  <a:extLst>
                    <a:ext uri="{9D8B030D-6E8A-4147-A177-3AD203B41FA5}">
                      <a16:colId xmlns:a16="http://schemas.microsoft.com/office/drawing/2014/main" val="20006"/>
                    </a:ext>
                  </a:extLst>
                </a:gridCol>
                <a:gridCol w="877531">
                  <a:extLst>
                    <a:ext uri="{9D8B030D-6E8A-4147-A177-3AD203B41FA5}">
                      <a16:colId xmlns:a16="http://schemas.microsoft.com/office/drawing/2014/main" val="20007"/>
                    </a:ext>
                  </a:extLst>
                </a:gridCol>
                <a:gridCol w="1026908">
                  <a:extLst>
                    <a:ext uri="{9D8B030D-6E8A-4147-A177-3AD203B41FA5}">
                      <a16:colId xmlns:a16="http://schemas.microsoft.com/office/drawing/2014/main" val="20008"/>
                    </a:ext>
                  </a:extLst>
                </a:gridCol>
              </a:tblGrid>
              <a:tr h="435337">
                <a:tc gridSpan="9">
                  <a:txBody>
                    <a:bodyPr/>
                    <a:lstStyle/>
                    <a:p>
                      <a:pPr algn="ctr"/>
                      <a:r>
                        <a:rPr lang="zh-CN" altLang="en-US" sz="2800" b="1" kern="1200" dirty="0">
                          <a:solidFill>
                            <a:srgbClr val="FFFFFF"/>
                          </a:solidFill>
                          <a:effectLst/>
                          <a:latin typeface="Microsoft YaHei UI" panose="020B0503020204020204" pitchFamily="34" charset="-122"/>
                          <a:ea typeface="Microsoft YaHei UI" panose="020B0503020204020204" pitchFamily="34" charset="-122"/>
                          <a:cs typeface="+mn-cs"/>
                        </a:rPr>
                        <a:t>成为受苦的仆人来设立榜样的神</a:t>
                      </a:r>
                    </a:p>
                  </a:txBody>
                  <a:tcP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服侍</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受苦</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教导和迹象</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5337">
                <a:tc gridSpan="5">
                  <a:txBody>
                    <a:bodyPr/>
                    <a:lstStyle/>
                    <a:p>
                      <a:pPr algn="ctr"/>
                      <a:r>
                        <a:rPr lang="zh-SG" altLang="en-US" sz="2000" b="1" dirty="0">
                          <a:solidFill>
                            <a:srgbClr val="33334D"/>
                          </a:solidFill>
                          <a:latin typeface="Microsoft YaHei UI" panose="020B0503020204020204" pitchFamily="34" charset="-122"/>
                          <a:ea typeface="Microsoft YaHei UI" panose="020B0503020204020204" pitchFamily="34" charset="-122"/>
                        </a:rPr>
                        <a:t>加利利与佩雷斯</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犹太和耶路撒冷</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5337">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降临</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3">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事工面临阻拦</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自我牺牲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zh-CN" altLang="en-US" b="1" dirty="0">
                          <a:solidFill>
                            <a:srgbClr val="33334D"/>
                          </a:solidFill>
                          <a:latin typeface="Microsoft YaHei UI" panose="020B0503020204020204" pitchFamily="34" charset="-122"/>
                          <a:ea typeface="Microsoft YaHei UI" panose="020B0503020204020204" pitchFamily="34" charset="-122"/>
                        </a:rPr>
                        <a:t>复活</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4"/>
                  </a:ext>
                </a:extLst>
              </a:tr>
              <a:tr h="435337">
                <a:tc gridSpan="2">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1:1-3</a:t>
                      </a:r>
                    </a:p>
                  </a:txBody>
                  <a:tcPr/>
                </a:tc>
                <a:tc hMerge="1">
                  <a:txBody>
                    <a:bodyPr/>
                    <a:lstStyle/>
                    <a:p>
                      <a:endParaRPr lang="en-US"/>
                    </a:p>
                  </a:txBody>
                  <a:tcPr/>
                </a:tc>
                <a:tc gridSpan="3">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en-US" sz="2000" b="1" baseline="0" dirty="0">
                          <a:solidFill>
                            <a:srgbClr val="33334D"/>
                          </a:solidFill>
                          <a:latin typeface="Microsoft YaHei UI" panose="020B0503020204020204" pitchFamily="34" charset="-122"/>
                          <a:ea typeface="Microsoft YaHei UI" panose="020B0503020204020204" pitchFamily="34" charset="-122"/>
                        </a:rPr>
                        <a:t>11–15</a:t>
                      </a:r>
                      <a:r>
                        <a:rPr lang="ja-JP" altLang="en-US" sz="2000" b="1">
                          <a:solidFill>
                            <a:srgbClr val="000404"/>
                          </a:solidFill>
                          <a:latin typeface="Microsoft YaHei UI" panose="020B0503020204020204" pitchFamily="34" charset="-122"/>
                          <a:ea typeface="Microsoft YaHei UI" panose="020B0503020204020204" pitchFamily="34" charset="-122"/>
                        </a:rPr>
                        <a:t>章</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en-US" b="1" dirty="0">
                          <a:solidFill>
                            <a:srgbClr val="33334D"/>
                          </a:solidFill>
                          <a:latin typeface="Microsoft YaHei UI" panose="020B0503020204020204" pitchFamily="34" charset="-122"/>
                          <a:ea typeface="Microsoft YaHei UI" panose="020B0503020204020204" pitchFamily="34" charset="-122"/>
                        </a:rPr>
                        <a:t>16</a:t>
                      </a:r>
                      <a:r>
                        <a:rPr lang="ja-JP" altLang="en-US" sz="1800" b="1">
                          <a:solidFill>
                            <a:srgbClr val="000404"/>
                          </a:solidFill>
                          <a:latin typeface="Microsoft YaHei UI" panose="020B0503020204020204" pitchFamily="34" charset="-122"/>
                          <a:ea typeface="Microsoft YaHei UI" panose="020B0503020204020204" pitchFamily="34" charset="-122"/>
                        </a:rPr>
                        <a:t>章</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5"/>
                  </a:ext>
                </a:extLst>
              </a:tr>
              <a:tr h="715623">
                <a:tc>
                  <a:txBody>
                    <a:bodyPr/>
                    <a:lstStyle/>
                    <a:p>
                      <a:pPr algn="ctr">
                        <a:spcAft>
                          <a:spcPts val="0"/>
                        </a:spcAft>
                      </a:pPr>
                      <a:r>
                        <a:rPr lang="en-US" sz="1100" b="1" dirty="0">
                          <a:effectLst/>
                          <a:latin typeface="Microsoft YaHei UI" panose="020B0503020204020204" pitchFamily="34" charset="-122"/>
                          <a:ea typeface="Microsoft YaHei UI" panose="020B0503020204020204" pitchFamily="34" charset="-122"/>
                          <a:cs typeface="Times New Roman"/>
                        </a:rPr>
                        <a:t> </a:t>
                      </a:r>
                      <a:endParaRPr lang="en-US"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神</a:t>
                      </a: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性</a:t>
                      </a: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与约翰</a:t>
                      </a: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a:t>
                      </a: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洗与</a:t>
                      </a:r>
                    </a:p>
                    <a:p>
                      <a:pPr algn="ctr">
                        <a:spcAft>
                          <a:spcPts val="0"/>
                        </a:spcAft>
                      </a:pP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诱惑</a:t>
                      </a: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1:9-13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事工</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1:14–2:12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阻拦</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2:13–8:26</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教导</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8:27–10:52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被拒绝</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受死</a:t>
                      </a:r>
                      <a:endPar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14–15</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证据</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结局</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16:9-20</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6"/>
                  </a:ext>
                </a:extLst>
              </a:tr>
              <a:tr h="822966">
                <a:tc gridSpan="4">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强调基督的权威</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050" b="1" dirty="0">
                          <a:solidFill>
                            <a:srgbClr val="33334D"/>
                          </a:solidFill>
                          <a:latin typeface="Microsoft YaHei UI" panose="020B0503020204020204" pitchFamily="34" charset="-122"/>
                          <a:ea typeface="Microsoft YaHei UI" panose="020B0503020204020204" pitchFamily="34" charset="-122"/>
                        </a:rPr>
                        <a:t>权威 </a:t>
                      </a:r>
                      <a:r>
                        <a:rPr lang="en-US" altLang="zh-CN" sz="1050" b="1" dirty="0">
                          <a:solidFill>
                            <a:srgbClr val="33334D"/>
                          </a:solidFill>
                          <a:latin typeface="Microsoft YaHei UI" panose="020B0503020204020204" pitchFamily="34" charset="-122"/>
                          <a:ea typeface="Microsoft YaHei UI" panose="020B0503020204020204" pitchFamily="34" charset="-122"/>
                        </a:rPr>
                        <a:t>- </a:t>
                      </a:r>
                      <a:r>
                        <a:rPr lang="zh-CN" altLang="en-US" sz="1050" b="1" dirty="0">
                          <a:solidFill>
                            <a:srgbClr val="33334D"/>
                          </a:solidFill>
                          <a:latin typeface="Microsoft YaHei UI" panose="020B0503020204020204" pitchFamily="34" charset="-122"/>
                          <a:ea typeface="Microsoft YaHei UI" panose="020B0503020204020204" pitchFamily="34" charset="-122"/>
                        </a:rPr>
                        <a:t>仆人的张力</a:t>
                      </a:r>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lumMod val="10000"/>
                            </a:schemeClr>
                          </a:solidFill>
                          <a:effectLst/>
                          <a:latin typeface="Microsoft YaHei UI" panose="020B0503020204020204" pitchFamily="34" charset="-122"/>
                          <a:ea typeface="Microsoft YaHei UI" panose="020B0503020204020204" pitchFamily="34" charset="-122"/>
                          <a:cs typeface="+mn-cs"/>
                        </a:rPr>
                        <a:t>强调基督的仆性</a:t>
                      </a:r>
                      <a:endParaRPr lang="en-US" sz="2000" dirty="0">
                        <a:solidFill>
                          <a:schemeClr val="bg1">
                            <a:lumMod val="10000"/>
                          </a:schemeClr>
                        </a:solidFill>
                        <a:latin typeface="Microsoft YaHei UI" panose="020B0503020204020204" pitchFamily="34" charset="-122"/>
                        <a:ea typeface="Microsoft YaHei UI" panose="020B0503020204020204" pitchFamily="34"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35337">
                <a:tc gridSpan="4">
                  <a:txBody>
                    <a:bodyPr/>
                    <a:lstStyle/>
                    <a:p>
                      <a:pPr algn="ctr"/>
                      <a:r>
                        <a:rPr lang="en-US" altLang="zh-SG" sz="1600" b="1" dirty="0">
                          <a:solidFill>
                            <a:srgbClr val="33334D"/>
                          </a:solidFill>
                          <a:latin typeface="Microsoft YaHei UI" panose="020B0503020204020204" pitchFamily="34" charset="-122"/>
                          <a:ea typeface="Microsoft YaHei UI" panose="020B0503020204020204" pitchFamily="34" charset="-122"/>
                        </a:rPr>
                        <a:t>3 </a:t>
                      </a:r>
                      <a:r>
                        <a:rPr lang="zh-SG" altLang="en-US" sz="1600" b="1" dirty="0">
                          <a:solidFill>
                            <a:srgbClr val="33334D"/>
                          </a:solidFill>
                          <a:latin typeface="Microsoft YaHei UI" panose="020B0503020204020204" pitchFamily="34" charset="-122"/>
                          <a:ea typeface="Microsoft YaHei UI" panose="020B0503020204020204" pitchFamily="34" charset="-122"/>
                        </a:rPr>
                        <a:t>年</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altLang="zh-SG" sz="1050" b="1" dirty="0">
                          <a:solidFill>
                            <a:srgbClr val="33334D"/>
                          </a:solidFill>
                          <a:latin typeface="Microsoft YaHei UI" panose="020B0503020204020204" pitchFamily="34" charset="-122"/>
                          <a:ea typeface="Microsoft YaHei UI" panose="020B0503020204020204" pitchFamily="34" charset="-122"/>
                        </a:rPr>
                        <a:t>6 </a:t>
                      </a:r>
                      <a:r>
                        <a:rPr lang="zh-SG" altLang="en-US" sz="1050" b="1" dirty="0">
                          <a:solidFill>
                            <a:srgbClr val="33334D"/>
                          </a:solidFill>
                          <a:latin typeface="Microsoft YaHei UI" panose="020B0503020204020204" pitchFamily="34" charset="-122"/>
                          <a:ea typeface="Microsoft YaHei UI" panose="020B0503020204020204" pitchFamily="34" charset="-122"/>
                        </a:rPr>
                        <a:t>个月</a:t>
                      </a:r>
                    </a:p>
                  </a:txBody>
                  <a:tcPr/>
                </a:tc>
                <a:tc gridSpan="4">
                  <a:txBody>
                    <a:bodyPr/>
                    <a:lstStyle/>
                    <a:p>
                      <a:pPr algn="ctr"/>
                      <a:r>
                        <a:rPr lang="en-US" altLang="zh-SG" sz="2000" b="1" dirty="0">
                          <a:solidFill>
                            <a:srgbClr val="33334D"/>
                          </a:solidFill>
                          <a:latin typeface="Microsoft YaHei UI" panose="020B0503020204020204" pitchFamily="34" charset="-122"/>
                          <a:ea typeface="Microsoft YaHei UI" panose="020B0503020204020204" pitchFamily="34" charset="-122"/>
                        </a:rPr>
                        <a:t>8 </a:t>
                      </a:r>
                      <a:r>
                        <a:rPr lang="zh-SG" altLang="en-US" sz="2000" b="1" dirty="0">
                          <a:solidFill>
                            <a:srgbClr val="33334D"/>
                          </a:solidFill>
                          <a:latin typeface="Microsoft YaHei UI" panose="020B0503020204020204" pitchFamily="34" charset="-122"/>
                          <a:ea typeface="Microsoft YaHei UI" panose="020B0503020204020204" pitchFamily="34" charset="-122"/>
                        </a:rPr>
                        <a:t>天</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35337">
                <a:tc gridSpan="9">
                  <a:txBody>
                    <a:bodyPr/>
                    <a:lstStyle/>
                    <a:p>
                      <a:pPr algn="ctr"/>
                      <a:r>
                        <a:rPr lang="zh-SG" altLang="en-US" sz="1600" b="1" dirty="0">
                          <a:solidFill>
                            <a:srgbClr val="33334D"/>
                          </a:solidFill>
                          <a:latin typeface="Microsoft YaHei UI" panose="020B0503020204020204" pitchFamily="34" charset="-122"/>
                          <a:ea typeface="Microsoft YaHei UI" panose="020B0503020204020204" pitchFamily="34" charset="-122"/>
                        </a:rPr>
                        <a:t>罗马</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08279">
                <a:tc gridSpan="9">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主后</a:t>
                      </a:r>
                      <a:r>
                        <a:rPr lang="en-US" sz="1600" b="1" dirty="0">
                          <a:solidFill>
                            <a:srgbClr val="33334D"/>
                          </a:solidFill>
                          <a:latin typeface="Microsoft YaHei UI" panose="020B0503020204020204" pitchFamily="34" charset="-122"/>
                          <a:ea typeface="Microsoft YaHei UI" panose="020B0503020204020204" pitchFamily="34" charset="-122"/>
                        </a:rPr>
                        <a:t> 64-68 </a:t>
                      </a:r>
                      <a:r>
                        <a:rPr lang="zh-CN" altLang="en-US" sz="1600" b="1" dirty="0">
                          <a:solidFill>
                            <a:srgbClr val="33334D"/>
                          </a:solidFill>
                          <a:latin typeface="Microsoft YaHei UI" panose="020B0503020204020204" pitchFamily="34" charset="-122"/>
                          <a:ea typeface="Microsoft YaHei UI" panose="020B0503020204020204" pitchFamily="34" charset="-122"/>
                        </a:rPr>
                        <a:t>写成</a:t>
                      </a:r>
                      <a:endParaRPr lang="en-US" sz="1600" b="1" dirty="0">
                        <a:solidFill>
                          <a:srgbClr val="33334D"/>
                        </a:solidFill>
                        <a:latin typeface="Microsoft YaHei UI" panose="020B0503020204020204" pitchFamily="34" charset="-122"/>
                        <a:ea typeface="Microsoft YaHei UI" panose="020B0503020204020204" pitchFamily="34" charset="-122"/>
                      </a:endParaRPr>
                    </a:p>
                    <a:p>
                      <a:pPr algn="ctr"/>
                      <a:r>
                        <a:rPr lang="zh-CN" altLang="en-US" sz="1600" b="1" baseline="0" dirty="0">
                          <a:solidFill>
                            <a:srgbClr val="33334D"/>
                          </a:solidFill>
                          <a:latin typeface="Microsoft YaHei UI" panose="020B0503020204020204" pitchFamily="34" charset="-122"/>
                          <a:ea typeface="Microsoft YaHei UI" panose="020B0503020204020204" pitchFamily="34" charset="-122"/>
                        </a:rPr>
                        <a:t>记载事物发生于主后</a:t>
                      </a:r>
                      <a:r>
                        <a:rPr lang="en-US" sz="1600" b="1" baseline="0" dirty="0">
                          <a:solidFill>
                            <a:srgbClr val="33334D"/>
                          </a:solidFill>
                          <a:latin typeface="Microsoft YaHei UI" panose="020B0503020204020204" pitchFamily="34" charset="-122"/>
                          <a:ea typeface="Microsoft YaHei UI" panose="020B0503020204020204" pitchFamily="34" charset="-122"/>
                        </a:rPr>
                        <a:t> 29-33</a:t>
                      </a:r>
                      <a:endParaRPr lang="en-US" sz="16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28649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012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0275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7881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4804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0748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432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2643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4343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67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CCA0AB-C7B5-3B40-BB46-CF8D4E1123A5}"/>
              </a:ext>
            </a:extLst>
          </p:cNvPr>
          <p:cNvGrpSpPr/>
          <p:nvPr/>
        </p:nvGrpSpPr>
        <p:grpSpPr>
          <a:xfrm>
            <a:off x="0" y="0"/>
            <a:ext cx="9144000" cy="6483350"/>
            <a:chOff x="0" y="0"/>
            <a:chExt cx="9144000" cy="6483350"/>
          </a:xfrm>
        </p:grpSpPr>
        <p:pic>
          <p:nvPicPr>
            <p:cNvPr id="27340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48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341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54167" b="70618"/>
            <a:stretch>
              <a:fillRect/>
            </a:stretch>
          </p:blipFill>
          <p:spPr bwMode="auto">
            <a:xfrm>
              <a:off x="0" y="41275"/>
              <a:ext cx="6477000" cy="294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C8E35D9-E774-5346-8BEE-2626E8142676}"/>
                </a:ext>
              </a:extLst>
            </p:cNvPr>
            <p:cNvSpPr/>
            <p:nvPr/>
          </p:nvSpPr>
          <p:spPr bwMode="auto">
            <a:xfrm>
              <a:off x="2483768" y="116632"/>
              <a:ext cx="1368152" cy="50405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73410" name="Rectangle 4"/>
          <p:cNvSpPr>
            <a:spLocks noGrp="1" noChangeArrowheads="1"/>
          </p:cNvSpPr>
          <p:nvPr>
            <p:ph type="title" idx="4294967295"/>
          </p:nvPr>
        </p:nvSpPr>
        <p:spPr>
          <a:xfrm>
            <a:off x="0" y="6248400"/>
            <a:ext cx="9144000" cy="609600"/>
          </a:xfrm>
        </p:spPr>
        <p:txBody>
          <a:bodyPr/>
          <a:lstStyle/>
          <a:p>
            <a:pPr eaLnBrk="1" hangingPunct="1"/>
            <a:r>
              <a:rPr lang="zh-CN" altLang="en-US" sz="3600" dirty="0">
                <a:solidFill>
                  <a:schemeClr val="bg1"/>
                </a:solidFill>
                <a:latin typeface="Microsoft YaHei UI" panose="020B0503020204020204" pitchFamily="34" charset="-122"/>
                <a:ea typeface="Microsoft YaHei UI" panose="020B0503020204020204" pitchFamily="34" charset="-122"/>
                <a:cs typeface="ＭＳ Ｐゴシック" charset="0"/>
              </a:rPr>
              <a:t>巴里 赫德尔斯顿 </a:t>
            </a:r>
            <a:r>
              <a:rPr lang="en-US" altLang="zh-CN" sz="3600" dirty="0">
                <a:solidFill>
                  <a:schemeClr val="bg1"/>
                </a:solidFill>
                <a:latin typeface="Microsoft YaHei UI" panose="020B0503020204020204" pitchFamily="34" charset="-122"/>
                <a:ea typeface="Microsoft YaHei UI" panose="020B0503020204020204" pitchFamily="34" charset="-122"/>
                <a:cs typeface="ＭＳ Ｐゴシック" charset="0"/>
              </a:rPr>
              <a:t>《</a:t>
            </a:r>
            <a:r>
              <a:rPr lang="zh-CN" altLang="en-US" sz="3600" dirty="0">
                <a:solidFill>
                  <a:schemeClr val="bg1"/>
                </a:solidFill>
                <a:latin typeface="Microsoft YaHei UI" panose="020B0503020204020204" pitchFamily="34" charset="-122"/>
                <a:ea typeface="Microsoft YaHei UI" panose="020B0503020204020204" pitchFamily="34" charset="-122"/>
                <a:cs typeface="ＭＳ Ｐゴシック" charset="0"/>
              </a:rPr>
              <a:t>藏头诗圣经</a:t>
            </a:r>
            <a:r>
              <a:rPr lang="en-US" altLang="zh-CN" sz="3600" dirty="0">
                <a:solidFill>
                  <a:schemeClr val="bg1"/>
                </a:solidFill>
                <a:latin typeface="Microsoft YaHei UI" panose="020B0503020204020204" pitchFamily="34" charset="-122"/>
                <a:ea typeface="Microsoft YaHei UI" panose="020B0503020204020204" pitchFamily="34" charset="-122"/>
                <a:cs typeface="ＭＳ Ｐゴシック" charset="0"/>
              </a:rPr>
              <a:t>》</a:t>
            </a:r>
          </a:p>
        </p:txBody>
      </p:sp>
      <p:sp>
        <p:nvSpPr>
          <p:cNvPr id="273411" name="Text Box 2"/>
          <p:cNvSpPr txBox="1">
            <a:spLocks noChangeArrowheads="1"/>
          </p:cNvSpPr>
          <p:nvPr/>
        </p:nvSpPr>
        <p:spPr bwMode="auto">
          <a:xfrm>
            <a:off x="1981200" y="1676400"/>
            <a:ext cx="36740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rPr>
              <a:t> </a:t>
            </a:r>
          </a:p>
        </p:txBody>
      </p:sp>
      <p:sp>
        <p:nvSpPr>
          <p:cNvPr id="273413" name="TextBox 27"/>
          <p:cNvSpPr txBox="1">
            <a:spLocks noChangeArrowheads="1"/>
          </p:cNvSpPr>
          <p:nvPr/>
        </p:nvSpPr>
        <p:spPr bwMode="auto">
          <a:xfrm>
            <a:off x="7543800" y="71438"/>
            <a:ext cx="15367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91A10"/>
                </a:solidFill>
                <a:effectLst/>
                <a:uLnTx/>
                <a:uFillTx/>
                <a:latin typeface="Microsoft YaHei UI" panose="020B0503020204020204" pitchFamily="34" charset="-122"/>
                <a:ea typeface="Microsoft YaHei UI" panose="020B0503020204020204" pitchFamily="34" charset="-122"/>
                <a:cs typeface="Arial" charset="0"/>
              </a:rPr>
              <a:t>Syllabus, p. 5</a:t>
            </a:r>
          </a:p>
        </p:txBody>
      </p:sp>
      <p:sp>
        <p:nvSpPr>
          <p:cNvPr id="273414" name="TextBox 27"/>
          <p:cNvSpPr txBox="1">
            <a:spLocks noChangeArrowheads="1"/>
          </p:cNvSpPr>
          <p:nvPr/>
        </p:nvSpPr>
        <p:spPr bwMode="auto">
          <a:xfrm>
            <a:off x="1981200" y="5481"/>
            <a:ext cx="2019300"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rPr>
              <a:t>马可福音</a:t>
            </a:r>
            <a:endParaRPr kumimoji="0" lang="en-US" altLang="zh-CN" sz="3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endParaRPr>
          </a:p>
        </p:txBody>
      </p:sp>
      <p:sp>
        <p:nvSpPr>
          <p:cNvPr id="11" name="TextBox 3"/>
          <p:cNvSpPr txBox="1">
            <a:spLocks noChangeArrowheads="1"/>
          </p:cNvSpPr>
          <p:nvPr/>
        </p:nvSpPr>
        <p:spPr bwMode="auto">
          <a:xfrm>
            <a:off x="3402990" y="727169"/>
            <a:ext cx="3062287" cy="1569660"/>
          </a:xfrm>
          <a:prstGeom prst="rect">
            <a:avLst/>
          </a:prstGeom>
          <a:solidFill>
            <a:srgbClr val="FFFFFF"/>
          </a:solid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10.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胜利进入耶路撒冷</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11.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解决复活的嶷问</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12.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神殿被</a:t>
            </a:r>
            <a:r>
              <a:rPr kumimoji="0" lang="en-US" altLang="en-US" sz="1600" b="0" i="0" u="none" strike="noStrike" kern="1200" cap="none" spc="0" normalizeH="0" baseline="0" noProof="0" dirty="0" err="1">
                <a:ln>
                  <a:noFill/>
                </a:ln>
                <a:solidFill>
                  <a:srgbClr val="2E2E01"/>
                </a:solidFill>
                <a:effectLst/>
                <a:uLnTx/>
                <a:uFillTx/>
                <a:latin typeface="Microsoft YaHei UI" panose="020B0503020204020204" pitchFamily="34" charset="-122"/>
                <a:ea typeface="Microsoft YaHei UI" panose="020B0503020204020204" pitchFamily="34" charset="-122"/>
                <a:cs typeface="+mn-cs"/>
              </a:rPr>
              <a:t>毁坏</a:t>
            </a:r>
            <a:endParaRPr kumimoji="0" lang="en-US" altLang="ja-JP"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13.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在客西马尼的痛苦</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14. </a:t>
            </a:r>
            <a:r>
              <a:rPr kumimoji="0" lang="en-US" altLang="en-US" sz="1600" b="0" i="0" u="none" strike="noStrike" kern="1200" cap="none" spc="0" normalizeH="0" baseline="0" noProof="0" dirty="0" err="1">
                <a:ln>
                  <a:noFill/>
                </a:ln>
                <a:solidFill>
                  <a:srgbClr val="2E2E01"/>
                </a:solidFill>
                <a:effectLst/>
                <a:uLnTx/>
                <a:uFillTx/>
                <a:latin typeface="Microsoft YaHei UI" panose="020B0503020204020204" pitchFamily="34" charset="-122"/>
                <a:ea typeface="Microsoft YaHei UI" panose="020B0503020204020204" pitchFamily="34" charset="-122"/>
                <a:cs typeface="+mn-cs"/>
              </a:rPr>
              <a:t>叙述</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耶稣的死</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15.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空的坟墓</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p:txBody>
      </p:sp>
      <p:sp>
        <p:nvSpPr>
          <p:cNvPr id="12" name="TextBox 4"/>
          <p:cNvSpPr txBox="1">
            <a:spLocks noChangeArrowheads="1"/>
          </p:cNvSpPr>
          <p:nvPr/>
        </p:nvSpPr>
        <p:spPr bwMode="auto">
          <a:xfrm>
            <a:off x="202590" y="727169"/>
            <a:ext cx="2914650" cy="2308324"/>
          </a:xfrm>
          <a:prstGeom prst="rect">
            <a:avLst/>
          </a:prstGeom>
          <a:solidFill>
            <a:srgbClr val="FFFFFF"/>
          </a:solid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1. </a:t>
            </a:r>
            <a:r>
              <a:rPr kumimoji="0" lang="zh-CN" altLang="en-US"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基督为奴仆</a:t>
            </a:r>
            <a:endPar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2. </a:t>
            </a:r>
            <a:r>
              <a:rPr kumimoji="0" lang="zh-CN" altLang="en-US"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治好</a:t>
            </a:r>
            <a:r>
              <a:rPr kumimoji="0" lang="en-US"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瘫</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痪病人</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3.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纠纷房子的结果</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4.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仆人的大能</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5.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教导五千人</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6.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法利赛的传统被攻击</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7. </a:t>
            </a:r>
            <a:r>
              <a:rPr kumimoji="0" lang="zh-CN" altLang="en-US"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治好瞎子</a:t>
            </a:r>
            <a:endPar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8.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以利亚在耶稣改变形像时</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9.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仆人态度是必要的</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109764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3414"/>
                                        </p:tgtEl>
                                        <p:attrNameLst>
                                          <p:attrName>style.visibility</p:attrName>
                                        </p:attrNameLst>
                                      </p:cBhvr>
                                      <p:to>
                                        <p:strVal val="visible"/>
                                      </p:to>
                                    </p:set>
                                    <p:anim calcmode="lin" valueType="num">
                                      <p:cBhvr additive="base">
                                        <p:cTn id="7" dur="500" fill="hold"/>
                                        <p:tgtEl>
                                          <p:spTgt spid="273414"/>
                                        </p:tgtEl>
                                        <p:attrNameLst>
                                          <p:attrName>ppt_x</p:attrName>
                                        </p:attrNameLst>
                                      </p:cBhvr>
                                      <p:tavLst>
                                        <p:tav tm="0">
                                          <p:val>
                                            <p:strVal val="#ppt_x"/>
                                          </p:val>
                                        </p:tav>
                                        <p:tav tm="100000">
                                          <p:val>
                                            <p:strVal val="#ppt_x"/>
                                          </p:val>
                                        </p:tav>
                                      </p:tavLst>
                                    </p:anim>
                                    <p:anim calcmode="lin" valueType="num">
                                      <p:cBhvr additive="base">
                                        <p:cTn id="8" dur="500" fill="hold"/>
                                        <p:tgtEl>
                                          <p:spTgt spid="273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耶稣才是焦点，因此我们并不看重自己的权柄。</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4649250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2"/>
          <p:cNvSpPr txBox="1">
            <a:spLocks noChangeArrowheads="1"/>
          </p:cNvSpPr>
          <p:nvPr/>
        </p:nvSpPr>
        <p:spPr bwMode="auto">
          <a:xfrm>
            <a:off x="6096000" y="914400"/>
            <a:ext cx="2362200" cy="1570038"/>
          </a:xfrm>
          <a:prstGeom prst="rect">
            <a:avLst/>
          </a:prstGeom>
          <a:solidFill>
            <a:schemeClr val="hlink"/>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Times" charset="0"/>
              <a:ea typeface="SimSun"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charset="0"/>
                <a:ea typeface="细圆" pitchFamily="2" charset="-122"/>
                <a:cs typeface="+mn-cs"/>
              </a:rPr>
              <a:t>马可福音权柄与仆</a:t>
            </a:r>
            <a:r>
              <a:rPr kumimoji="0" lang="en-US" altLang="en-US" sz="24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人的</a:t>
            </a:r>
            <a:r>
              <a:rPr kumimoji="0" lang="en-US" altLang="en-US" sz="2400" b="1"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悖论</a:t>
            </a:r>
            <a:endParaRPr kumimoji="0" lang="zh-CN" altLang="en-US" sz="2400" b="1"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0000"/>
              </a:solidFill>
              <a:effectLst/>
              <a:uLnTx/>
              <a:uFillTx/>
              <a:latin typeface="Times" charset="0"/>
              <a:ea typeface="SimSun" pitchFamily="2" charset="-122"/>
              <a:cs typeface="+mn-cs"/>
            </a:endParaRPr>
          </a:p>
        </p:txBody>
      </p:sp>
      <p:sp>
        <p:nvSpPr>
          <p:cNvPr id="253954" name="Text Box 3"/>
          <p:cNvSpPr txBox="1">
            <a:spLocks noChangeArrowheads="1"/>
          </p:cNvSpPr>
          <p:nvPr/>
        </p:nvSpPr>
        <p:spPr bwMode="auto">
          <a:xfrm>
            <a:off x="8382000" y="304800"/>
            <a:ext cx="6413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89a</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pic>
        <p:nvPicPr>
          <p:cNvPr id="179205" name="Picture 5"/>
          <p:cNvPicPr>
            <a:picLocks noChangeAspect="1" noChangeArrowheads="1"/>
          </p:cNvPicPr>
          <p:nvPr/>
        </p:nvPicPr>
        <p:blipFill>
          <a:blip r:embed="rId3"/>
          <a:srcRect/>
          <a:stretch>
            <a:fillRect/>
          </a:stretch>
        </p:blipFill>
        <p:spPr bwMode="auto">
          <a:xfrm>
            <a:off x="5048250" y="3028950"/>
            <a:ext cx="3714750" cy="3752850"/>
          </a:xfrm>
          <a:prstGeom prst="rect">
            <a:avLst/>
          </a:prstGeom>
          <a:noFill/>
          <a:ln w="9525">
            <a:noFill/>
            <a:miter lim="800000"/>
            <a:headEnd/>
            <a:tailEnd/>
          </a:ln>
        </p:spPr>
      </p:pic>
      <p:sp>
        <p:nvSpPr>
          <p:cNvPr id="253956" name="Rectangle 5"/>
          <p:cNvSpPr>
            <a:spLocks noChangeArrowheads="1"/>
          </p:cNvSpPr>
          <p:nvPr/>
        </p:nvSpPr>
        <p:spPr bwMode="auto">
          <a:xfrm>
            <a:off x="3352800" y="528638"/>
            <a:ext cx="2057400" cy="585787"/>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仆人</a:t>
            </a:r>
            <a:endParaRPr kumimoji="0" 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7" name="Rectangle 6"/>
          <p:cNvSpPr>
            <a:spLocks noChangeArrowheads="1"/>
          </p:cNvSpPr>
          <p:nvPr/>
        </p:nvSpPr>
        <p:spPr bwMode="auto">
          <a:xfrm>
            <a:off x="3352800" y="990600"/>
            <a:ext cx="20574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门徒</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8" name="Rectangle 7"/>
          <p:cNvSpPr>
            <a:spLocks noChangeArrowheads="1"/>
          </p:cNvSpPr>
          <p:nvPr/>
        </p:nvSpPr>
        <p:spPr bwMode="auto">
          <a:xfrm>
            <a:off x="1066800" y="1019175"/>
            <a:ext cx="22860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基督的领导</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9" name="Rectangle 8"/>
          <p:cNvSpPr>
            <a:spLocks noChangeArrowheads="1"/>
          </p:cNvSpPr>
          <p:nvPr/>
        </p:nvSpPr>
        <p:spPr bwMode="auto">
          <a:xfrm>
            <a:off x="0" y="990600"/>
            <a:ext cx="1143000" cy="4954588"/>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主题</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战略</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动机</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重点</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身分</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地位</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权柄例子</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仆人例子</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第一阶段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(1:1 – 8:26)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第二阶段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(8:27 – 10:52)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第三阶段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(11 -16)</a:t>
            </a:r>
            <a:endParaRPr kumimoji="0" lang="en-US" sz="12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3960" name="Rectangle 9"/>
          <p:cNvSpPr>
            <a:spLocks noChangeArrowheads="1"/>
          </p:cNvSpPr>
          <p:nvPr/>
        </p:nvSpPr>
        <p:spPr bwMode="auto">
          <a:xfrm>
            <a:off x="0" y="533400"/>
            <a:ext cx="3429000" cy="492125"/>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altLang="zh-CN" sz="1600" b="1"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61" name="Rectangle 10"/>
          <p:cNvSpPr>
            <a:spLocks noChangeArrowheads="1"/>
          </p:cNvSpPr>
          <p:nvPr/>
        </p:nvSpPr>
        <p:spPr bwMode="auto">
          <a:xfrm>
            <a:off x="1047750" y="1295400"/>
            <a:ext cx="230505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外邦的犹大人治</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理他人</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(10:42)</a:t>
            </a:r>
          </a:p>
        </p:txBody>
      </p:sp>
      <p:sp>
        <p:nvSpPr>
          <p:cNvPr id="253962" name="Rectangle 11"/>
          <p:cNvSpPr>
            <a:spLocks noChangeArrowheads="1"/>
          </p:cNvSpPr>
          <p:nvPr/>
        </p:nvSpPr>
        <p:spPr bwMode="auto">
          <a:xfrm>
            <a:off x="3352800" y="1295400"/>
            <a:ext cx="20574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门徒服事</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(10:43)</a:t>
            </a:r>
          </a:p>
        </p:txBody>
      </p:sp>
      <p:sp>
        <p:nvSpPr>
          <p:cNvPr id="253963" name="Rectangle 12"/>
          <p:cNvSpPr>
            <a:spLocks noChangeArrowheads="1"/>
          </p:cNvSpPr>
          <p:nvPr/>
        </p:nvSpPr>
        <p:spPr bwMode="auto">
          <a:xfrm>
            <a:off x="1077913" y="1600200"/>
            <a:ext cx="1606550"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救自己生命</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(8:35a)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4" name="Rectangle 13"/>
          <p:cNvSpPr>
            <a:spLocks noChangeArrowheads="1"/>
          </p:cNvSpPr>
          <p:nvPr/>
        </p:nvSpPr>
        <p:spPr bwMode="auto">
          <a:xfrm>
            <a:off x="3352800" y="1600200"/>
            <a:ext cx="1462088"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丧</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掉生命</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(8:35b)</a:t>
            </a: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3965" name="Rectangle 14"/>
          <p:cNvSpPr>
            <a:spLocks noChangeArrowheads="1"/>
          </p:cNvSpPr>
          <p:nvPr/>
        </p:nvSpPr>
        <p:spPr bwMode="auto">
          <a:xfrm>
            <a:off x="1066800" y="1905000"/>
            <a:ext cx="1644650"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首先</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(9:35a; 10:31a)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6" name="Rectangle 15"/>
          <p:cNvSpPr>
            <a:spLocks noChangeArrowheads="1"/>
          </p:cNvSpPr>
          <p:nvPr/>
        </p:nvSpPr>
        <p:spPr bwMode="auto">
          <a:xfrm>
            <a:off x="3352800" y="1905000"/>
            <a:ext cx="1624013"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末後</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(9:35b; 10:31b)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7" name="Rectangle 16"/>
          <p:cNvSpPr>
            <a:spLocks noChangeArrowheads="1"/>
          </p:cNvSpPr>
          <p:nvPr/>
        </p:nvSpPr>
        <p:spPr bwMode="auto">
          <a:xfrm>
            <a:off x="1146175" y="2209800"/>
            <a:ext cx="1235075"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为</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大</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(10:43a)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8" name="Rectangle 17"/>
          <p:cNvSpPr>
            <a:spLocks noChangeArrowheads="1"/>
          </p:cNvSpPr>
          <p:nvPr/>
        </p:nvSpPr>
        <p:spPr bwMode="auto">
          <a:xfrm>
            <a:off x="3352800" y="2238375"/>
            <a:ext cx="1154113"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用人</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(10:43b)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9" name="Rectangle 18"/>
          <p:cNvSpPr>
            <a:spLocks noChangeArrowheads="1"/>
          </p:cNvSpPr>
          <p:nvPr/>
        </p:nvSpPr>
        <p:spPr bwMode="auto">
          <a:xfrm>
            <a:off x="1143000" y="2514600"/>
            <a:ext cx="1227138"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为</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首</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(10:44a)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70" name="Rectangle 19"/>
          <p:cNvSpPr>
            <a:spLocks noChangeArrowheads="1"/>
          </p:cNvSpPr>
          <p:nvPr/>
        </p:nvSpPr>
        <p:spPr bwMode="auto">
          <a:xfrm>
            <a:off x="3352800" y="2514600"/>
            <a:ext cx="1658938"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众人的仆人</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(10:44b)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71" name="Rectangle 20"/>
          <p:cNvSpPr>
            <a:spLocks noChangeArrowheads="1"/>
          </p:cNvSpPr>
          <p:nvPr/>
        </p:nvSpPr>
        <p:spPr bwMode="auto">
          <a:xfrm>
            <a:off x="1177925" y="2819400"/>
            <a:ext cx="1108075" cy="8302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无服事的</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宗教领袖</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富翁</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犹大</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72" name="Rectangle 22"/>
          <p:cNvSpPr>
            <a:spLocks noChangeArrowheads="1"/>
          </p:cNvSpPr>
          <p:nvPr/>
        </p:nvSpPr>
        <p:spPr bwMode="auto">
          <a:xfrm>
            <a:off x="3370263" y="2819400"/>
            <a:ext cx="1582737" cy="8302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与服事</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施洗约翰</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亚</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利</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马</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太</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的</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约</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瑟</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73" name="Rectangle 23"/>
          <p:cNvSpPr>
            <a:spLocks noChangeArrowheads="1"/>
          </p:cNvSpPr>
          <p:nvPr/>
        </p:nvSpPr>
        <p:spPr bwMode="auto">
          <a:xfrm>
            <a:off x="987425" y="3733800"/>
            <a:ext cx="1724025" cy="4619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具有</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却服事里挣扎</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门徒</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4" name="Rectangle 24"/>
          <p:cNvSpPr>
            <a:spLocks noChangeArrowheads="1"/>
          </p:cNvSpPr>
          <p:nvPr/>
        </p:nvSpPr>
        <p:spPr bwMode="auto">
          <a:xfrm>
            <a:off x="3429000" y="3733800"/>
            <a:ext cx="1196975" cy="6461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无</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却服事</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巴</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底</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买</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膏耶稣的妇人</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5" name="Rectangle 25"/>
          <p:cNvSpPr>
            <a:spLocks noChangeArrowheads="1"/>
          </p:cNvSpPr>
          <p:nvPr/>
        </p:nvSpPr>
        <p:spPr bwMode="auto">
          <a:xfrm>
            <a:off x="1143000" y="4495800"/>
            <a:ext cx="22860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6" name="Rectangle 26"/>
          <p:cNvSpPr>
            <a:spLocks noChangeArrowheads="1"/>
          </p:cNvSpPr>
          <p:nvPr/>
        </p:nvSpPr>
        <p:spPr bwMode="auto">
          <a:xfrm>
            <a:off x="2057400" y="4981575"/>
            <a:ext cx="2286000" cy="46037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仆人身分的挣扎</a:t>
            </a: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7" name="Rectangle 27"/>
          <p:cNvSpPr>
            <a:spLocks noChangeArrowheads="1"/>
          </p:cNvSpPr>
          <p:nvPr/>
        </p:nvSpPr>
        <p:spPr bwMode="auto">
          <a:xfrm>
            <a:off x="3124200" y="5514975"/>
            <a:ext cx="16002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基督的仆人身分</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966109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 calcmode="lin" valueType="num">
                                      <p:cBhvr additive="base">
                                        <p:cTn id="7" dur="500" fill="hold"/>
                                        <p:tgtEl>
                                          <p:spTgt spid="179205"/>
                                        </p:tgtEl>
                                        <p:attrNameLst>
                                          <p:attrName>ppt_x</p:attrName>
                                        </p:attrNameLst>
                                      </p:cBhvr>
                                      <p:tavLst>
                                        <p:tav tm="0">
                                          <p:val>
                                            <p:strVal val="1+#ppt_w/2"/>
                                          </p:val>
                                        </p:tav>
                                        <p:tav tm="100000">
                                          <p:val>
                                            <p:strVal val="#ppt_x"/>
                                          </p:val>
                                        </p:tav>
                                      </p:tavLst>
                                    </p:anim>
                                    <p:anim calcmode="lin" valueType="num">
                                      <p:cBhvr additive="base">
                                        <p:cTn id="8" dur="500" fill="hold"/>
                                        <p:tgtEl>
                                          <p:spTgt spid="179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152400" y="1600200"/>
            <a:ext cx="4724400" cy="1190625"/>
          </a:xfrm>
          <a:prstGeom prst="rect">
            <a:avLst/>
          </a:prstGeom>
          <a:solidFill>
            <a:schemeClr val="accent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000000"/>
                </a:solidFill>
                <a:effectLst/>
                <a:uLnTx/>
                <a:uFillTx/>
                <a:latin typeface="细圆" pitchFamily="2" charset="-122"/>
                <a:ea typeface="细圆" pitchFamily="2" charset="-122"/>
                <a:cs typeface="+mn-cs"/>
              </a:rPr>
              <a:t>属世的领袖观</a:t>
            </a:r>
            <a:endPar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跟</a:t>
            </a:r>
            <a:r>
              <a:rPr kumimoji="0" lang="zh-CN" altLang="en-US" sz="2800" b="1" i="0" u="none" strike="noStrike" kern="1200" cap="none" spc="0" normalizeH="0" baseline="0" noProof="0">
                <a:ln>
                  <a:noFill/>
                </a:ln>
                <a:solidFill>
                  <a:srgbClr val="000000"/>
                </a:solidFill>
                <a:effectLst/>
                <a:uLnTx/>
                <a:uFillTx/>
                <a:latin typeface="Times" charset="0"/>
                <a:ea typeface="细圆" pitchFamily="2" charset="-122"/>
                <a:cs typeface="+mn-cs"/>
              </a:rPr>
              <a:t>随</a:t>
            </a:r>
            <a:r>
              <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者服事领袖</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p:txBody>
      </p:sp>
      <p:sp>
        <p:nvSpPr>
          <p:cNvPr id="258050"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8051" name="Text Box 4"/>
          <p:cNvSpPr txBox="1">
            <a:spLocks noChangeArrowheads="1"/>
          </p:cNvSpPr>
          <p:nvPr/>
        </p:nvSpPr>
        <p:spPr bwMode="auto">
          <a:xfrm>
            <a:off x="4114800" y="457200"/>
            <a:ext cx="1485900" cy="823913"/>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Chicago" charset="0"/>
                <a:ea typeface="隶变" pitchFamily="2" charset="-122"/>
                <a:cs typeface="+mn-cs"/>
              </a:rPr>
              <a:t>马可</a:t>
            </a:r>
            <a:r>
              <a:rPr kumimoji="0" lang="zh-CN" altLang="en-US" sz="24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 </a:t>
            </a:r>
          </a:p>
        </p:txBody>
      </p:sp>
      <p:pic>
        <p:nvPicPr>
          <p:cNvPr id="258052"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5350" name="Text Box 6"/>
          <p:cNvSpPr txBox="1">
            <a:spLocks noChangeArrowheads="1"/>
          </p:cNvSpPr>
          <p:nvPr/>
        </p:nvSpPr>
        <p:spPr bwMode="auto">
          <a:xfrm>
            <a:off x="1828800" y="3170238"/>
            <a:ext cx="796925"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领</a:t>
            </a:r>
            <a:r>
              <a:rPr kumimoji="0" lang="zh-CN" altLang="en-US"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袖</a:t>
            </a:r>
          </a:p>
        </p:txBody>
      </p:sp>
      <p:sp>
        <p:nvSpPr>
          <p:cNvPr id="185351" name="AutoShape 7"/>
          <p:cNvSpPr>
            <a:spLocks noChangeArrowheads="1"/>
          </p:cNvSpPr>
          <p:nvPr/>
        </p:nvSpPr>
        <p:spPr bwMode="auto">
          <a:xfrm>
            <a:off x="838200" y="37338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8055" name="Text Box 8"/>
          <p:cNvSpPr txBox="1">
            <a:spLocks noChangeArrowheads="1"/>
          </p:cNvSpPr>
          <p:nvPr/>
        </p:nvSpPr>
        <p:spPr bwMode="auto">
          <a:xfrm>
            <a:off x="1676400" y="4846638"/>
            <a:ext cx="1108075" cy="46196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跟</a:t>
            </a:r>
            <a:r>
              <a:rPr kumimoji="0" lang="zh-CN" altLang="en-US" sz="2400" b="1" i="0" u="none" strike="noStrike" kern="1200" cap="none" spc="0" normalizeH="0" baseline="0" noProof="0">
                <a:ln>
                  <a:noFill/>
                </a:ln>
                <a:solidFill>
                  <a:srgbClr val="FEFEE8"/>
                </a:solidFill>
                <a:effectLst/>
                <a:uLnTx/>
                <a:uFillTx/>
                <a:latin typeface="Times" charset="0"/>
                <a:ea typeface="细圆" pitchFamily="2" charset="-122"/>
                <a:cs typeface="+mn-cs"/>
              </a:rPr>
              <a:t>随</a:t>
            </a:r>
            <a:r>
              <a:rPr kumimoji="0" lang="zh-CN" altLang="en-US"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者</a:t>
            </a:r>
          </a:p>
        </p:txBody>
      </p:sp>
    </p:spTree>
    <p:extLst>
      <p:ext uri="{BB962C8B-B14F-4D97-AF65-F5344CB8AC3E}">
        <p14:creationId xmlns:p14="http://schemas.microsoft.com/office/powerpoint/2010/main" val="1756764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dissolve">
                                      <p:cBhvr>
                                        <p:cTn id="7" dur="500"/>
                                        <p:tgtEl>
                                          <p:spTgt spid="185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5350"/>
                                        </p:tgtEl>
                                        <p:attrNameLst>
                                          <p:attrName>style.visibility</p:attrName>
                                        </p:attrNameLst>
                                      </p:cBhvr>
                                      <p:to>
                                        <p:strVal val="visible"/>
                                      </p:to>
                                    </p:set>
                                    <p:anim calcmode="lin" valueType="num">
                                      <p:cBhvr>
                                        <p:cTn id="12" dur="1000" fill="hold"/>
                                        <p:tgtEl>
                                          <p:spTgt spid="185350"/>
                                        </p:tgtEl>
                                        <p:attrNameLst>
                                          <p:attrName>ppt_w</p:attrName>
                                        </p:attrNameLst>
                                      </p:cBhvr>
                                      <p:tavLst>
                                        <p:tav tm="0">
                                          <p:val>
                                            <p:fltVal val="0"/>
                                          </p:val>
                                        </p:tav>
                                        <p:tav tm="100000">
                                          <p:val>
                                            <p:strVal val="#ppt_w"/>
                                          </p:val>
                                        </p:tav>
                                      </p:tavLst>
                                    </p:anim>
                                    <p:anim calcmode="lin" valueType="num">
                                      <p:cBhvr>
                                        <p:cTn id="13" dur="1000" fill="hold"/>
                                        <p:tgtEl>
                                          <p:spTgt spid="185350"/>
                                        </p:tgtEl>
                                        <p:attrNameLst>
                                          <p:attrName>ppt_h</p:attrName>
                                        </p:attrNameLst>
                                      </p:cBhvr>
                                      <p:tavLst>
                                        <p:tav tm="0">
                                          <p:val>
                                            <p:fltVal val="0"/>
                                          </p:val>
                                        </p:tav>
                                        <p:tav tm="100000">
                                          <p:val>
                                            <p:strVal val="#ppt_h"/>
                                          </p:val>
                                        </p:tav>
                                      </p:tavLst>
                                    </p:anim>
                                    <p:anim calcmode="lin" valueType="num">
                                      <p:cBhvr>
                                        <p:cTn id="14" dur="1000" fill="hold"/>
                                        <p:tgtEl>
                                          <p:spTgt spid="1853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53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p:bldP spid="18535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152400" y="1447800"/>
            <a:ext cx="5257800" cy="1190625"/>
          </a:xfrm>
          <a:prstGeom prst="rect">
            <a:avLst/>
          </a:prstGeom>
          <a:solidFill>
            <a:schemeClr val="accent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000000"/>
                </a:solidFill>
                <a:effectLst/>
                <a:uLnTx/>
                <a:uFillTx/>
                <a:latin typeface="MS PGothic" pitchFamily="34" charset="-128"/>
                <a:ea typeface="MS PGothic" pitchFamily="34" charset="-128"/>
                <a:cs typeface="+mn-cs"/>
              </a:rPr>
              <a:t>圣经的领袖观</a:t>
            </a:r>
            <a:endParaRPr kumimoji="0" lang="zh-CN" altLang="en-US" sz="28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领袖服事跟随者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p:txBody>
      </p:sp>
      <p:sp>
        <p:nvSpPr>
          <p:cNvPr id="260098"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0099" name="Text Box 4"/>
          <p:cNvSpPr txBox="1">
            <a:spLocks noChangeArrowheads="1"/>
          </p:cNvSpPr>
          <p:nvPr/>
        </p:nvSpPr>
        <p:spPr bwMode="auto">
          <a:xfrm>
            <a:off x="4038600" y="457200"/>
            <a:ext cx="1409700" cy="823913"/>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Chicago" charset="0"/>
                <a:ea typeface="隶变" pitchFamily="2" charset="-122"/>
                <a:cs typeface="+mn-cs"/>
              </a:rPr>
              <a:t>马可</a:t>
            </a:r>
            <a:endParaRPr kumimoji="0" lang="zh-CN" altLang="en-US" sz="4400" b="0" i="0" u="none" strike="noStrike" kern="1200" cap="none" spc="0" normalizeH="0" baseline="0" noProof="0">
              <a:ln>
                <a:noFill/>
              </a:ln>
              <a:solidFill>
                <a:srgbClr val="FFFFFF"/>
              </a:solidFill>
              <a:effectLst/>
              <a:uLnTx/>
              <a:uFillTx/>
              <a:latin typeface="Times New Roman" pitchFamily="18" charset="0"/>
              <a:ea typeface="隶变" pitchFamily="2" charset="-122"/>
              <a:cs typeface="+mn-cs"/>
            </a:endParaRPr>
          </a:p>
        </p:txBody>
      </p:sp>
      <p:pic>
        <p:nvPicPr>
          <p:cNvPr id="260100"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7398" name="Text Box 6"/>
          <p:cNvSpPr txBox="1">
            <a:spLocks noChangeArrowheads="1"/>
          </p:cNvSpPr>
          <p:nvPr/>
        </p:nvSpPr>
        <p:spPr bwMode="auto">
          <a:xfrm>
            <a:off x="1905000" y="5532438"/>
            <a:ext cx="796925"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领</a:t>
            </a:r>
            <a:r>
              <a:rPr kumimoji="0" lang="zh-CN" altLang="en-US"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袖</a:t>
            </a:r>
          </a:p>
        </p:txBody>
      </p:sp>
      <p:sp>
        <p:nvSpPr>
          <p:cNvPr id="187399" name="AutoShape 7"/>
          <p:cNvSpPr>
            <a:spLocks noChangeArrowheads="1"/>
          </p:cNvSpPr>
          <p:nvPr/>
        </p:nvSpPr>
        <p:spPr bwMode="auto">
          <a:xfrm flipV="1">
            <a:off x="914400" y="34290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60103" name="Text Box 8"/>
          <p:cNvSpPr txBox="1">
            <a:spLocks noChangeArrowheads="1"/>
          </p:cNvSpPr>
          <p:nvPr/>
        </p:nvSpPr>
        <p:spPr bwMode="auto">
          <a:xfrm>
            <a:off x="1752600" y="3856038"/>
            <a:ext cx="1103313"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跟</a:t>
            </a:r>
            <a:r>
              <a:rPr kumimoji="0" lang="zh-CN" altLang="en-US" sz="2400" b="1" i="0" u="none" strike="noStrike" kern="1200" cap="none" spc="0" normalizeH="0" baseline="0" noProof="0">
                <a:ln>
                  <a:noFill/>
                </a:ln>
                <a:solidFill>
                  <a:srgbClr val="FEFEE8"/>
                </a:solidFill>
                <a:effectLst/>
                <a:uLnTx/>
                <a:uFillTx/>
                <a:latin typeface="Times" charset="0"/>
                <a:ea typeface="细圆" pitchFamily="2" charset="-122"/>
                <a:cs typeface="+mn-cs"/>
              </a:rPr>
              <a:t>随</a:t>
            </a:r>
            <a:r>
              <a:rPr kumimoji="0" lang="zh-CN" altLang="en-US"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者</a:t>
            </a:r>
          </a:p>
        </p:txBody>
      </p:sp>
    </p:spTree>
    <p:extLst>
      <p:ext uri="{BB962C8B-B14F-4D97-AF65-F5344CB8AC3E}">
        <p14:creationId xmlns:p14="http://schemas.microsoft.com/office/powerpoint/2010/main" val="377989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dissolv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 calcmode="lin" valueType="num">
                                      <p:cBhvr>
                                        <p:cTn id="12" dur="1000" fill="hold"/>
                                        <p:tgtEl>
                                          <p:spTgt spid="187398"/>
                                        </p:tgtEl>
                                        <p:attrNameLst>
                                          <p:attrName>ppt_w</p:attrName>
                                        </p:attrNameLst>
                                      </p:cBhvr>
                                      <p:tavLst>
                                        <p:tav tm="0">
                                          <p:val>
                                            <p:fltVal val="0"/>
                                          </p:val>
                                        </p:tav>
                                        <p:tav tm="100000">
                                          <p:val>
                                            <p:strVal val="#ppt_w"/>
                                          </p:val>
                                        </p:tav>
                                      </p:tavLst>
                                    </p:anim>
                                    <p:anim calcmode="lin" valueType="num">
                                      <p:cBhvr>
                                        <p:cTn id="13" dur="1000" fill="hold"/>
                                        <p:tgtEl>
                                          <p:spTgt spid="187398"/>
                                        </p:tgtEl>
                                        <p:attrNameLst>
                                          <p:attrName>ppt_h</p:attrName>
                                        </p:attrNameLst>
                                      </p:cBhvr>
                                      <p:tavLst>
                                        <p:tav tm="0">
                                          <p:val>
                                            <p:fltVal val="0"/>
                                          </p:val>
                                        </p:tav>
                                        <p:tav tm="100000">
                                          <p:val>
                                            <p:strVal val="#ppt_h"/>
                                          </p:val>
                                        </p:tav>
                                      </p:tavLst>
                                    </p:anim>
                                    <p:anim calcmode="lin" valueType="num">
                                      <p:cBhvr>
                                        <p:cTn id="14" dur="1000" fill="hold"/>
                                        <p:tgtEl>
                                          <p:spTgt spid="18739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73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p:bldP spid="18739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344"/>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716017" y="260648"/>
            <a:ext cx="4427984" cy="64939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dirty="0">
                <a:solidFill>
                  <a:schemeClr val="bg1"/>
                </a:solidFill>
                <a:latin typeface="KaiTi" panose="02010609060101010101" pitchFamily="49" charset="-122"/>
                <a:ea typeface="KaiTi" panose="02010609060101010101" pitchFamily="49" charset="-122"/>
              </a:rPr>
              <a:t>“作为一个孩子，我在圣经和塔木德都接受了指导，我是犹太人，但是我被纳扎雷人的光辉形象迷住了。无人能读了福音后，没有感受到耶稣的存在，。他的人格在每一个字里都有脉动。没有神话能与祂比较。“</a:t>
            </a:r>
            <a:endParaRPr lang="en-US" altLang="zh-CN" sz="3200" dirty="0">
              <a:solidFill>
                <a:schemeClr val="bg1"/>
              </a:solidFill>
              <a:latin typeface="KaiTi" panose="02010609060101010101" pitchFamily="49" charset="-122"/>
              <a:ea typeface="KaiTi" panose="02010609060101010101" pitchFamily="49" charset="-122"/>
            </a:endParaRPr>
          </a:p>
          <a:p>
            <a:pPr eaLnBrk="1" hangingPunct="1"/>
            <a:endParaRPr lang="en-US" b="1" dirty="0">
              <a:solidFill>
                <a:schemeClr val="bg1"/>
              </a:solidFill>
              <a:latin typeface="KaiTi" panose="02010609060101010101" pitchFamily="49" charset="-122"/>
              <a:ea typeface="KaiTi" panose="02010609060101010101" pitchFamily="49" charset="-122"/>
              <a:cs typeface="Arial" charset="0"/>
            </a:endParaRPr>
          </a:p>
          <a:p>
            <a:pPr eaLnBrk="1" hangingPunct="1"/>
            <a:r>
              <a:rPr lang="zh-CN" altLang="en-US" dirty="0">
                <a:solidFill>
                  <a:schemeClr val="bg1"/>
                </a:solidFill>
                <a:latin typeface="KaiTi" panose="02010609060101010101" pitchFamily="49" charset="-122"/>
                <a:ea typeface="KaiTi" panose="02010609060101010101" pitchFamily="49" charset="-122"/>
              </a:rPr>
              <a:t>艾尔伯特爱因斯坦</a:t>
            </a:r>
            <a:endParaRPr lang="en-US" altLang="zh-CN" dirty="0">
              <a:solidFill>
                <a:schemeClr val="bg1"/>
              </a:solidFill>
              <a:latin typeface="KaiTi" panose="02010609060101010101" pitchFamily="49" charset="-122"/>
              <a:ea typeface="KaiTi" panose="02010609060101010101" pitchFamily="49" charset="-122"/>
            </a:endParaRPr>
          </a:p>
          <a:p>
            <a:pPr eaLnBrk="1" hangingPunct="1"/>
            <a:r>
              <a:rPr lang="zh-CN" altLang="en-US" dirty="0">
                <a:solidFill>
                  <a:schemeClr val="bg1"/>
                </a:solidFill>
                <a:latin typeface="KaiTi" panose="02010609060101010101" pitchFamily="49" charset="-122"/>
                <a:ea typeface="KaiTi" panose="02010609060101010101" pitchFamily="49" charset="-122"/>
              </a:rPr>
              <a:t>星期六晚间邮报，</a:t>
            </a:r>
            <a:r>
              <a:rPr lang="en-US" altLang="zh-CN" dirty="0">
                <a:solidFill>
                  <a:schemeClr val="bg1"/>
                </a:solidFill>
                <a:latin typeface="KaiTi" panose="02010609060101010101" pitchFamily="49" charset="-122"/>
                <a:ea typeface="KaiTi" panose="02010609060101010101" pitchFamily="49" charset="-122"/>
              </a:rPr>
              <a:t>1929</a:t>
            </a:r>
            <a:r>
              <a:rPr lang="zh-CN" altLang="en-US" dirty="0">
                <a:solidFill>
                  <a:schemeClr val="bg1"/>
                </a:solidFill>
                <a:latin typeface="KaiTi" panose="02010609060101010101" pitchFamily="49" charset="-122"/>
                <a:ea typeface="KaiTi" panose="02010609060101010101" pitchFamily="49" charset="-122"/>
              </a:rPr>
              <a:t>年</a:t>
            </a:r>
            <a:r>
              <a:rPr lang="en-US" altLang="zh-CN" dirty="0">
                <a:solidFill>
                  <a:schemeClr val="bg1"/>
                </a:solidFill>
                <a:latin typeface="KaiTi" panose="02010609060101010101" pitchFamily="49" charset="-122"/>
                <a:ea typeface="KaiTi" panose="02010609060101010101" pitchFamily="49" charset="-122"/>
              </a:rPr>
              <a:t>10</a:t>
            </a:r>
            <a:r>
              <a:rPr lang="zh-CN" altLang="en-US" dirty="0">
                <a:solidFill>
                  <a:schemeClr val="bg1"/>
                </a:solidFill>
                <a:latin typeface="KaiTi" panose="02010609060101010101" pitchFamily="49" charset="-122"/>
                <a:ea typeface="KaiTi" panose="02010609060101010101" pitchFamily="49" charset="-122"/>
              </a:rPr>
              <a:t>月</a:t>
            </a:r>
            <a:r>
              <a:rPr lang="en-US" altLang="zh-CN" dirty="0">
                <a:solidFill>
                  <a:schemeClr val="bg1"/>
                </a:solidFill>
                <a:latin typeface="KaiTi" panose="02010609060101010101" pitchFamily="49" charset="-122"/>
                <a:ea typeface="KaiTi" panose="02010609060101010101" pitchFamily="49" charset="-122"/>
              </a:rPr>
              <a:t>26</a:t>
            </a:r>
            <a:r>
              <a:rPr lang="zh-CN" altLang="en-US" dirty="0">
                <a:solidFill>
                  <a:schemeClr val="bg1"/>
                </a:solidFill>
                <a:latin typeface="KaiTi" panose="02010609060101010101" pitchFamily="49" charset="-122"/>
                <a:ea typeface="KaiTi" panose="02010609060101010101" pitchFamily="49" charset="-122"/>
              </a:rPr>
              <a:t>日</a:t>
            </a:r>
            <a:endParaRPr lang="en-US" b="1" dirty="0">
              <a:solidFill>
                <a:schemeClr val="bg1"/>
              </a:solidFill>
              <a:latin typeface="KaiTi" panose="02010609060101010101" pitchFamily="49" charset="-122"/>
              <a:ea typeface="KaiTi" panose="02010609060101010101" pitchFamily="49" charset="-122"/>
              <a:cs typeface="Arial" charset="0"/>
            </a:endParaRPr>
          </a:p>
        </p:txBody>
      </p:sp>
    </p:spTree>
    <p:extLst>
      <p:ext uri="{BB962C8B-B14F-4D97-AF65-F5344CB8AC3E}">
        <p14:creationId xmlns:p14="http://schemas.microsoft.com/office/powerpoint/2010/main" val="31535682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成为受苦的仆人</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来设立榜样的神</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295088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8383AD"/>
              </a:solidFill>
              <a:effectLst/>
              <a:uLnTx/>
              <a:uFillTx/>
              <a:latin typeface="Arial" charset="0"/>
              <a:ea typeface="ＭＳ Ｐゴシック"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zh-CN" altLang="en-US" dirty="0">
                <a:latin typeface="Arial" charset="0"/>
                <a:ea typeface="ＭＳ Ｐゴシック" charset="0"/>
                <a:cs typeface="ＭＳ Ｐゴシック" charset="0"/>
              </a:rPr>
              <a:t>马可福音大纲</a:t>
            </a:r>
            <a:endParaRPr lang="en-US" dirty="0">
              <a:latin typeface="Arial" charset="0"/>
              <a:ea typeface="ＭＳ Ｐゴシック" charset="0"/>
              <a:cs typeface="ＭＳ Ｐゴシック" charset="0"/>
            </a:endParaRPr>
          </a:p>
        </p:txBody>
      </p:sp>
      <p:graphicFrame>
        <p:nvGraphicFramePr>
          <p:cNvPr id="2" name="Table 1"/>
          <p:cNvGraphicFramePr>
            <a:graphicFrameLocks noGrp="1"/>
          </p:cNvGraphicFramePr>
          <p:nvPr/>
        </p:nvGraphicFramePr>
        <p:xfrm>
          <a:off x="1" y="1082388"/>
          <a:ext cx="9112248" cy="5728284"/>
        </p:xfrm>
        <a:graphic>
          <a:graphicData uri="http://schemas.openxmlformats.org/drawingml/2006/table">
            <a:tbl>
              <a:tblPr firstRow="1" bandRow="1">
                <a:tableStyleId>{3C2FFA5D-87B4-456A-9821-1D502468CF0F}</a:tableStyleId>
              </a:tblPr>
              <a:tblGrid>
                <a:gridCol w="991960">
                  <a:extLst>
                    <a:ext uri="{9D8B030D-6E8A-4147-A177-3AD203B41FA5}">
                      <a16:colId xmlns:a16="http://schemas.microsoft.com/office/drawing/2014/main" val="20000"/>
                    </a:ext>
                  </a:extLst>
                </a:gridCol>
                <a:gridCol w="1023787">
                  <a:extLst>
                    <a:ext uri="{9D8B030D-6E8A-4147-A177-3AD203B41FA5}">
                      <a16:colId xmlns:a16="http://schemas.microsoft.com/office/drawing/2014/main" val="20001"/>
                    </a:ext>
                  </a:extLst>
                </a:gridCol>
                <a:gridCol w="877531">
                  <a:extLst>
                    <a:ext uri="{9D8B030D-6E8A-4147-A177-3AD203B41FA5}">
                      <a16:colId xmlns:a16="http://schemas.microsoft.com/office/drawing/2014/main" val="20002"/>
                    </a:ext>
                  </a:extLst>
                </a:gridCol>
                <a:gridCol w="988024">
                  <a:extLst>
                    <a:ext uri="{9D8B030D-6E8A-4147-A177-3AD203B41FA5}">
                      <a16:colId xmlns:a16="http://schemas.microsoft.com/office/drawing/2014/main" val="20003"/>
                    </a:ext>
                  </a:extLst>
                </a:gridCol>
                <a:gridCol w="1132678">
                  <a:extLst>
                    <a:ext uri="{9D8B030D-6E8A-4147-A177-3AD203B41FA5}">
                      <a16:colId xmlns:a16="http://schemas.microsoft.com/office/drawing/2014/main" val="20004"/>
                    </a:ext>
                  </a:extLst>
                </a:gridCol>
                <a:gridCol w="868364">
                  <a:extLst>
                    <a:ext uri="{9D8B030D-6E8A-4147-A177-3AD203B41FA5}">
                      <a16:colId xmlns:a16="http://schemas.microsoft.com/office/drawing/2014/main" val="20005"/>
                    </a:ext>
                  </a:extLst>
                </a:gridCol>
                <a:gridCol w="1325465">
                  <a:extLst>
                    <a:ext uri="{9D8B030D-6E8A-4147-A177-3AD203B41FA5}">
                      <a16:colId xmlns:a16="http://schemas.microsoft.com/office/drawing/2014/main" val="20006"/>
                    </a:ext>
                  </a:extLst>
                </a:gridCol>
                <a:gridCol w="877531">
                  <a:extLst>
                    <a:ext uri="{9D8B030D-6E8A-4147-A177-3AD203B41FA5}">
                      <a16:colId xmlns:a16="http://schemas.microsoft.com/office/drawing/2014/main" val="20007"/>
                    </a:ext>
                  </a:extLst>
                </a:gridCol>
                <a:gridCol w="1026908">
                  <a:extLst>
                    <a:ext uri="{9D8B030D-6E8A-4147-A177-3AD203B41FA5}">
                      <a16:colId xmlns:a16="http://schemas.microsoft.com/office/drawing/2014/main" val="20008"/>
                    </a:ext>
                  </a:extLst>
                </a:gridCol>
              </a:tblGrid>
              <a:tr h="435337">
                <a:tc gridSpan="9">
                  <a:txBody>
                    <a:bodyPr/>
                    <a:lstStyle/>
                    <a:p>
                      <a:pPr algn="ctr"/>
                      <a:r>
                        <a:rPr lang="zh-CN" altLang="en-US" sz="2800" b="1" kern="1200" dirty="0">
                          <a:solidFill>
                            <a:srgbClr val="FFFFFF"/>
                          </a:solidFill>
                          <a:effectLst/>
                          <a:latin typeface="Microsoft YaHei UI" panose="020B0503020204020204" pitchFamily="34" charset="-122"/>
                          <a:ea typeface="Microsoft YaHei UI" panose="020B0503020204020204" pitchFamily="34" charset="-122"/>
                          <a:cs typeface="+mn-cs"/>
                        </a:rPr>
                        <a:t>成为受苦的仆人来设立榜样的神</a:t>
                      </a:r>
                    </a:p>
                  </a:txBody>
                  <a:tcP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服侍</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受苦</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教导和迹象</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5337">
                <a:tc gridSpan="5">
                  <a:txBody>
                    <a:bodyPr/>
                    <a:lstStyle/>
                    <a:p>
                      <a:pPr algn="ctr"/>
                      <a:r>
                        <a:rPr lang="zh-SG" altLang="en-US" sz="2000" b="1" dirty="0">
                          <a:solidFill>
                            <a:srgbClr val="33334D"/>
                          </a:solidFill>
                          <a:latin typeface="Microsoft YaHei UI" panose="020B0503020204020204" pitchFamily="34" charset="-122"/>
                          <a:ea typeface="Microsoft YaHei UI" panose="020B0503020204020204" pitchFamily="34" charset="-122"/>
                        </a:rPr>
                        <a:t>加利利与佩雷斯</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犹太和耶路撒冷</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5337">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降临</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3">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事工面临阻拦</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自我牺牲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zh-CN" altLang="en-US" b="1" dirty="0">
                          <a:solidFill>
                            <a:srgbClr val="33334D"/>
                          </a:solidFill>
                          <a:latin typeface="Microsoft YaHei UI" panose="020B0503020204020204" pitchFamily="34" charset="-122"/>
                          <a:ea typeface="Microsoft YaHei UI" panose="020B0503020204020204" pitchFamily="34" charset="-122"/>
                        </a:rPr>
                        <a:t>复活</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4"/>
                  </a:ext>
                </a:extLst>
              </a:tr>
              <a:tr h="435337">
                <a:tc gridSpan="2">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1:1-3</a:t>
                      </a:r>
                    </a:p>
                  </a:txBody>
                  <a:tcPr/>
                </a:tc>
                <a:tc hMerge="1">
                  <a:txBody>
                    <a:bodyPr/>
                    <a:lstStyle/>
                    <a:p>
                      <a:endParaRPr lang="en-US"/>
                    </a:p>
                  </a:txBody>
                  <a:tcPr/>
                </a:tc>
                <a:tc gridSpan="3">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en-US" sz="2000" b="1" baseline="0" dirty="0">
                          <a:solidFill>
                            <a:srgbClr val="33334D"/>
                          </a:solidFill>
                          <a:latin typeface="Microsoft YaHei UI" panose="020B0503020204020204" pitchFamily="34" charset="-122"/>
                          <a:ea typeface="Microsoft YaHei UI" panose="020B0503020204020204" pitchFamily="34" charset="-122"/>
                        </a:rPr>
                        <a:t>11–15</a:t>
                      </a:r>
                      <a:r>
                        <a:rPr lang="ja-JP" altLang="en-US" sz="2000" b="1">
                          <a:solidFill>
                            <a:srgbClr val="000404"/>
                          </a:solidFill>
                          <a:latin typeface="Microsoft YaHei UI" panose="020B0503020204020204" pitchFamily="34" charset="-122"/>
                          <a:ea typeface="Microsoft YaHei UI" panose="020B0503020204020204" pitchFamily="34" charset="-122"/>
                        </a:rPr>
                        <a:t>章</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en-US" b="1" dirty="0">
                          <a:solidFill>
                            <a:srgbClr val="33334D"/>
                          </a:solidFill>
                          <a:latin typeface="Microsoft YaHei UI" panose="020B0503020204020204" pitchFamily="34" charset="-122"/>
                          <a:ea typeface="Microsoft YaHei UI" panose="020B0503020204020204" pitchFamily="34" charset="-122"/>
                        </a:rPr>
                        <a:t>16</a:t>
                      </a:r>
                      <a:r>
                        <a:rPr lang="ja-JP" altLang="en-US" sz="1800" b="1">
                          <a:solidFill>
                            <a:srgbClr val="000404"/>
                          </a:solidFill>
                          <a:latin typeface="Microsoft YaHei UI" panose="020B0503020204020204" pitchFamily="34" charset="-122"/>
                          <a:ea typeface="Microsoft YaHei UI" panose="020B0503020204020204" pitchFamily="34" charset="-122"/>
                        </a:rPr>
                        <a:t>章</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5"/>
                  </a:ext>
                </a:extLst>
              </a:tr>
              <a:tr h="715623">
                <a:tc>
                  <a:txBody>
                    <a:bodyPr/>
                    <a:lstStyle/>
                    <a:p>
                      <a:pPr algn="ctr">
                        <a:spcAft>
                          <a:spcPts val="0"/>
                        </a:spcAft>
                      </a:pPr>
                      <a:r>
                        <a:rPr lang="en-US" sz="1100" b="1" dirty="0">
                          <a:effectLst/>
                          <a:latin typeface="Microsoft YaHei UI" panose="020B0503020204020204" pitchFamily="34" charset="-122"/>
                          <a:ea typeface="Microsoft YaHei UI" panose="020B0503020204020204" pitchFamily="34" charset="-122"/>
                          <a:cs typeface="Times New Roman"/>
                        </a:rPr>
                        <a:t> </a:t>
                      </a:r>
                      <a:endParaRPr lang="en-US"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神</a:t>
                      </a: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性</a:t>
                      </a: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与约翰</a:t>
                      </a: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a:t>
                      </a: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洗与</a:t>
                      </a:r>
                    </a:p>
                    <a:p>
                      <a:pPr algn="ctr">
                        <a:spcAft>
                          <a:spcPts val="0"/>
                        </a:spcAft>
                      </a:pP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诱惑</a:t>
                      </a: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1:9-13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事工</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1:14–2:12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阻拦</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2:13–8:26</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教导</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8:27–10:52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被拒绝</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受死</a:t>
                      </a:r>
                      <a:endPar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14–15</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证据</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结局</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16:9-20</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6"/>
                  </a:ext>
                </a:extLst>
              </a:tr>
              <a:tr h="822966">
                <a:tc gridSpan="4">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强调基督的权威</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050" b="1" dirty="0">
                          <a:solidFill>
                            <a:srgbClr val="33334D"/>
                          </a:solidFill>
                          <a:latin typeface="Microsoft YaHei UI" panose="020B0503020204020204" pitchFamily="34" charset="-122"/>
                          <a:ea typeface="Microsoft YaHei UI" panose="020B0503020204020204" pitchFamily="34" charset="-122"/>
                        </a:rPr>
                        <a:t>权威 </a:t>
                      </a:r>
                      <a:r>
                        <a:rPr lang="en-US" altLang="zh-CN" sz="1050" b="1" dirty="0">
                          <a:solidFill>
                            <a:srgbClr val="33334D"/>
                          </a:solidFill>
                          <a:latin typeface="Microsoft YaHei UI" panose="020B0503020204020204" pitchFamily="34" charset="-122"/>
                          <a:ea typeface="Microsoft YaHei UI" panose="020B0503020204020204" pitchFamily="34" charset="-122"/>
                        </a:rPr>
                        <a:t>- </a:t>
                      </a:r>
                      <a:r>
                        <a:rPr lang="zh-CN" altLang="en-US" sz="1050" b="1" dirty="0">
                          <a:solidFill>
                            <a:srgbClr val="33334D"/>
                          </a:solidFill>
                          <a:latin typeface="Microsoft YaHei UI" panose="020B0503020204020204" pitchFamily="34" charset="-122"/>
                          <a:ea typeface="Microsoft YaHei UI" panose="020B0503020204020204" pitchFamily="34" charset="-122"/>
                        </a:rPr>
                        <a:t>仆人的张力</a:t>
                      </a:r>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lumMod val="10000"/>
                            </a:schemeClr>
                          </a:solidFill>
                          <a:effectLst/>
                          <a:latin typeface="Microsoft YaHei UI" panose="020B0503020204020204" pitchFamily="34" charset="-122"/>
                          <a:ea typeface="Microsoft YaHei UI" panose="020B0503020204020204" pitchFamily="34" charset="-122"/>
                          <a:cs typeface="+mn-cs"/>
                        </a:rPr>
                        <a:t>强调基督的仆性</a:t>
                      </a:r>
                      <a:endParaRPr lang="en-US" sz="2000" dirty="0">
                        <a:solidFill>
                          <a:schemeClr val="bg1">
                            <a:lumMod val="10000"/>
                          </a:schemeClr>
                        </a:solidFill>
                        <a:latin typeface="Microsoft YaHei UI" panose="020B0503020204020204" pitchFamily="34" charset="-122"/>
                        <a:ea typeface="Microsoft YaHei UI" panose="020B0503020204020204" pitchFamily="34"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35337">
                <a:tc gridSpan="4">
                  <a:txBody>
                    <a:bodyPr/>
                    <a:lstStyle/>
                    <a:p>
                      <a:pPr algn="ctr"/>
                      <a:r>
                        <a:rPr lang="en-US" altLang="zh-SG" sz="1600" b="1" dirty="0">
                          <a:solidFill>
                            <a:srgbClr val="33334D"/>
                          </a:solidFill>
                          <a:latin typeface="Microsoft YaHei UI" panose="020B0503020204020204" pitchFamily="34" charset="-122"/>
                          <a:ea typeface="Microsoft YaHei UI" panose="020B0503020204020204" pitchFamily="34" charset="-122"/>
                        </a:rPr>
                        <a:t>3 </a:t>
                      </a:r>
                      <a:r>
                        <a:rPr lang="zh-SG" altLang="en-US" sz="1600" b="1" dirty="0">
                          <a:solidFill>
                            <a:srgbClr val="33334D"/>
                          </a:solidFill>
                          <a:latin typeface="Microsoft YaHei UI" panose="020B0503020204020204" pitchFamily="34" charset="-122"/>
                          <a:ea typeface="Microsoft YaHei UI" panose="020B0503020204020204" pitchFamily="34" charset="-122"/>
                        </a:rPr>
                        <a:t>年</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altLang="zh-SG" sz="1050" b="1" dirty="0">
                          <a:solidFill>
                            <a:srgbClr val="33334D"/>
                          </a:solidFill>
                          <a:latin typeface="Microsoft YaHei UI" panose="020B0503020204020204" pitchFamily="34" charset="-122"/>
                          <a:ea typeface="Microsoft YaHei UI" panose="020B0503020204020204" pitchFamily="34" charset="-122"/>
                        </a:rPr>
                        <a:t>6 </a:t>
                      </a:r>
                      <a:r>
                        <a:rPr lang="zh-SG" altLang="en-US" sz="1050" b="1" dirty="0">
                          <a:solidFill>
                            <a:srgbClr val="33334D"/>
                          </a:solidFill>
                          <a:latin typeface="Microsoft YaHei UI" panose="020B0503020204020204" pitchFamily="34" charset="-122"/>
                          <a:ea typeface="Microsoft YaHei UI" panose="020B0503020204020204" pitchFamily="34" charset="-122"/>
                        </a:rPr>
                        <a:t>个月</a:t>
                      </a:r>
                    </a:p>
                  </a:txBody>
                  <a:tcPr/>
                </a:tc>
                <a:tc gridSpan="4">
                  <a:txBody>
                    <a:bodyPr/>
                    <a:lstStyle/>
                    <a:p>
                      <a:pPr algn="ctr"/>
                      <a:r>
                        <a:rPr lang="en-US" altLang="zh-SG" sz="2000" b="1" dirty="0">
                          <a:solidFill>
                            <a:srgbClr val="33334D"/>
                          </a:solidFill>
                          <a:latin typeface="Microsoft YaHei UI" panose="020B0503020204020204" pitchFamily="34" charset="-122"/>
                          <a:ea typeface="Microsoft YaHei UI" panose="020B0503020204020204" pitchFamily="34" charset="-122"/>
                        </a:rPr>
                        <a:t>8 </a:t>
                      </a:r>
                      <a:r>
                        <a:rPr lang="zh-SG" altLang="en-US" sz="2000" b="1" dirty="0">
                          <a:solidFill>
                            <a:srgbClr val="33334D"/>
                          </a:solidFill>
                          <a:latin typeface="Microsoft YaHei UI" panose="020B0503020204020204" pitchFamily="34" charset="-122"/>
                          <a:ea typeface="Microsoft YaHei UI" panose="020B0503020204020204" pitchFamily="34" charset="-122"/>
                        </a:rPr>
                        <a:t>天</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35337">
                <a:tc gridSpan="9">
                  <a:txBody>
                    <a:bodyPr/>
                    <a:lstStyle/>
                    <a:p>
                      <a:pPr algn="ctr"/>
                      <a:r>
                        <a:rPr lang="zh-SG" altLang="en-US" sz="1600" b="1" dirty="0">
                          <a:solidFill>
                            <a:srgbClr val="33334D"/>
                          </a:solidFill>
                          <a:latin typeface="Microsoft YaHei UI" panose="020B0503020204020204" pitchFamily="34" charset="-122"/>
                          <a:ea typeface="Microsoft YaHei UI" panose="020B0503020204020204" pitchFamily="34" charset="-122"/>
                        </a:rPr>
                        <a:t>罗马</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08279">
                <a:tc gridSpan="9">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主后</a:t>
                      </a:r>
                      <a:r>
                        <a:rPr lang="en-US" sz="1600" b="1" dirty="0">
                          <a:solidFill>
                            <a:srgbClr val="33334D"/>
                          </a:solidFill>
                          <a:latin typeface="Microsoft YaHei UI" panose="020B0503020204020204" pitchFamily="34" charset="-122"/>
                          <a:ea typeface="Microsoft YaHei UI" panose="020B0503020204020204" pitchFamily="34" charset="-122"/>
                        </a:rPr>
                        <a:t> 64-68 </a:t>
                      </a:r>
                      <a:r>
                        <a:rPr lang="zh-CN" altLang="en-US" sz="1600" b="1" dirty="0">
                          <a:solidFill>
                            <a:srgbClr val="33334D"/>
                          </a:solidFill>
                          <a:latin typeface="Microsoft YaHei UI" panose="020B0503020204020204" pitchFamily="34" charset="-122"/>
                          <a:ea typeface="Microsoft YaHei UI" panose="020B0503020204020204" pitchFamily="34" charset="-122"/>
                        </a:rPr>
                        <a:t>写成</a:t>
                      </a:r>
                      <a:endParaRPr lang="en-US" sz="1600" b="1" dirty="0">
                        <a:solidFill>
                          <a:srgbClr val="33334D"/>
                        </a:solidFill>
                        <a:latin typeface="Microsoft YaHei UI" panose="020B0503020204020204" pitchFamily="34" charset="-122"/>
                        <a:ea typeface="Microsoft YaHei UI" panose="020B0503020204020204" pitchFamily="34" charset="-122"/>
                      </a:endParaRPr>
                    </a:p>
                    <a:p>
                      <a:pPr algn="ctr"/>
                      <a:r>
                        <a:rPr lang="zh-CN" altLang="en-US" sz="1600" b="1" baseline="0" dirty="0">
                          <a:solidFill>
                            <a:srgbClr val="33334D"/>
                          </a:solidFill>
                          <a:latin typeface="Microsoft YaHei UI" panose="020B0503020204020204" pitchFamily="34" charset="-122"/>
                          <a:ea typeface="Microsoft YaHei UI" panose="020B0503020204020204" pitchFamily="34" charset="-122"/>
                        </a:rPr>
                        <a:t>记载事物发生于主后</a:t>
                      </a:r>
                      <a:r>
                        <a:rPr lang="en-US" sz="1600" b="1" baseline="0" dirty="0">
                          <a:solidFill>
                            <a:srgbClr val="33334D"/>
                          </a:solidFill>
                          <a:latin typeface="Microsoft YaHei UI" panose="020B0503020204020204" pitchFamily="34" charset="-122"/>
                          <a:ea typeface="Microsoft YaHei UI" panose="020B0503020204020204" pitchFamily="34" charset="-122"/>
                        </a:rPr>
                        <a:t> 29-33</a:t>
                      </a:r>
                      <a:endParaRPr lang="en-US" sz="16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5" name="Text Box 50">
            <a:extLst>
              <a:ext uri="{FF2B5EF4-FFF2-40B4-BE49-F238E27FC236}">
                <a16:creationId xmlns:a16="http://schemas.microsoft.com/office/drawing/2014/main" id="{4ACA26D5-99E5-6543-8381-2D2A6FDC60DB}"/>
              </a:ext>
            </a:extLst>
          </p:cNvPr>
          <p:cNvSpPr txBox="1">
            <a:spLocks noChangeArrowheads="1"/>
          </p:cNvSpPr>
          <p:nvPr/>
        </p:nvSpPr>
        <p:spPr bwMode="auto">
          <a:xfrm>
            <a:off x="419100" y="2084189"/>
            <a:ext cx="8305800" cy="181570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关键经文</a:t>
            </a:r>
            <a:b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b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“因为人子来，并不是要受人的服事，乃是要服事人，并且要舍命，作多人的赎价。”</a:t>
            </a:r>
            <a:b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b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（马可福音 </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10:45</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，和合本）</a:t>
            </a:r>
          </a:p>
        </p:txBody>
      </p:sp>
      <p:sp>
        <p:nvSpPr>
          <p:cNvPr id="6" name="AutoShape 53">
            <a:extLst>
              <a:ext uri="{FF2B5EF4-FFF2-40B4-BE49-F238E27FC236}">
                <a16:creationId xmlns:a16="http://schemas.microsoft.com/office/drawing/2014/main" id="{29E80C74-7256-5542-9C91-FFCC8226C53F}"/>
              </a:ext>
            </a:extLst>
          </p:cNvPr>
          <p:cNvSpPr>
            <a:spLocks noChangeArrowheads="1"/>
          </p:cNvSpPr>
          <p:nvPr/>
        </p:nvSpPr>
        <p:spPr bwMode="auto">
          <a:xfrm rot="-1709114">
            <a:off x="2476500" y="1855589"/>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 name="AutoShape 54">
            <a:extLst>
              <a:ext uri="{FF2B5EF4-FFF2-40B4-BE49-F238E27FC236}">
                <a16:creationId xmlns:a16="http://schemas.microsoft.com/office/drawing/2014/main" id="{748AB3EF-C8F6-8544-B0EE-DF3F6CE571C3}"/>
              </a:ext>
            </a:extLst>
          </p:cNvPr>
          <p:cNvSpPr>
            <a:spLocks noChangeArrowheads="1"/>
          </p:cNvSpPr>
          <p:nvPr/>
        </p:nvSpPr>
        <p:spPr bwMode="auto">
          <a:xfrm rot="1709114" flipH="1">
            <a:off x="5981700" y="1855589"/>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895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additive="base">
                                        <p:cTn id="14"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5">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P spid="5" grpId="0" build="allAtOnce" animBg="1" autoUpdateAnimBg="0"/>
      <p:bldP spid="6" grpId="0" animBg="1"/>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7460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9212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11"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058377C-8095-CB48-ACB3-5F30E088970B}"/>
              </a:ext>
            </a:extLst>
          </p:cNvPr>
          <p:cNvSpPr txBox="1">
            <a:spLocks noChangeArrowheads="1"/>
          </p:cNvSpPr>
          <p:nvPr/>
        </p:nvSpPr>
        <p:spPr bwMode="auto">
          <a:xfrm>
            <a:off x="0" y="4365104"/>
            <a:ext cx="9144000"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“日期满了，神的国近了！你们当悔改，信福音！”</a:t>
            </a:r>
          </a:p>
          <a:p>
            <a:pPr>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1:15</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（和合本）</a:t>
            </a:r>
          </a:p>
        </p:txBody>
      </p:sp>
    </p:spTree>
    <p:extLst>
      <p:ext uri="{BB962C8B-B14F-4D97-AF65-F5344CB8AC3E}">
        <p14:creationId xmlns:p14="http://schemas.microsoft.com/office/powerpoint/2010/main" val="36706414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要作门徒</a:t>
            </a:r>
            <a:endParaRPr lang="en-US" sz="8800" b="1" dirty="0">
              <a:effectLst>
                <a:glow rad="127000">
                  <a:schemeClr val="tx1"/>
                </a:glow>
              </a:effectLst>
              <a:latin typeface="Arial" charset="0"/>
              <a:ea typeface="ＭＳ Ｐゴシック" charset="0"/>
              <a:cs typeface="ＭＳ Ｐゴシック" charset="0"/>
            </a:endParaRPr>
          </a:p>
        </p:txBody>
      </p:sp>
      <p:sp>
        <p:nvSpPr>
          <p:cNvPr id="2" name="Text Box 3">
            <a:extLst>
              <a:ext uri="{FF2B5EF4-FFF2-40B4-BE49-F238E27FC236}">
                <a16:creationId xmlns:a16="http://schemas.microsoft.com/office/drawing/2014/main" id="{5C3B76FC-B2BE-D1E2-1130-11D1FB684ADB}"/>
              </a:ext>
            </a:extLst>
          </p:cNvPr>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2705704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A3A7BF1B-CE50-6844-B34D-93065F934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1412776"/>
            <a:ext cx="4932040" cy="4824536"/>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“耶稣对他们说：‘来跟从我，我要叫你们得人如得鱼一样。’ 他们就立刻舍了网，跟从了祂。”</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马可福音 </a:t>
            </a:r>
            <a:r>
              <a:rPr lang="en-US" altLang="zh-CN" sz="3600" b="1" dirty="0">
                <a:effectLst>
                  <a:glow rad="127000">
                    <a:schemeClr val="tx1"/>
                  </a:glow>
                </a:effectLst>
                <a:latin typeface="Arial" charset="0"/>
                <a:ea typeface="ＭＳ Ｐゴシック" charset="0"/>
                <a:cs typeface="ＭＳ Ｐゴシック" charset="0"/>
              </a:rPr>
              <a:t>1:17-18</a:t>
            </a:r>
            <a:r>
              <a:rPr lang="zh-CN" altLang="en-US" sz="3600" b="1" dirty="0">
                <a:effectLst>
                  <a:glow rad="127000">
                    <a:schemeClr val="tx1"/>
                  </a:glow>
                </a:effectLst>
                <a:latin typeface="Arial" charset="0"/>
                <a:ea typeface="ＭＳ Ｐゴシック" charset="0"/>
                <a:cs typeface="ＭＳ Ｐゴシック" charset="0"/>
              </a:rPr>
              <a:t>（和合本）</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7539251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059503523"/>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eaLnBrk="0" hangingPunct="0">
              <a:defRPr/>
            </a:pPr>
            <a:r>
              <a:rPr lang="zh-CN" altLang="en-US" sz="4400" b="1" dirty="0">
                <a:solidFill>
                  <a:srgbClr val="6BCBF4"/>
                </a:solidFill>
                <a:effectLst>
                  <a:outerShdw blurRad="50800" dist="38100" dir="2700000" algn="tl" rotWithShape="0">
                    <a:srgbClr val="000000"/>
                  </a:outerShdw>
                </a:effectLst>
                <a:latin typeface="Arial" charset="0"/>
                <a:ea typeface="ＭＳ Ｐゴシック" charset="0"/>
              </a:rPr>
              <a:t>耶稣原谅治愈瘫子</a:t>
            </a:r>
            <a:endParaRPr lang="en-US" sz="4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2:2-12;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3" y="116632"/>
            <a:ext cx="1728192" cy="91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59322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5228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3995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5443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6746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2942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115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924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r>
              <a:rPr lang="en-US" sz="5400" b="1" dirty="0">
                <a:effectLst>
                  <a:glow rad="127000">
                    <a:schemeClr val="tx1"/>
                  </a:glow>
                </a:effectLst>
                <a:latin typeface="Arial" charset="0"/>
                <a:ea typeface="ＭＳ Ｐゴシック" charset="0"/>
                <a:cs typeface="ＭＳ Ｐゴシック" charset="0"/>
              </a:rPr>
              <a:t> = </a:t>
            </a:r>
            <a:r>
              <a:rPr lang="zh-CN" altLang="en-US" sz="5400" b="1" dirty="0">
                <a:effectLst>
                  <a:glow rad="127000">
                    <a:schemeClr val="tx1"/>
                  </a:glow>
                </a:effectLst>
                <a:latin typeface="Arial" charset="0"/>
                <a:ea typeface="ＭＳ Ｐゴシック" charset="0"/>
                <a:cs typeface="ＭＳ Ｐゴシック" charset="0"/>
              </a:rPr>
              <a:t>跟随者</a:t>
            </a:r>
            <a:endParaRPr lang="en-US" sz="5400" b="1" dirty="0">
              <a:effectLst>
                <a:glow rad="127000">
                  <a:schemeClr val="tx1"/>
                </a:glow>
              </a:effectLst>
              <a:latin typeface="Arial" charset="0"/>
              <a:ea typeface="ＭＳ Ｐゴシック" charset="0"/>
              <a:cs typeface="ＭＳ Ｐゴシック" charset="0"/>
            </a:endParaRP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4329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55383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0358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4424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9022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3179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5585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2413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87851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355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8776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970632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246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7339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964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32725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8383AD"/>
              </a:solidFill>
              <a:effectLst/>
              <a:uLnTx/>
              <a:uFillTx/>
              <a:latin typeface="Arial" charset="0"/>
              <a:ea typeface="ＭＳ Ｐゴシック"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zh-CN" altLang="en-US" dirty="0">
                <a:latin typeface="Arial" charset="0"/>
                <a:ea typeface="ＭＳ Ｐゴシック" charset="0"/>
                <a:cs typeface="ＭＳ Ｐゴシック" charset="0"/>
              </a:rPr>
              <a:t>马可福音大纲</a:t>
            </a:r>
            <a:endParaRPr lang="en-US" dirty="0">
              <a:latin typeface="Arial" charset="0"/>
              <a:ea typeface="ＭＳ Ｐゴシック" charset="0"/>
              <a:cs typeface="ＭＳ Ｐゴシック" charset="0"/>
            </a:endParaRPr>
          </a:p>
        </p:txBody>
      </p:sp>
      <p:graphicFrame>
        <p:nvGraphicFramePr>
          <p:cNvPr id="2" name="Table 1"/>
          <p:cNvGraphicFramePr>
            <a:graphicFrameLocks noGrp="1"/>
          </p:cNvGraphicFramePr>
          <p:nvPr/>
        </p:nvGraphicFramePr>
        <p:xfrm>
          <a:off x="1" y="1082388"/>
          <a:ext cx="9112248" cy="5728284"/>
        </p:xfrm>
        <a:graphic>
          <a:graphicData uri="http://schemas.openxmlformats.org/drawingml/2006/table">
            <a:tbl>
              <a:tblPr firstRow="1" bandRow="1">
                <a:tableStyleId>{3C2FFA5D-87B4-456A-9821-1D502468CF0F}</a:tableStyleId>
              </a:tblPr>
              <a:tblGrid>
                <a:gridCol w="991960">
                  <a:extLst>
                    <a:ext uri="{9D8B030D-6E8A-4147-A177-3AD203B41FA5}">
                      <a16:colId xmlns:a16="http://schemas.microsoft.com/office/drawing/2014/main" val="20000"/>
                    </a:ext>
                  </a:extLst>
                </a:gridCol>
                <a:gridCol w="1023787">
                  <a:extLst>
                    <a:ext uri="{9D8B030D-6E8A-4147-A177-3AD203B41FA5}">
                      <a16:colId xmlns:a16="http://schemas.microsoft.com/office/drawing/2014/main" val="20001"/>
                    </a:ext>
                  </a:extLst>
                </a:gridCol>
                <a:gridCol w="877531">
                  <a:extLst>
                    <a:ext uri="{9D8B030D-6E8A-4147-A177-3AD203B41FA5}">
                      <a16:colId xmlns:a16="http://schemas.microsoft.com/office/drawing/2014/main" val="20002"/>
                    </a:ext>
                  </a:extLst>
                </a:gridCol>
                <a:gridCol w="988024">
                  <a:extLst>
                    <a:ext uri="{9D8B030D-6E8A-4147-A177-3AD203B41FA5}">
                      <a16:colId xmlns:a16="http://schemas.microsoft.com/office/drawing/2014/main" val="20003"/>
                    </a:ext>
                  </a:extLst>
                </a:gridCol>
                <a:gridCol w="1132678">
                  <a:extLst>
                    <a:ext uri="{9D8B030D-6E8A-4147-A177-3AD203B41FA5}">
                      <a16:colId xmlns:a16="http://schemas.microsoft.com/office/drawing/2014/main" val="20004"/>
                    </a:ext>
                  </a:extLst>
                </a:gridCol>
                <a:gridCol w="868364">
                  <a:extLst>
                    <a:ext uri="{9D8B030D-6E8A-4147-A177-3AD203B41FA5}">
                      <a16:colId xmlns:a16="http://schemas.microsoft.com/office/drawing/2014/main" val="20005"/>
                    </a:ext>
                  </a:extLst>
                </a:gridCol>
                <a:gridCol w="1325465">
                  <a:extLst>
                    <a:ext uri="{9D8B030D-6E8A-4147-A177-3AD203B41FA5}">
                      <a16:colId xmlns:a16="http://schemas.microsoft.com/office/drawing/2014/main" val="20006"/>
                    </a:ext>
                  </a:extLst>
                </a:gridCol>
                <a:gridCol w="877531">
                  <a:extLst>
                    <a:ext uri="{9D8B030D-6E8A-4147-A177-3AD203B41FA5}">
                      <a16:colId xmlns:a16="http://schemas.microsoft.com/office/drawing/2014/main" val="20007"/>
                    </a:ext>
                  </a:extLst>
                </a:gridCol>
                <a:gridCol w="1026908">
                  <a:extLst>
                    <a:ext uri="{9D8B030D-6E8A-4147-A177-3AD203B41FA5}">
                      <a16:colId xmlns:a16="http://schemas.microsoft.com/office/drawing/2014/main" val="20008"/>
                    </a:ext>
                  </a:extLst>
                </a:gridCol>
              </a:tblGrid>
              <a:tr h="435337">
                <a:tc gridSpan="9">
                  <a:txBody>
                    <a:bodyPr/>
                    <a:lstStyle/>
                    <a:p>
                      <a:pPr algn="ctr"/>
                      <a:r>
                        <a:rPr lang="zh-CN" altLang="en-US" sz="2800" b="1" kern="1200" dirty="0">
                          <a:solidFill>
                            <a:srgbClr val="FFFFFF"/>
                          </a:solidFill>
                          <a:effectLst/>
                          <a:latin typeface="Microsoft YaHei UI" panose="020B0503020204020204" pitchFamily="34" charset="-122"/>
                          <a:ea typeface="Microsoft YaHei UI" panose="020B0503020204020204" pitchFamily="34" charset="-122"/>
                          <a:cs typeface="+mn-cs"/>
                        </a:rPr>
                        <a:t>成为受苦的仆人来设立榜样的神</a:t>
                      </a:r>
                    </a:p>
                  </a:txBody>
                  <a:tcP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服侍</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受苦</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教导和迹象</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5337">
                <a:tc gridSpan="5">
                  <a:txBody>
                    <a:bodyPr/>
                    <a:lstStyle/>
                    <a:p>
                      <a:pPr algn="ctr"/>
                      <a:r>
                        <a:rPr lang="zh-SG" altLang="en-US" sz="2000" b="1" dirty="0">
                          <a:solidFill>
                            <a:srgbClr val="33334D"/>
                          </a:solidFill>
                          <a:latin typeface="Microsoft YaHei UI" panose="020B0503020204020204" pitchFamily="34" charset="-122"/>
                          <a:ea typeface="Microsoft YaHei UI" panose="020B0503020204020204" pitchFamily="34" charset="-122"/>
                        </a:rPr>
                        <a:t>加利利与佩雷斯</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犹太和耶路撒冷</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5337">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降临</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3">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事工面临阻拦</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自我牺牲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zh-CN" altLang="en-US" b="1" dirty="0">
                          <a:solidFill>
                            <a:srgbClr val="33334D"/>
                          </a:solidFill>
                          <a:latin typeface="Microsoft YaHei UI" panose="020B0503020204020204" pitchFamily="34" charset="-122"/>
                          <a:ea typeface="Microsoft YaHei UI" panose="020B0503020204020204" pitchFamily="34" charset="-122"/>
                        </a:rPr>
                        <a:t>复活</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4"/>
                  </a:ext>
                </a:extLst>
              </a:tr>
              <a:tr h="435337">
                <a:tc gridSpan="2">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1:1-3</a:t>
                      </a:r>
                    </a:p>
                  </a:txBody>
                  <a:tcPr/>
                </a:tc>
                <a:tc hMerge="1">
                  <a:txBody>
                    <a:bodyPr/>
                    <a:lstStyle/>
                    <a:p>
                      <a:endParaRPr lang="en-US"/>
                    </a:p>
                  </a:txBody>
                  <a:tcPr/>
                </a:tc>
                <a:tc gridSpan="3">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en-US" sz="2000" b="1" baseline="0" dirty="0">
                          <a:solidFill>
                            <a:srgbClr val="33334D"/>
                          </a:solidFill>
                          <a:latin typeface="Microsoft YaHei UI" panose="020B0503020204020204" pitchFamily="34" charset="-122"/>
                          <a:ea typeface="Microsoft YaHei UI" panose="020B0503020204020204" pitchFamily="34" charset="-122"/>
                        </a:rPr>
                        <a:t>11–15</a:t>
                      </a:r>
                      <a:r>
                        <a:rPr lang="ja-JP" altLang="en-US" sz="2000" b="1">
                          <a:solidFill>
                            <a:srgbClr val="000404"/>
                          </a:solidFill>
                          <a:latin typeface="Microsoft YaHei UI" panose="020B0503020204020204" pitchFamily="34" charset="-122"/>
                          <a:ea typeface="Microsoft YaHei UI" panose="020B0503020204020204" pitchFamily="34" charset="-122"/>
                        </a:rPr>
                        <a:t>章</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en-US" b="1" dirty="0">
                          <a:solidFill>
                            <a:srgbClr val="33334D"/>
                          </a:solidFill>
                          <a:latin typeface="Microsoft YaHei UI" panose="020B0503020204020204" pitchFamily="34" charset="-122"/>
                          <a:ea typeface="Microsoft YaHei UI" panose="020B0503020204020204" pitchFamily="34" charset="-122"/>
                        </a:rPr>
                        <a:t>16</a:t>
                      </a:r>
                      <a:r>
                        <a:rPr lang="ja-JP" altLang="en-US" sz="1800" b="1">
                          <a:solidFill>
                            <a:srgbClr val="000404"/>
                          </a:solidFill>
                          <a:latin typeface="Microsoft YaHei UI" panose="020B0503020204020204" pitchFamily="34" charset="-122"/>
                          <a:ea typeface="Microsoft YaHei UI" panose="020B0503020204020204" pitchFamily="34" charset="-122"/>
                        </a:rPr>
                        <a:t>章</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5"/>
                  </a:ext>
                </a:extLst>
              </a:tr>
              <a:tr h="715623">
                <a:tc>
                  <a:txBody>
                    <a:bodyPr/>
                    <a:lstStyle/>
                    <a:p>
                      <a:pPr algn="ctr">
                        <a:spcAft>
                          <a:spcPts val="0"/>
                        </a:spcAft>
                      </a:pPr>
                      <a:r>
                        <a:rPr lang="en-US" sz="1100" b="1" dirty="0">
                          <a:effectLst/>
                          <a:latin typeface="Microsoft YaHei UI" panose="020B0503020204020204" pitchFamily="34" charset="-122"/>
                          <a:ea typeface="Microsoft YaHei UI" panose="020B0503020204020204" pitchFamily="34" charset="-122"/>
                          <a:cs typeface="Times New Roman"/>
                        </a:rPr>
                        <a:t> </a:t>
                      </a:r>
                      <a:endParaRPr lang="en-US"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神</a:t>
                      </a: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性</a:t>
                      </a: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与约翰</a:t>
                      </a: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a:t>
                      </a: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洗与</a:t>
                      </a:r>
                    </a:p>
                    <a:p>
                      <a:pPr algn="ctr">
                        <a:spcAft>
                          <a:spcPts val="0"/>
                        </a:spcAft>
                      </a:pP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诱惑</a:t>
                      </a: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1:9-13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事工</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1:14–2:12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阻拦</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2:13–8:26</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教导</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8:27–10:52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被拒绝</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受死</a:t>
                      </a:r>
                      <a:endPar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14–15</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证据</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结局</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16:9-20</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6"/>
                  </a:ext>
                </a:extLst>
              </a:tr>
              <a:tr h="822966">
                <a:tc gridSpan="4">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强调基督的权威</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050" b="1" dirty="0">
                          <a:solidFill>
                            <a:srgbClr val="33334D"/>
                          </a:solidFill>
                          <a:latin typeface="Microsoft YaHei UI" panose="020B0503020204020204" pitchFamily="34" charset="-122"/>
                          <a:ea typeface="Microsoft YaHei UI" panose="020B0503020204020204" pitchFamily="34" charset="-122"/>
                        </a:rPr>
                        <a:t>权威 </a:t>
                      </a:r>
                      <a:r>
                        <a:rPr lang="en-US" altLang="zh-CN" sz="1050" b="1" dirty="0">
                          <a:solidFill>
                            <a:srgbClr val="33334D"/>
                          </a:solidFill>
                          <a:latin typeface="Microsoft YaHei UI" panose="020B0503020204020204" pitchFamily="34" charset="-122"/>
                          <a:ea typeface="Microsoft YaHei UI" panose="020B0503020204020204" pitchFamily="34" charset="-122"/>
                        </a:rPr>
                        <a:t>- </a:t>
                      </a:r>
                      <a:r>
                        <a:rPr lang="zh-CN" altLang="en-US" sz="1050" b="1" dirty="0">
                          <a:solidFill>
                            <a:srgbClr val="33334D"/>
                          </a:solidFill>
                          <a:latin typeface="Microsoft YaHei UI" panose="020B0503020204020204" pitchFamily="34" charset="-122"/>
                          <a:ea typeface="Microsoft YaHei UI" panose="020B0503020204020204" pitchFamily="34" charset="-122"/>
                        </a:rPr>
                        <a:t>仆人的张力</a:t>
                      </a:r>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lumMod val="10000"/>
                            </a:schemeClr>
                          </a:solidFill>
                          <a:effectLst/>
                          <a:latin typeface="Microsoft YaHei UI" panose="020B0503020204020204" pitchFamily="34" charset="-122"/>
                          <a:ea typeface="Microsoft YaHei UI" panose="020B0503020204020204" pitchFamily="34" charset="-122"/>
                          <a:cs typeface="+mn-cs"/>
                        </a:rPr>
                        <a:t>强调基督的仆性</a:t>
                      </a:r>
                      <a:endParaRPr lang="en-US" sz="2000" dirty="0">
                        <a:solidFill>
                          <a:schemeClr val="bg1">
                            <a:lumMod val="10000"/>
                          </a:schemeClr>
                        </a:solidFill>
                        <a:latin typeface="Microsoft YaHei UI" panose="020B0503020204020204" pitchFamily="34" charset="-122"/>
                        <a:ea typeface="Microsoft YaHei UI" panose="020B0503020204020204" pitchFamily="34"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35337">
                <a:tc gridSpan="4">
                  <a:txBody>
                    <a:bodyPr/>
                    <a:lstStyle/>
                    <a:p>
                      <a:pPr algn="ctr"/>
                      <a:r>
                        <a:rPr lang="en-US" altLang="zh-SG" sz="1600" b="1" dirty="0">
                          <a:solidFill>
                            <a:srgbClr val="33334D"/>
                          </a:solidFill>
                          <a:latin typeface="Microsoft YaHei UI" panose="020B0503020204020204" pitchFamily="34" charset="-122"/>
                          <a:ea typeface="Microsoft YaHei UI" panose="020B0503020204020204" pitchFamily="34" charset="-122"/>
                        </a:rPr>
                        <a:t>3 </a:t>
                      </a:r>
                      <a:r>
                        <a:rPr lang="zh-SG" altLang="en-US" sz="1600" b="1" dirty="0">
                          <a:solidFill>
                            <a:srgbClr val="33334D"/>
                          </a:solidFill>
                          <a:latin typeface="Microsoft YaHei UI" panose="020B0503020204020204" pitchFamily="34" charset="-122"/>
                          <a:ea typeface="Microsoft YaHei UI" panose="020B0503020204020204" pitchFamily="34" charset="-122"/>
                        </a:rPr>
                        <a:t>年</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altLang="zh-SG" sz="1050" b="1" dirty="0">
                          <a:solidFill>
                            <a:srgbClr val="33334D"/>
                          </a:solidFill>
                          <a:latin typeface="Microsoft YaHei UI" panose="020B0503020204020204" pitchFamily="34" charset="-122"/>
                          <a:ea typeface="Microsoft YaHei UI" panose="020B0503020204020204" pitchFamily="34" charset="-122"/>
                        </a:rPr>
                        <a:t>6 </a:t>
                      </a:r>
                      <a:r>
                        <a:rPr lang="zh-SG" altLang="en-US" sz="1050" b="1" dirty="0">
                          <a:solidFill>
                            <a:srgbClr val="33334D"/>
                          </a:solidFill>
                          <a:latin typeface="Microsoft YaHei UI" panose="020B0503020204020204" pitchFamily="34" charset="-122"/>
                          <a:ea typeface="Microsoft YaHei UI" panose="020B0503020204020204" pitchFamily="34" charset="-122"/>
                        </a:rPr>
                        <a:t>个月</a:t>
                      </a:r>
                    </a:p>
                  </a:txBody>
                  <a:tcPr/>
                </a:tc>
                <a:tc gridSpan="4">
                  <a:txBody>
                    <a:bodyPr/>
                    <a:lstStyle/>
                    <a:p>
                      <a:pPr algn="ctr"/>
                      <a:r>
                        <a:rPr lang="en-US" altLang="zh-SG" sz="2000" b="1" dirty="0">
                          <a:solidFill>
                            <a:srgbClr val="33334D"/>
                          </a:solidFill>
                          <a:latin typeface="Microsoft YaHei UI" panose="020B0503020204020204" pitchFamily="34" charset="-122"/>
                          <a:ea typeface="Microsoft YaHei UI" panose="020B0503020204020204" pitchFamily="34" charset="-122"/>
                        </a:rPr>
                        <a:t>8 </a:t>
                      </a:r>
                      <a:r>
                        <a:rPr lang="zh-SG" altLang="en-US" sz="2000" b="1" dirty="0">
                          <a:solidFill>
                            <a:srgbClr val="33334D"/>
                          </a:solidFill>
                          <a:latin typeface="Microsoft YaHei UI" panose="020B0503020204020204" pitchFamily="34" charset="-122"/>
                          <a:ea typeface="Microsoft YaHei UI" panose="020B0503020204020204" pitchFamily="34" charset="-122"/>
                        </a:rPr>
                        <a:t>天</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35337">
                <a:tc gridSpan="9">
                  <a:txBody>
                    <a:bodyPr/>
                    <a:lstStyle/>
                    <a:p>
                      <a:pPr algn="ctr"/>
                      <a:r>
                        <a:rPr lang="zh-SG" altLang="en-US" sz="1600" b="1" dirty="0">
                          <a:solidFill>
                            <a:srgbClr val="33334D"/>
                          </a:solidFill>
                          <a:latin typeface="Microsoft YaHei UI" panose="020B0503020204020204" pitchFamily="34" charset="-122"/>
                          <a:ea typeface="Microsoft YaHei UI" panose="020B0503020204020204" pitchFamily="34" charset="-122"/>
                        </a:rPr>
                        <a:t>罗马</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08279">
                <a:tc gridSpan="9">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主后</a:t>
                      </a:r>
                      <a:r>
                        <a:rPr lang="en-US" sz="1600" b="1" dirty="0">
                          <a:solidFill>
                            <a:srgbClr val="33334D"/>
                          </a:solidFill>
                          <a:latin typeface="Microsoft YaHei UI" panose="020B0503020204020204" pitchFamily="34" charset="-122"/>
                          <a:ea typeface="Microsoft YaHei UI" panose="020B0503020204020204" pitchFamily="34" charset="-122"/>
                        </a:rPr>
                        <a:t> 64-68 </a:t>
                      </a:r>
                      <a:r>
                        <a:rPr lang="zh-CN" altLang="en-US" sz="1600" b="1" dirty="0">
                          <a:solidFill>
                            <a:srgbClr val="33334D"/>
                          </a:solidFill>
                          <a:latin typeface="Microsoft YaHei UI" panose="020B0503020204020204" pitchFamily="34" charset="-122"/>
                          <a:ea typeface="Microsoft YaHei UI" panose="020B0503020204020204" pitchFamily="34" charset="-122"/>
                        </a:rPr>
                        <a:t>写成</a:t>
                      </a:r>
                      <a:endParaRPr lang="en-US" sz="1600" b="1" dirty="0">
                        <a:solidFill>
                          <a:srgbClr val="33334D"/>
                        </a:solidFill>
                        <a:latin typeface="Microsoft YaHei UI" panose="020B0503020204020204" pitchFamily="34" charset="-122"/>
                        <a:ea typeface="Microsoft YaHei UI" panose="020B0503020204020204" pitchFamily="34" charset="-122"/>
                      </a:endParaRPr>
                    </a:p>
                    <a:p>
                      <a:pPr algn="ctr"/>
                      <a:r>
                        <a:rPr lang="zh-CN" altLang="en-US" sz="1600" b="1" baseline="0" dirty="0">
                          <a:solidFill>
                            <a:srgbClr val="33334D"/>
                          </a:solidFill>
                          <a:latin typeface="Microsoft YaHei UI" panose="020B0503020204020204" pitchFamily="34" charset="-122"/>
                          <a:ea typeface="Microsoft YaHei UI" panose="020B0503020204020204" pitchFamily="34" charset="-122"/>
                        </a:rPr>
                        <a:t>记载事物发生于主后</a:t>
                      </a:r>
                      <a:r>
                        <a:rPr lang="en-US" sz="1600" b="1" baseline="0" dirty="0">
                          <a:solidFill>
                            <a:srgbClr val="33334D"/>
                          </a:solidFill>
                          <a:latin typeface="Microsoft YaHei UI" panose="020B0503020204020204" pitchFamily="34" charset="-122"/>
                          <a:ea typeface="Microsoft YaHei UI" panose="020B0503020204020204" pitchFamily="34" charset="-122"/>
                        </a:rPr>
                        <a:t> 29-33</a:t>
                      </a:r>
                      <a:endParaRPr lang="en-US" sz="16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8" name="Text Box 50">
            <a:extLst>
              <a:ext uri="{FF2B5EF4-FFF2-40B4-BE49-F238E27FC236}">
                <a16:creationId xmlns:a16="http://schemas.microsoft.com/office/drawing/2014/main" id="{B6E12834-17BA-C841-A675-ECC855B38F9C}"/>
              </a:ext>
            </a:extLst>
          </p:cNvPr>
          <p:cNvSpPr txBox="1">
            <a:spLocks noChangeArrowheads="1"/>
          </p:cNvSpPr>
          <p:nvPr/>
        </p:nvSpPr>
        <p:spPr bwMode="auto">
          <a:xfrm rot="20172581">
            <a:off x="3073468" y="3478552"/>
            <a:ext cx="5970387" cy="175414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Many opposed Jesus as Servant—so we also will be opposed (2:13–8:26).</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8033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bg/>
                                          </p:spTgt>
                                        </p:tgtEl>
                                        <p:attrNameLst>
                                          <p:attrName>style.visibility</p:attrName>
                                        </p:attrNameLst>
                                      </p:cBhvr>
                                      <p:to>
                                        <p:strVal val="visible"/>
                                      </p:to>
                                    </p:set>
                                    <p:anim calcmode="lin" valueType="num">
                                      <p:cBhvr additive="base">
                                        <p:cTn id="14" dur="500" fill="hold"/>
                                        <p:tgtEl>
                                          <p:spTgt spid="8">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8">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P spid="8" grpId="0" build="allAtOnce"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3993728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FF"/>
                </a:solidFill>
                <a:effectLst>
                  <a:glow rad="127000">
                    <a:srgbClr val="000000"/>
                  </a:glow>
                </a:effectLst>
                <a:latin typeface="Arial" charset="0"/>
                <a:ea typeface="ＭＳ Ｐゴシック" charset="0"/>
              </a:rPr>
              <a:t>2</a:t>
            </a:r>
            <a:r>
              <a:rPr lang="zh-CN" altLang="en-US" sz="3600" b="1" kern="0" dirty="0">
                <a:solidFill>
                  <a:srgbClr val="FFFFFF"/>
                </a:solidFill>
                <a:effectLst>
                  <a:glow rad="127000">
                    <a:srgbClr val="000000"/>
                  </a:glow>
                </a:effectLst>
                <a:latin typeface="Arial" charset="0"/>
                <a:ea typeface="ＭＳ Ｐゴシック" charset="0"/>
              </a:rPr>
              <a:t>众人为了要控告耶稣，就窥探他会不会在安息日医治那人。</a:t>
            </a:r>
            <a:endParaRPr lang="en-US" altLang="zh-CN" sz="3600" b="1" kern="0" dirty="0">
              <a:solidFill>
                <a:srgbClr val="FFFFFF"/>
              </a:solidFill>
              <a:effectLst>
                <a:glow rad="127000">
                  <a:srgbClr val="000000"/>
                </a:glow>
              </a:effectLst>
              <a:latin typeface="Arial" charset="0"/>
              <a:ea typeface="ＭＳ Ｐゴシック" charset="0"/>
            </a:endParaRPr>
          </a:p>
          <a:p>
            <a:pPr>
              <a:defRPr/>
            </a:pPr>
            <a:r>
              <a:rPr lang="en-US" sz="3600" b="1" kern="0" dirty="0">
                <a:solidFill>
                  <a:srgbClr val="FFFFFF"/>
                </a:solidFill>
                <a:effectLst>
                  <a:glow rad="127000">
                    <a:srgbClr val="000000"/>
                  </a:glow>
                </a:effectLst>
                <a:latin typeface="Arial" charset="0"/>
                <a:ea typeface="ＭＳ Ｐゴシック" charset="0"/>
              </a:rPr>
              <a:t> (</a:t>
            </a:r>
            <a:r>
              <a:rPr lang="en-US" sz="3600" b="1" kern="0" dirty="0" err="1">
                <a:solidFill>
                  <a:srgbClr val="FFFFFF"/>
                </a:solidFill>
                <a:effectLst>
                  <a:glow rad="127000">
                    <a:srgbClr val="000000"/>
                  </a:glow>
                </a:effectLst>
                <a:latin typeface="Arial" charset="0"/>
                <a:ea typeface="ＭＳ Ｐゴシック" charset="0"/>
              </a:rPr>
              <a:t>马可福音</a:t>
            </a:r>
            <a:r>
              <a:rPr lang="en-US" sz="3600" b="1" kern="0" dirty="0">
                <a:solidFill>
                  <a:srgbClr val="FFFFFF"/>
                </a:solidFill>
                <a:effectLst>
                  <a:glow rad="127000">
                    <a:srgbClr val="000000"/>
                  </a:glow>
                </a:effectLst>
                <a:latin typeface="Arial" charset="0"/>
                <a:ea typeface="ＭＳ Ｐゴシック" charset="0"/>
              </a:rPr>
              <a:t> 3:2).</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“耶稣又进了会堂，在那里有一个人枯干了一只手。”</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（和合本）</a:t>
            </a:r>
          </a:p>
        </p:txBody>
      </p:sp>
    </p:spTree>
    <p:extLst>
      <p:ext uri="{BB962C8B-B14F-4D97-AF65-F5344CB8AC3E}">
        <p14:creationId xmlns:p14="http://schemas.microsoft.com/office/powerpoint/2010/main" val="1604356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32544" y="108980"/>
            <a:ext cx="5786028" cy="584725"/>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马可福音3:20-21 </a:t>
            </a: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1569610"/>
          </a:xfrm>
          <a:prstGeom prst="rect">
            <a:avLst/>
          </a:prstGeom>
          <a:noFill/>
        </p:spPr>
        <p:txBody>
          <a:bodyPr wrap="square" lIns="91389" tIns="45695" rIns="91389" bIns="45695">
            <a:spAutoFit/>
          </a:bodyPr>
          <a:lstStyle/>
          <a:p>
            <a:pPr algn="ctr" eaLnBrk="0" hangingPunct="0">
              <a:defRPr/>
            </a:pPr>
            <a:r>
              <a:rPr kumimoji="0" lang="zh-CN" alt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耶稣进了屋子，众人又聚集，甚至他连饭也顾不得吃。 </a:t>
            </a:r>
            <a:r>
              <a:rPr kumimoji="0" lang="en-US" altLang="zh-CN"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21</a:t>
            </a:r>
            <a:r>
              <a:rPr kumimoji="0" lang="zh-CN" alt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耶稣的家人听见，就出来要拉住他，因为他们说他癫狂了。</a:t>
            </a:r>
            <a:endPar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88884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100349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81727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303" tIns="45652" rIns="91303" bIns="45652">
            <a:spAutoFit/>
          </a:bodyPr>
          <a:lstStyle/>
          <a:p>
            <a:pPr algn="ctr" eaLnBrk="0" hangingPunct="0">
              <a:defRPr/>
            </a:pPr>
            <a:r>
              <a:rPr lang="zh-CN" altLang="en-US" sz="4800" b="1" dirty="0">
                <a:solidFill>
                  <a:srgbClr val="6BCBF4"/>
                </a:solidFill>
                <a:effectLst>
                  <a:outerShdw blurRad="50800" dist="38100" dir="2700000" algn="tl" rotWithShape="0">
                    <a:srgbClr val="000000"/>
                  </a:outerShdw>
                </a:effectLst>
                <a:latin typeface="Arial" charset="0"/>
                <a:ea typeface="ＭＳ Ｐゴシック" charset="0"/>
              </a:rPr>
              <a:t>撒种的比喻</a:t>
            </a:r>
            <a:endParaRPr lang="en-US" sz="48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3365" y="4365125"/>
            <a:ext cx="9144000" cy="584739"/>
          </a:xfrm>
          <a:prstGeom prst="rect">
            <a:avLst/>
          </a:prstGeom>
          <a:noFill/>
        </p:spPr>
        <p:txBody>
          <a:bodyPr wrap="square" lIns="91303" tIns="45652" rIns="91303" bIns="45652">
            <a:spAutoFit/>
          </a:bodyPr>
          <a:lstStyle/>
          <a:p>
            <a:pPr algn="ctr" eaLnBrk="0" hangingPunct="0">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马太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13:1-23;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4:1-20;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6097" y="116632"/>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7943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4543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4650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5138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5892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1538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303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78511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2164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692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a:r>
              <a:rPr kumimoji="1" lang="zh-CN" alt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rPr>
              <a:t>作为一个教会领袖，如果你的教会受到逼迫，一些人会被拖去喂狮子，大数被迫在地下聚会，所有人都害怕，你会怎么做？</a:t>
            </a:r>
            <a:endParaRPr 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prstClr val="white"/>
                </a:solidFill>
                <a:effectLst>
                  <a:glow rad="228600">
                    <a:prstClr val="black"/>
                  </a:glow>
                </a:effectLst>
                <a:uLnTx/>
                <a:uFillTx/>
                <a:latin typeface="Microsoft YaHei UI" panose="020B0503020204020204" pitchFamily="34" charset="-122"/>
                <a:ea typeface="Microsoft YaHei UI" panose="020B0503020204020204" pitchFamily="34" charset="-122"/>
                <a:cs typeface="Arial"/>
              </a:rPr>
              <a:t>马可写了一篇关于耶稣受苦的故事来鼓励大家！</a:t>
            </a:r>
          </a:p>
        </p:txBody>
      </p:sp>
    </p:spTree>
    <p:extLst>
      <p:ext uri="{BB962C8B-B14F-4D97-AF65-F5344CB8AC3E}">
        <p14:creationId xmlns:p14="http://schemas.microsoft.com/office/powerpoint/2010/main" val="240442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672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3804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22559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7843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3358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4418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64658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2539205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a:latin typeface="黑体"/>
                <a:ea typeface="黑体"/>
                <a:cs typeface="黑体"/>
              </a:rPr>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黑体"/>
              <a:ea typeface="黑体"/>
              <a:cs typeface="黑体"/>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黑体" charset="0"/>
                <a:ea typeface="黑体" charset="0"/>
                <a:cs typeface="黑体" charset="0"/>
              </a:rPr>
              <a:t>我知道这些种子在哪里是不能生长的！</a:t>
            </a:r>
            <a:endParaRPr kumimoji="0" lang="en-US" sz="2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5" name="TextBox 2"/>
          <p:cNvSpPr txBox="1">
            <a:spLocks noChangeArrowheads="1"/>
          </p:cNvSpPr>
          <p:nvPr/>
        </p:nvSpPr>
        <p:spPr bwMode="auto">
          <a:xfrm>
            <a:off x="2243138" y="2895600"/>
            <a:ext cx="9032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好土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0" i="0" u="none" strike="noStrike" kern="1200" cap="none" spc="0" normalizeH="0" baseline="0" noProof="0">
                <a:ln>
                  <a:noFill/>
                </a:ln>
                <a:solidFill>
                  <a:srgbClr val="000000"/>
                </a:solidFill>
                <a:effectLst/>
                <a:uLnTx/>
                <a:uFillTx/>
                <a:latin typeface="黑体" charset="0"/>
                <a:ea typeface="黑体" charset="0"/>
                <a:cs typeface="黑体" charset="0"/>
              </a:rPr>
              <a:t>撒种的</a:t>
            </a:r>
            <a:r>
              <a:rPr kumimoji="0" lang="zh-CN" altLang="en-US" sz="4400" b="0" i="0" u="none" strike="noStrike" kern="1200" cap="none" spc="0" normalizeH="0" baseline="0" noProof="0">
                <a:ln>
                  <a:noFill/>
                </a:ln>
                <a:solidFill>
                  <a:srgbClr val="000000"/>
                </a:solidFill>
                <a:effectLst/>
                <a:uLnTx/>
                <a:uFillTx/>
                <a:latin typeface="黑体" charset="0"/>
                <a:ea typeface="黑体" charset="0"/>
                <a:cs typeface="黑体" charset="0"/>
              </a:rPr>
              <a:t>，要认识你的土！</a:t>
            </a:r>
            <a:endParaRPr kumimoji="0" lang="en-US" sz="4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7" name="TextBox 8"/>
          <p:cNvSpPr txBox="1">
            <a:spLocks noChangeArrowheads="1"/>
          </p:cNvSpPr>
          <p:nvPr/>
        </p:nvSpPr>
        <p:spPr bwMode="auto">
          <a:xfrm>
            <a:off x="4029075" y="2895600"/>
            <a:ext cx="901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硬土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8" name="TextBox 9"/>
          <p:cNvSpPr txBox="1">
            <a:spLocks noChangeArrowheads="1"/>
          </p:cNvSpPr>
          <p:nvPr/>
        </p:nvSpPr>
        <p:spPr bwMode="auto">
          <a:xfrm>
            <a:off x="5562600" y="2895600"/>
            <a:ext cx="194786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土浅的石头地</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9" name="TextBox 10"/>
          <p:cNvSpPr txBox="1">
            <a:spLocks noChangeArrowheads="1"/>
          </p:cNvSpPr>
          <p:nvPr/>
        </p:nvSpPr>
        <p:spPr bwMode="auto">
          <a:xfrm>
            <a:off x="7543800" y="2514600"/>
            <a:ext cx="1447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长满荆棘的土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222123201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受苦</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7" name="Notched Right Arrow 6"/>
          <p:cNvSpPr/>
          <p:nvPr/>
        </p:nvSpPr>
        <p:spPr bwMode="auto">
          <a:xfrm>
            <a:off x="4211960"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你会</a:t>
            </a:r>
            <a:br>
              <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b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复活</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9" name="Notched Right Arrow 8"/>
          <p:cNvSpPr/>
          <p:nvPr/>
        </p:nvSpPr>
        <p:spPr bwMode="auto">
          <a:xfrm>
            <a:off x="6491329"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20620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154" name="Rectangle 2" hidden="1"/>
          <p:cNvSpPr>
            <a:spLocks noGrp="1" noChangeArrowheads="1"/>
          </p:cNvSpPr>
          <p:nvPr>
            <p:ph type="title"/>
          </p:nvPr>
        </p:nvSpPr>
        <p:spPr/>
        <p:txBody>
          <a:bodyPr/>
          <a:lstStyle/>
          <a:p>
            <a:pPr eaLnBrk="1" hangingPunct="1">
              <a:defRPr/>
            </a:pPr>
            <a:r>
              <a:rPr lang="en-US"/>
              <a:t>Jews plowed ground</a:t>
            </a:r>
          </a:p>
        </p:txBody>
      </p:sp>
      <p:pic>
        <p:nvPicPr>
          <p:cNvPr id="2609155" name="Picture 3" descr="Jews plowed 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16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09156" name="Text Box 4"/>
          <p:cNvSpPr txBox="1">
            <a:spLocks noChangeArrowheads="1"/>
          </p:cNvSpPr>
          <p:nvPr/>
        </p:nvSpPr>
        <p:spPr bwMode="auto">
          <a:xfrm rot="21325564">
            <a:off x="144463" y="3186113"/>
            <a:ext cx="2057400" cy="36830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006600"/>
                </a:solidFill>
                <a:effectLst/>
                <a:uLnTx/>
                <a:uFillTx/>
                <a:latin typeface="黑体" charset="0"/>
                <a:ea typeface="黑体" charset="0"/>
                <a:cs typeface="黑体" charset="0"/>
              </a:rPr>
              <a:t>家庭</a:t>
            </a:r>
            <a:endParaRPr kumimoji="0" lang="en-US" sz="1800" b="1" i="0" u="none" strike="noStrike" kern="1200" cap="none" spc="0" normalizeH="0" baseline="0" noProof="0">
              <a:ln>
                <a:noFill/>
              </a:ln>
              <a:solidFill>
                <a:srgbClr val="006600"/>
              </a:solidFill>
              <a:effectLst/>
              <a:uLnTx/>
              <a:uFillTx/>
              <a:latin typeface="黑体" charset="0"/>
              <a:ea typeface="黑体" charset="0"/>
              <a:cs typeface="黑体" charset="0"/>
            </a:endParaRPr>
          </a:p>
        </p:txBody>
      </p:sp>
      <p:sp>
        <p:nvSpPr>
          <p:cNvPr id="2609157" name="Text Box 5"/>
          <p:cNvSpPr txBox="1">
            <a:spLocks noChangeArrowheads="1"/>
          </p:cNvSpPr>
          <p:nvPr/>
        </p:nvSpPr>
        <p:spPr bwMode="auto">
          <a:xfrm>
            <a:off x="1284288" y="5681663"/>
            <a:ext cx="5345112" cy="657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黑体" charset="0"/>
                <a:ea typeface="黑体" charset="0"/>
                <a:cs typeface="黑体" charset="0"/>
              </a:rPr>
              <a:t>耕</a:t>
            </a:r>
            <a:r>
              <a:rPr kumimoji="0" lang="zh-CN" altLang="en-US" sz="4400" b="0" i="0" u="none" strike="noStrike" kern="1200" cap="none" spc="0" normalizeH="0" baseline="0" noProof="0">
                <a:ln>
                  <a:noFill/>
                </a:ln>
                <a:solidFill>
                  <a:srgbClr val="000000"/>
                </a:solidFill>
                <a:effectLst/>
                <a:uLnTx/>
                <a:uFillTx/>
                <a:latin typeface="黑体" charset="0"/>
                <a:ea typeface="黑体" charset="0"/>
                <a:cs typeface="黑体" charset="0"/>
              </a:rPr>
              <a:t>过的地</a:t>
            </a:r>
            <a:endParaRPr kumimoji="0" lang="en-US" sz="4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09158" name="Text Box 6"/>
          <p:cNvSpPr txBox="1">
            <a:spLocks noChangeArrowheads="1"/>
          </p:cNvSpPr>
          <p:nvPr/>
        </p:nvSpPr>
        <p:spPr bwMode="auto">
          <a:xfrm rot="21325564">
            <a:off x="2244725" y="3152775"/>
            <a:ext cx="2057400" cy="36830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004C72"/>
                </a:solidFill>
                <a:effectLst/>
                <a:uLnTx/>
                <a:uFillTx/>
                <a:latin typeface="黑体" charset="0"/>
                <a:ea typeface="黑体" charset="0"/>
                <a:cs typeface="黑体" charset="0"/>
              </a:rPr>
              <a:t>学校</a:t>
            </a:r>
            <a:endParaRPr kumimoji="0" lang="en-US" sz="1800" b="1" i="0" u="none" strike="noStrike" kern="1200" cap="none" spc="0" normalizeH="0" baseline="0" noProof="0">
              <a:ln>
                <a:noFill/>
              </a:ln>
              <a:solidFill>
                <a:srgbClr val="004C72"/>
              </a:solidFill>
              <a:effectLst/>
              <a:uLnTx/>
              <a:uFillTx/>
              <a:latin typeface="黑体" charset="0"/>
              <a:ea typeface="黑体" charset="0"/>
              <a:cs typeface="黑体" charset="0"/>
            </a:endParaRPr>
          </a:p>
        </p:txBody>
      </p:sp>
      <p:sp>
        <p:nvSpPr>
          <p:cNvPr id="2609159" name="Text Box 7"/>
          <p:cNvSpPr txBox="1">
            <a:spLocks noChangeArrowheads="1"/>
          </p:cNvSpPr>
          <p:nvPr/>
        </p:nvSpPr>
        <p:spPr bwMode="auto">
          <a:xfrm rot="21325564">
            <a:off x="4868863" y="3162300"/>
            <a:ext cx="2057400" cy="36830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CC0000"/>
                </a:solidFill>
                <a:effectLst/>
                <a:uLnTx/>
                <a:uFillTx/>
                <a:latin typeface="黑体" charset="0"/>
                <a:ea typeface="黑体" charset="0"/>
                <a:cs typeface="黑体" charset="0"/>
              </a:rPr>
              <a:t>教会</a:t>
            </a:r>
            <a:endParaRPr kumimoji="0" lang="en-US" sz="1800" b="1" i="0" u="none" strike="noStrike" kern="1200" cap="none" spc="0" normalizeH="0" baseline="0" noProof="0">
              <a:ln>
                <a:noFill/>
              </a:ln>
              <a:solidFill>
                <a:srgbClr val="CC0000"/>
              </a:solidFill>
              <a:effectLst/>
              <a:uLnTx/>
              <a:uFillTx/>
              <a:latin typeface="黑体" charset="0"/>
              <a:ea typeface="黑体" charset="0"/>
              <a:cs typeface="黑体" charset="0"/>
            </a:endParaRPr>
          </a:p>
        </p:txBody>
      </p:sp>
      <p:sp>
        <p:nvSpPr>
          <p:cNvPr id="2609160" name="Text Box 8"/>
          <p:cNvSpPr txBox="1">
            <a:spLocks noChangeArrowheads="1"/>
          </p:cNvSpPr>
          <p:nvPr/>
        </p:nvSpPr>
        <p:spPr bwMode="auto">
          <a:xfrm>
            <a:off x="7924800" y="5638800"/>
            <a:ext cx="1035050" cy="795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黑体" charset="0"/>
                <a:ea typeface="黑体" charset="0"/>
                <a:cs typeface="黑体" charset="0"/>
              </a:rPr>
              <a:t>未耕之地</a:t>
            </a:r>
            <a:endParaRPr kumimoji="0" lang="en-US" sz="28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09161" name="Text Box 9"/>
          <p:cNvSpPr txBox="1">
            <a:spLocks noChangeArrowheads="1"/>
          </p:cNvSpPr>
          <p:nvPr/>
        </p:nvSpPr>
        <p:spPr bwMode="auto">
          <a:xfrm>
            <a:off x="1828800" y="457200"/>
            <a:ext cx="54864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r>
              <a:rPr kumimoji="0" lang="zh-CN" altLang="en-US" sz="5400" b="1" i="0" u="none" strike="noStrike" kern="1200" cap="none" spc="0" normalizeH="0" baseline="0" noProof="0">
                <a:ln>
                  <a:noFill/>
                </a:ln>
                <a:solidFill>
                  <a:srgbClr val="000000"/>
                </a:solidFill>
                <a:effectLst/>
                <a:uLnTx/>
                <a:uFillTx/>
                <a:latin typeface="黑体" charset="0"/>
                <a:ea typeface="黑体" charset="0"/>
                <a:cs typeface="黑体" charset="0"/>
              </a:rPr>
              <a:t>犹太人</a:t>
            </a: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endParaRPr kumimoji="0" lang="en-US" sz="5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292628554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250" name="Rectangle 2"/>
          <p:cNvSpPr>
            <a:spLocks noGrp="1" noChangeArrowheads="1"/>
          </p:cNvSpPr>
          <p:nvPr>
            <p:ph type="title" idx="4294967295"/>
          </p:nvPr>
        </p:nvSpPr>
        <p:spPr/>
        <p:txBody>
          <a:bodyPr/>
          <a:lstStyle/>
          <a:p>
            <a:pPr eaLnBrk="1" hangingPunct="1">
              <a:defRPr/>
            </a:pPr>
            <a:r>
              <a:rPr lang="en-US">
                <a:latin typeface="黑体"/>
                <a:ea typeface="黑体"/>
                <a:cs typeface="黑体"/>
              </a:rPr>
              <a:t>Church Today sowing 00895</a:t>
            </a:r>
          </a:p>
        </p:txBody>
      </p:sp>
      <p:pic>
        <p:nvPicPr>
          <p:cNvPr id="280578" name="Picture 3" descr="Church Today-Sowing 008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304800" y="1181100"/>
            <a:ext cx="4419600" cy="9906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黑体" charset="0"/>
                <a:ea typeface="黑体" charset="0"/>
                <a:cs typeface="黑体" charset="0"/>
              </a:rPr>
              <a:t>这是我们一来传福音的方法。哦！这些稗子一天比一天更糟糕了！哦，好吧！</a:t>
            </a:r>
            <a:endParaRPr kumimoji="0" lang="en-US" sz="2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6" name="Text Box 7"/>
          <p:cNvSpPr txBox="1">
            <a:spLocks noChangeArrowheads="1"/>
          </p:cNvSpPr>
          <p:nvPr/>
        </p:nvSpPr>
        <p:spPr bwMode="auto">
          <a:xfrm>
            <a:off x="0" y="130175"/>
            <a:ext cx="7391400" cy="7080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4800" b="0" i="0" u="none" strike="noStrike" kern="1200" cap="none" spc="0" normalizeH="0" baseline="0" noProof="0">
                <a:ln>
                  <a:noFill/>
                </a:ln>
                <a:solidFill>
                  <a:srgbClr val="000000"/>
                </a:solidFill>
                <a:effectLst/>
                <a:uLnTx/>
                <a:uFillTx/>
                <a:latin typeface="黑体" charset="0"/>
                <a:ea typeface="黑体" charset="0"/>
                <a:cs typeface="黑体" charset="0"/>
              </a:rPr>
              <a:t>今日的教会</a:t>
            </a:r>
            <a:endParaRPr kumimoji="0" lang="en-US" sz="48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7" name="Text Box 7"/>
          <p:cNvSpPr txBox="1">
            <a:spLocks noChangeArrowheads="1"/>
          </p:cNvSpPr>
          <p:nvPr/>
        </p:nvSpPr>
        <p:spPr bwMode="auto">
          <a:xfrm rot="21095291">
            <a:off x="4403725" y="4297363"/>
            <a:ext cx="1239838" cy="6953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黑体" charset="0"/>
                <a:ea typeface="黑体" charset="0"/>
                <a:cs typeface="黑体" charset="0"/>
              </a:rPr>
              <a:t>福音的种子</a:t>
            </a:r>
            <a:endParaRPr kumimoji="0" lang="en-US" sz="2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317149780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7346" name="Rectangle 2"/>
          <p:cNvSpPr>
            <a:spLocks noGrp="1" noChangeArrowheads="1"/>
          </p:cNvSpPr>
          <p:nvPr>
            <p:ph type="title"/>
          </p:nvPr>
        </p:nvSpPr>
        <p:spPr/>
        <p:txBody>
          <a:bodyPr/>
          <a:lstStyle/>
          <a:p>
            <a:pPr eaLnBrk="1" hangingPunct="1"/>
            <a:r>
              <a:rPr lang="en-US">
                <a:latin typeface="黑体" charset="0"/>
                <a:ea typeface="黑体" charset="0"/>
                <a:cs typeface="黑体" charset="0"/>
              </a:rPr>
              <a:t>Greeks – Unplowed Ground</a:t>
            </a:r>
          </a:p>
        </p:txBody>
      </p:sp>
      <p:pic>
        <p:nvPicPr>
          <p:cNvPr id="2617347" name="Picture 3" descr="Greeks – Unplowed Groun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150" y="1423988"/>
            <a:ext cx="8991600" cy="4697412"/>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17348" name="Text Box 4"/>
          <p:cNvSpPr txBox="1">
            <a:spLocks noChangeArrowheads="1"/>
          </p:cNvSpPr>
          <p:nvPr/>
        </p:nvSpPr>
        <p:spPr bwMode="auto">
          <a:xfrm>
            <a:off x="2209800" y="6180138"/>
            <a:ext cx="5943600" cy="657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zh-CN" altLang="en-US" sz="4400" b="0" i="0" u="none" strike="noStrike" kern="1200" cap="none" spc="0" normalizeH="0" baseline="0" noProof="0">
                <a:ln>
                  <a:noFill/>
                </a:ln>
                <a:solidFill>
                  <a:srgbClr val="000000"/>
                </a:solidFill>
                <a:effectLst/>
                <a:uLnTx/>
                <a:uFillTx/>
                <a:latin typeface="黑体" charset="0"/>
                <a:ea typeface="黑体" charset="0"/>
                <a:cs typeface="黑体" charset="0"/>
              </a:rPr>
              <a:t>未耕之地</a:t>
            </a:r>
            <a:endParaRPr kumimoji="0" lang="en-US" sz="4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49" name="Text Box 5"/>
          <p:cNvSpPr txBox="1">
            <a:spLocks noChangeArrowheads="1"/>
          </p:cNvSpPr>
          <p:nvPr/>
        </p:nvSpPr>
        <p:spPr bwMode="auto">
          <a:xfrm>
            <a:off x="76200" y="6083300"/>
            <a:ext cx="1219200" cy="795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黑体" charset="0"/>
                <a:ea typeface="黑体" charset="0"/>
                <a:cs typeface="黑体" charset="0"/>
              </a:rPr>
              <a:t>耕过的地</a:t>
            </a:r>
            <a:endParaRPr kumimoji="0" lang="en-US" sz="28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50" name="Text Box 6"/>
          <p:cNvSpPr txBox="1">
            <a:spLocks noChangeArrowheads="1"/>
          </p:cNvSpPr>
          <p:nvPr/>
        </p:nvSpPr>
        <p:spPr bwMode="auto">
          <a:xfrm>
            <a:off x="4419600" y="1676400"/>
            <a:ext cx="1985963" cy="4000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黑体" charset="0"/>
                <a:ea typeface="黑体" charset="0"/>
                <a:cs typeface="黑体" charset="0"/>
              </a:rPr>
              <a:t>污染的种子</a:t>
            </a:r>
            <a:endParaRPr kumimoji="0" lang="en-US" sz="2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51" name="Text Box 7"/>
          <p:cNvSpPr txBox="1">
            <a:spLocks noChangeArrowheads="1"/>
          </p:cNvSpPr>
          <p:nvPr/>
        </p:nvSpPr>
        <p:spPr bwMode="auto">
          <a:xfrm>
            <a:off x="533400" y="817563"/>
            <a:ext cx="8077200" cy="477837"/>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3000" b="0" i="0" u="none" strike="noStrike" kern="1200" cap="none" spc="0" normalizeH="0" baseline="0" noProof="0">
                <a:ln>
                  <a:noFill/>
                </a:ln>
                <a:solidFill>
                  <a:srgbClr val="000000"/>
                </a:solidFill>
                <a:effectLst/>
                <a:uLnTx/>
                <a:uFillTx/>
                <a:latin typeface="黑体" charset="0"/>
                <a:ea typeface="黑体" charset="0"/>
                <a:cs typeface="黑体" charset="0"/>
              </a:rPr>
              <a:t>教会，学校，传媒和家庭都在撒毁坏的种子</a:t>
            </a:r>
            <a:endParaRPr kumimoji="0" lang="en-US" sz="30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52" name="Text Box 8"/>
          <p:cNvSpPr txBox="1">
            <a:spLocks noChangeArrowheads="1"/>
          </p:cNvSpPr>
          <p:nvPr/>
        </p:nvSpPr>
        <p:spPr bwMode="auto">
          <a:xfrm>
            <a:off x="1828800" y="-76200"/>
            <a:ext cx="54864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r>
              <a:rPr kumimoji="0" lang="zh-CN" altLang="en-US" sz="5400" b="1" i="0" u="none" strike="noStrike" kern="1200" cap="none" spc="0" normalizeH="0" baseline="0" noProof="0">
                <a:ln>
                  <a:noFill/>
                </a:ln>
                <a:solidFill>
                  <a:srgbClr val="000000"/>
                </a:solidFill>
                <a:effectLst/>
                <a:uLnTx/>
                <a:uFillTx/>
                <a:latin typeface="黑体" charset="0"/>
                <a:ea typeface="黑体" charset="0"/>
                <a:cs typeface="黑体" charset="0"/>
              </a:rPr>
              <a:t>希腊人</a:t>
            </a: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endParaRPr kumimoji="0" lang="en-US" sz="5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3083827891"/>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a:xfrm>
            <a:off x="457200" y="381000"/>
            <a:ext cx="8229600" cy="1143000"/>
          </a:xfrm>
        </p:spPr>
        <p:txBody>
          <a:bodyPr/>
          <a:lstStyle/>
          <a:p>
            <a:pPr eaLnBrk="1" hangingPunct="1">
              <a:defRPr/>
            </a:pPr>
            <a:r>
              <a:rPr lang="en-US" sz="6000" b="1"/>
              <a:t>Blank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0580" name="Text Box 4"/>
          <p:cNvSpPr txBox="1">
            <a:spLocks noChangeArrowheads="1"/>
          </p:cNvSpPr>
          <p:nvPr/>
        </p:nvSpPr>
        <p:spPr bwMode="auto">
          <a:xfrm>
            <a:off x="914400" y="1703388"/>
            <a:ext cx="7391400" cy="209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zh-TW" altLang="en-US" sz="3600" b="0" i="0" u="none" strike="noStrike" kern="1200" cap="none" spc="0" normalizeH="0" baseline="0" noProof="0">
                <a:ln>
                  <a:noFill/>
                </a:ln>
                <a:solidFill>
                  <a:srgbClr val="FFFFFF"/>
                </a:solidFill>
                <a:effectLst/>
                <a:uLnTx/>
                <a:uFillTx/>
                <a:latin typeface="黑体" charset="0"/>
                <a:ea typeface="黑体" charset="0"/>
                <a:cs typeface="黑体" charset="0"/>
              </a:rPr>
              <a:t>耶 和 华 对 犹 大 和 耶 路 撒 冷 人 如 此 说 ： 要 开 垦 你 们 的 荒 地 ， 不 要 撒 种 在 荆 棘 中 。</a:t>
            </a:r>
            <a:endParaRPr kumimoji="0" lang="en-US" sz="3600" b="1" i="0" u="none" strike="noStrike" kern="1200" cap="none" spc="0" normalizeH="0" baseline="0" noProof="0">
              <a:ln>
                <a:noFill/>
              </a:ln>
              <a:solidFill>
                <a:srgbClr val="FFFFFF"/>
              </a:solidFill>
              <a:effectLst/>
              <a:uLnTx/>
              <a:uFillTx/>
              <a:latin typeface="黑体" charset="0"/>
              <a:ea typeface="黑体" charset="0"/>
              <a:cs typeface="黑体" charset="0"/>
            </a:endParaRPr>
          </a:p>
        </p:txBody>
      </p:sp>
      <p:sp>
        <p:nvSpPr>
          <p:cNvPr id="1560581"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00FF00"/>
                </a:solidFill>
                <a:effectLst/>
                <a:uLnTx/>
                <a:uFillTx/>
                <a:latin typeface="黑体" charset="0"/>
                <a:ea typeface="黑体" charset="0"/>
                <a:cs typeface="黑体" charset="0"/>
              </a:rPr>
              <a:t>耶利米书</a:t>
            </a:r>
            <a:r>
              <a:rPr kumimoji="0" lang="en-US" altLang="ja-JP" sz="5400" b="1" i="0" u="none" strike="noStrike" kern="1200" cap="none" spc="0" normalizeH="0" baseline="0" noProof="0">
                <a:ln>
                  <a:noFill/>
                </a:ln>
                <a:solidFill>
                  <a:srgbClr val="00FF00"/>
                </a:solidFill>
                <a:effectLst/>
                <a:uLnTx/>
                <a:uFillTx/>
                <a:latin typeface="黑体" charset="0"/>
                <a:ea typeface="黑体" charset="0"/>
                <a:cs typeface="黑体" charset="0"/>
              </a:rPr>
              <a:t> 4:3</a:t>
            </a:r>
            <a:endParaRPr kumimoji="0" lang="en-US" sz="5400" b="1" i="0" u="none" strike="noStrike" kern="1200" cap="none" spc="0" normalizeH="0" baseline="0" noProof="0">
              <a:ln>
                <a:noFill/>
              </a:ln>
              <a:solidFill>
                <a:srgbClr val="00FF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256787185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1"/>
            <a:ext cx="8928100" cy="923293"/>
          </a:xfrm>
          <a:prstGeom prst="rect">
            <a:avLst/>
          </a:prstGeom>
          <a:noFill/>
        </p:spPr>
        <p:txBody>
          <a:bodyPr wrap="square" lIns="91261" tIns="45631" rIns="91261" bIns="45631">
            <a:spAutoFit/>
          </a:bodyPr>
          <a:lstStyle/>
          <a:p>
            <a:pPr eaLnBrk="0" hangingPunct="0">
              <a:defRPr/>
            </a:pPr>
            <a:r>
              <a:rPr lang="zh-CN" altLang="en-US" sz="5400" b="1" dirty="0">
                <a:solidFill>
                  <a:srgbClr val="6BCBF4"/>
                </a:solidFill>
                <a:effectLst>
                  <a:outerShdw blurRad="50800" dist="38100" dir="2700000" algn="tl" rotWithShape="0">
                    <a:srgbClr val="000000"/>
                  </a:outerShdw>
                </a:effectLst>
                <a:latin typeface="Arial" charset="0"/>
                <a:ea typeface="ＭＳ Ｐゴシック" charset="0"/>
              </a:rPr>
              <a:t>耶稣平静风浪</a:t>
            </a:r>
            <a:endParaRPr lang="en-US" sz="5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15900" y="1989139"/>
            <a:ext cx="3125815" cy="1938813"/>
          </a:xfrm>
          <a:prstGeom prst="rect">
            <a:avLst/>
          </a:prstGeom>
          <a:noFill/>
        </p:spPr>
        <p:txBody>
          <a:bodyPr wrap="none" lIns="91261" tIns="45631" rIns="91261" bIns="45631">
            <a:spAutoFit/>
          </a:bodyPr>
          <a:lstStyle/>
          <a:p>
            <a:pPr eaLnBrk="0" hangingPunct="0">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马太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8:23-27</a:t>
            </a:r>
          </a:p>
          <a:p>
            <a:pPr eaLnBrk="0" hangingPunct="0">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4:35-41</a:t>
            </a:r>
            <a:br>
              <a:rPr lang="en-US" sz="4000" b="1" dirty="0">
                <a:solidFill>
                  <a:srgbClr val="FFFFFF"/>
                </a:solidFill>
                <a:effectLst>
                  <a:outerShdw blurRad="50800" dist="88900" dir="2700000" algn="tl" rotWithShape="0">
                    <a:srgbClr val="000000"/>
                  </a:outerShdw>
                </a:effectLst>
                <a:latin typeface="Arial" charset="0"/>
                <a:ea typeface="ＭＳ Ｐゴシック" charset="0"/>
              </a:rPr>
            </a:b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5" y="116632"/>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24528" y="3228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29813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3903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5894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350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7961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00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ＭＳ Ｐゴシック" charset="0"/>
              </a:rPr>
              <a:t>如基督</a:t>
            </a: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服侍与受苦</a:t>
            </a:r>
            <a:endParaRPr kumimoji="0" 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113704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1793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599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8261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845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1146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1241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5458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23097765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耶稣拯救一个被鬼附的人</a:t>
            </a:r>
          </a:p>
        </p:txBody>
      </p:sp>
      <p:sp>
        <p:nvSpPr>
          <p:cNvPr id="4" name="TextBox 3"/>
          <p:cNvSpPr txBox="1"/>
          <p:nvPr/>
        </p:nvSpPr>
        <p:spPr>
          <a:xfrm>
            <a:off x="179512" y="4531803"/>
            <a:ext cx="8209224" cy="707850"/>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outerShdw blurRad="50800" dist="88900" dir="2700000" algn="tl" rotWithShape="0">
                    <a:srgbClr val="000000"/>
                  </a:outerShdw>
                </a:effectLst>
                <a:uLnTx/>
                <a:uFillTx/>
                <a:latin typeface="Arial" charset="0"/>
                <a:ea typeface="ＭＳ Ｐゴシック" charset="0"/>
              </a:rPr>
              <a:t>马可福音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 5:1-20; </a:t>
            </a:r>
            <a:r>
              <a:rPr kumimoji="0" lang="en-US" sz="4000" b="1" i="0" u="none" strike="noStrike" kern="1200" cap="none" spc="0" normalizeH="0" baseline="0" noProof="0" dirty="0" err="1">
                <a:ln>
                  <a:noFill/>
                </a:ln>
                <a:solidFill>
                  <a:srgbClr val="FFFFFF"/>
                </a:solidFill>
                <a:effectLst>
                  <a:outerShdw blurRad="50800" dist="88900" dir="2700000" algn="tl" rotWithShape="0">
                    <a:srgbClr val="000000"/>
                  </a:outerShdw>
                </a:effectLst>
                <a:uLnTx/>
                <a:uFillTx/>
                <a:latin typeface="Arial" charset="0"/>
                <a:ea typeface="ＭＳ Ｐゴシック" charset="0"/>
              </a:rPr>
              <a:t>路加福音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 8:26-29</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6228184" y="178188"/>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766524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405115"/>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你要怎么做一个如基督受苦的门徒</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1098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59807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9540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5207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89376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674895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5275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02322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939222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1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035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作门徒</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55"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87109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902677"/>
            <a:ext cx="9144000" cy="1143000"/>
          </a:xfrm>
        </p:spPr>
        <p:txBody>
          <a:bodyPr/>
          <a:lstStyle/>
          <a:p>
            <a:pPr eaLnBrk="1" hangingPunct="1"/>
            <a:r>
              <a:rPr lang="en-US" dirty="0">
                <a:solidFill>
                  <a:schemeClr val="bg2"/>
                </a:solidFill>
                <a:latin typeface="Times New Roman" charset="0"/>
              </a:rPr>
              <a:t>Black</a:t>
            </a:r>
          </a:p>
        </p:txBody>
      </p:sp>
    </p:spTree>
    <p:extLst>
      <p:ext uri="{BB962C8B-B14F-4D97-AF65-F5344CB8AC3E}">
        <p14:creationId xmlns:p14="http://schemas.microsoft.com/office/powerpoint/2010/main" val="46081544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68984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5218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6856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37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901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13526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1182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6829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59974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070649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zh-CN" altLang="en-US" sz="3600" b="1" dirty="0">
                <a:solidFill>
                  <a:srgbClr val="FFFFFF"/>
                </a:solidFill>
                <a:effectLst>
                  <a:glow rad="127000">
                    <a:srgbClr val="000000"/>
                  </a:glow>
                </a:effectLst>
                <a:latin typeface="KaiTi" panose="02010609060101010101" pitchFamily="49" charset="-122"/>
                <a:ea typeface="KaiTi" panose="02010609060101010101" pitchFamily="49" charset="-122"/>
              </a:rPr>
              <a:t>作为一个教会领袖，如果你的会众受到迫害，一些人会被拖去喂狮子，大数被迫在地下聚会，所有人都害怕，你会怎么做？</a:t>
            </a:r>
            <a:endParaRPr lang="en-US" sz="3600" b="1" dirty="0">
              <a:solidFill>
                <a:srgbClr val="FFFFFF"/>
              </a:solidFill>
              <a:effectLst>
                <a:glow rad="127000">
                  <a:srgbClr val="000000"/>
                </a:glow>
              </a:effectLst>
              <a:latin typeface="KaiTi" panose="02010609060101010101" pitchFamily="49" charset="-122"/>
              <a:ea typeface="KaiTi" panose="02010609060101010101" pitchFamily="49" charset="-122"/>
            </a:endParaRPr>
          </a:p>
        </p:txBody>
      </p:sp>
      <p:sp>
        <p:nvSpPr>
          <p:cNvPr id="4" name="Title 1"/>
          <p:cNvSpPr txBox="1">
            <a:spLocks/>
          </p:cNvSpPr>
          <p:nvPr/>
        </p:nvSpPr>
        <p:spPr bwMode="auto">
          <a:xfrm>
            <a:off x="4860032" y="3573016"/>
            <a:ext cx="4099992" cy="30689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57200" eaLnBrk="0" hangingPunct="0">
              <a:defRPr sz="3600" b="1">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defRPr>
            </a:lvl1pPr>
            <a:lvl2pPr algn="ctr" defTabSz="456343" eaLnBrk="0" hangingPunct="0">
              <a:defRPr sz="4400">
                <a:latin typeface="Calibri" charset="0"/>
                <a:ea typeface="ＭＳ Ｐゴシック" charset="0"/>
                <a:cs typeface="ＭＳ Ｐゴシック" charset="0"/>
              </a:defRPr>
            </a:lvl2pPr>
            <a:lvl3pPr algn="ctr" defTabSz="456343" eaLnBrk="0" hangingPunct="0">
              <a:defRPr sz="4400">
                <a:latin typeface="Calibri" charset="0"/>
                <a:ea typeface="ＭＳ Ｐゴシック" charset="0"/>
                <a:cs typeface="ＭＳ Ｐゴシック" charset="0"/>
              </a:defRPr>
            </a:lvl3pPr>
            <a:lvl4pPr algn="ctr" defTabSz="456343" eaLnBrk="0" hangingPunct="0">
              <a:defRPr sz="4400">
                <a:latin typeface="Calibri" charset="0"/>
                <a:ea typeface="ＭＳ Ｐゴシック" charset="0"/>
                <a:cs typeface="ＭＳ Ｐゴシック" charset="0"/>
              </a:defRPr>
            </a:lvl4pPr>
            <a:lvl5pPr algn="ctr" defTabSz="456343" eaLnBrk="0" hangingPunct="0">
              <a:defRPr sz="4400">
                <a:latin typeface="Calibri" charset="0"/>
                <a:ea typeface="ＭＳ Ｐゴシック" charset="0"/>
                <a:cs typeface="ＭＳ Ｐゴシック" charset="0"/>
              </a:defRPr>
            </a:lvl5pPr>
            <a:lvl6pPr marL="456343" algn="ctr" defTabSz="456343" fontAlgn="base">
              <a:spcBef>
                <a:spcPct val="0"/>
              </a:spcBef>
              <a:spcAft>
                <a:spcPct val="0"/>
              </a:spcAft>
              <a:defRPr sz="4400">
                <a:latin typeface="Calibri" charset="0"/>
                <a:ea typeface="ＭＳ Ｐゴシック" charset="0"/>
                <a:cs typeface="ＭＳ Ｐゴシック" charset="0"/>
              </a:defRPr>
            </a:lvl6pPr>
            <a:lvl7pPr marL="912690" algn="ctr" defTabSz="456343" fontAlgn="base">
              <a:spcBef>
                <a:spcPct val="0"/>
              </a:spcBef>
              <a:spcAft>
                <a:spcPct val="0"/>
              </a:spcAft>
              <a:defRPr sz="4400">
                <a:latin typeface="Calibri" charset="0"/>
                <a:ea typeface="ＭＳ Ｐゴシック" charset="0"/>
                <a:cs typeface="ＭＳ Ｐゴシック" charset="0"/>
              </a:defRPr>
            </a:lvl7pPr>
            <a:lvl8pPr marL="1369016" algn="ctr" defTabSz="456343" fontAlgn="base">
              <a:spcBef>
                <a:spcPct val="0"/>
              </a:spcBef>
              <a:spcAft>
                <a:spcPct val="0"/>
              </a:spcAft>
              <a:defRPr sz="4400">
                <a:latin typeface="Calibri" charset="0"/>
                <a:ea typeface="ＭＳ Ｐゴシック" charset="0"/>
                <a:cs typeface="ＭＳ Ｐゴシック" charset="0"/>
              </a:defRPr>
            </a:lvl8pPr>
            <a:lvl9pPr marL="1825374" algn="ctr" defTabSz="456343" fontAlgn="base">
              <a:spcBef>
                <a:spcPct val="0"/>
              </a:spcBef>
              <a:spcAft>
                <a:spcPct val="0"/>
              </a:spcAft>
              <a:defRPr sz="4400">
                <a:latin typeface="Calibri" charset="0"/>
                <a:ea typeface="ＭＳ Ｐゴシック" charset="0"/>
                <a:cs typeface="ＭＳ Ｐゴシック" charset="0"/>
              </a:defRPr>
            </a:lvl9pPr>
          </a:lstStyle>
          <a:p>
            <a:r>
              <a:rPr lang="zh-CN" altLang="en-US" dirty="0"/>
              <a:t>马克写了一篇关于耶稣受苦的故事来鼓励他的！人</a:t>
            </a:r>
            <a:endParaRPr lang="en-US" dirty="0"/>
          </a:p>
        </p:txBody>
      </p:sp>
    </p:spTree>
    <p:extLst>
      <p:ext uri="{BB962C8B-B14F-4D97-AF65-F5344CB8AC3E}">
        <p14:creationId xmlns:p14="http://schemas.microsoft.com/office/powerpoint/2010/main" val="7395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ext Box 2"/>
          <p:cNvSpPr txBox="1">
            <a:spLocks noChangeArrowheads="1"/>
          </p:cNvSpPr>
          <p:nvPr/>
        </p:nvSpPr>
        <p:spPr bwMode="auto">
          <a:xfrm>
            <a:off x="8534400" y="381000"/>
            <a:ext cx="488950" cy="457200"/>
          </a:xfrm>
          <a:prstGeom prst="rect">
            <a:avLst/>
          </a:prstGeom>
          <a:noFill/>
          <a:ln w="9525">
            <a:noFill/>
            <a:miter lim="800000"/>
            <a:headEnd/>
            <a:tailEnd/>
          </a:ln>
        </p:spPr>
        <p:txBody>
          <a:bodyPr wrap="none">
            <a:spAutoFit/>
          </a:bodyPr>
          <a:lstStyle/>
          <a:p>
            <a:r>
              <a:rPr lang="en-US" b="1">
                <a:solidFill>
                  <a:srgbClr val="000000"/>
                </a:solidFill>
              </a:rPr>
              <a:t>86</a:t>
            </a:r>
            <a:endParaRPr lang="en-US"/>
          </a:p>
        </p:txBody>
      </p:sp>
      <p:sp>
        <p:nvSpPr>
          <p:cNvPr id="222210" name="Text Box 3"/>
          <p:cNvSpPr txBox="1">
            <a:spLocks noChangeArrowheads="1"/>
          </p:cNvSpPr>
          <p:nvPr/>
        </p:nvSpPr>
        <p:spPr bwMode="auto">
          <a:xfrm>
            <a:off x="3581400" y="457200"/>
            <a:ext cx="1676400" cy="854075"/>
          </a:xfrm>
          <a:prstGeom prst="rect">
            <a:avLst/>
          </a:prstGeom>
          <a:solidFill>
            <a:srgbClr val="000000"/>
          </a:solidFill>
          <a:ln w="9525">
            <a:noFill/>
            <a:miter lim="800000"/>
            <a:headEnd/>
            <a:tailEnd/>
          </a:ln>
        </p:spPr>
        <p:txBody>
          <a:bodyPr>
            <a:spAutoFit/>
          </a:bodyPr>
          <a:lstStyle/>
          <a:p>
            <a:pPr algn="ctr"/>
            <a:r>
              <a:rPr lang="zh-CN" altLang="en-US" sz="4800" b="1">
                <a:solidFill>
                  <a:srgbClr val="FFFFFF"/>
                </a:solidFill>
                <a:latin typeface="Times" charset="0"/>
                <a:ea typeface="隶变" pitchFamily="2" charset="-122"/>
              </a:rPr>
              <a:t>大纲</a:t>
            </a:r>
          </a:p>
        </p:txBody>
      </p:sp>
      <p:sp>
        <p:nvSpPr>
          <p:cNvPr id="63493" name="Text Box 5"/>
          <p:cNvSpPr txBox="1">
            <a:spLocks noChangeArrowheads="1"/>
          </p:cNvSpPr>
          <p:nvPr/>
        </p:nvSpPr>
        <p:spPr bwMode="auto">
          <a:xfrm>
            <a:off x="457200" y="1676400"/>
            <a:ext cx="8077200" cy="1235075"/>
          </a:xfrm>
          <a:prstGeom prst="rect">
            <a:avLst/>
          </a:prstGeom>
          <a:solidFill>
            <a:schemeClr val="accent1"/>
          </a:solidFill>
          <a:ln w="9525">
            <a:noFill/>
            <a:miter lim="800000"/>
            <a:headEnd/>
            <a:tailEnd/>
          </a:ln>
        </p:spPr>
        <p:txBody>
          <a:bodyPr>
            <a:spAutoFit/>
          </a:bodyPr>
          <a:lstStyle/>
          <a:p>
            <a:pPr algn="ctr"/>
            <a:r>
              <a:rPr lang="en-US" altLang="zh-CN" b="1">
                <a:solidFill>
                  <a:srgbClr val="000000"/>
                </a:solidFill>
                <a:latin typeface="Times" charset="0"/>
                <a:ea typeface="SimSun" pitchFamily="2" charset="-122"/>
              </a:rPr>
              <a:t>(1:1-13) </a:t>
            </a:r>
            <a:r>
              <a:rPr lang="zh-CN" altLang="en-US" b="1">
                <a:solidFill>
                  <a:srgbClr val="000000"/>
                </a:solidFill>
                <a:latin typeface="Times" charset="0"/>
                <a:ea typeface="细圆" pitchFamily="2" charset="-122"/>
              </a:rPr>
              <a:t>基督以仆人身份的来到表明了他就是弥赛亚并他的神性，然而马可只是略略带过，之后就马上进入他的记载的主要内容：基督作为仆人的服事与牺牲。</a:t>
            </a:r>
            <a:endParaRPr lang="en-US" altLang="zh-CN" b="1">
              <a:solidFill>
                <a:srgbClr val="000000"/>
              </a:solidFill>
              <a:latin typeface="Times" charset="0"/>
              <a:ea typeface="细圆" pitchFamily="2" charset="-122"/>
            </a:endParaRPr>
          </a:p>
        </p:txBody>
      </p:sp>
      <p:sp>
        <p:nvSpPr>
          <p:cNvPr id="63494" name="Text Box 6"/>
          <p:cNvSpPr txBox="1">
            <a:spLocks noChangeArrowheads="1"/>
          </p:cNvSpPr>
          <p:nvPr/>
        </p:nvSpPr>
        <p:spPr bwMode="auto">
          <a:xfrm>
            <a:off x="457200" y="3810000"/>
            <a:ext cx="5051425" cy="1938338"/>
          </a:xfrm>
          <a:prstGeom prst="rect">
            <a:avLst/>
          </a:prstGeom>
          <a:solidFill>
            <a:schemeClr val="accent1"/>
          </a:solidFill>
          <a:ln w="9525">
            <a:noFill/>
            <a:miter lim="800000"/>
            <a:headEnd/>
            <a:tailEnd/>
          </a:ln>
        </p:spPr>
        <p:txBody>
          <a:bodyPr>
            <a:spAutoFit/>
          </a:bodyPr>
          <a:lstStyle/>
          <a:p>
            <a:pPr algn="ctr"/>
            <a:r>
              <a:rPr lang="en-US" altLang="zh-CN" sz="2200" b="1">
                <a:solidFill>
                  <a:srgbClr val="FFFFFF"/>
                </a:solidFill>
                <a:latin typeface="Times" charset="0"/>
                <a:ea typeface="SimSun" pitchFamily="2" charset="-122"/>
              </a:rPr>
              <a:t>	</a:t>
            </a:r>
            <a:r>
              <a:rPr lang="en-US" altLang="zh-CN" b="1">
                <a:solidFill>
                  <a:srgbClr val="000000"/>
                </a:solidFill>
                <a:latin typeface="Times" charset="0"/>
                <a:ea typeface="SimSun" pitchFamily="2" charset="-122"/>
              </a:rPr>
              <a:t>(1:14—10:52) </a:t>
            </a:r>
            <a:r>
              <a:rPr lang="zh-CN" altLang="en-US" b="1">
                <a:solidFill>
                  <a:srgbClr val="000000"/>
                </a:solidFill>
                <a:latin typeface="Times" charset="0"/>
                <a:ea typeface="细圆" pitchFamily="2" charset="-122"/>
              </a:rPr>
              <a:t>基督作为仆人的服事遇到了拦阻，马可因此继而记载了基督关于门徒观的教导的回应，从而鼓励他的读者们为了公义的缘故，要知道会遇上逼迫。</a:t>
            </a:r>
          </a:p>
        </p:txBody>
      </p:sp>
      <p:pic>
        <p:nvPicPr>
          <p:cNvPr id="222213" name="Picture 1" descr="servant_leadership.jpg"/>
          <p:cNvPicPr>
            <a:picLocks noChangeAspect="1"/>
          </p:cNvPicPr>
          <p:nvPr/>
        </p:nvPicPr>
        <p:blipFill>
          <a:blip r:embed="rId3"/>
          <a:srcRect/>
          <a:stretch>
            <a:fillRect/>
          </a:stretch>
        </p:blipFill>
        <p:spPr bwMode="auto">
          <a:xfrm>
            <a:off x="5795963" y="3141663"/>
            <a:ext cx="2520950" cy="3311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ppt_x"/>
                                          </p:val>
                                        </p:tav>
                                        <p:tav tm="100000">
                                          <p:val>
                                            <p:strVal val="#ppt_x"/>
                                          </p:val>
                                        </p:tav>
                                      </p:tavLst>
                                    </p:anim>
                                    <p:anim calcmode="lin" valueType="num">
                                      <p:cBhvr additive="base">
                                        <p:cTn id="8" dur="500" fill="hold"/>
                                        <p:tgtEl>
                                          <p:spTgt spid="6349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3494"/>
                                        </p:tgtEl>
                                        <p:attrNameLst>
                                          <p:attrName>style.visibility</p:attrName>
                                        </p:attrNameLst>
                                      </p:cBhvr>
                                      <p:to>
                                        <p:strVal val="visible"/>
                                      </p:to>
                                    </p:set>
                                    <p:anim calcmode="lin" valueType="num">
                                      <p:cBhvr additive="base">
                                        <p:cTn id="13" dur="500" fill="hold"/>
                                        <p:tgtEl>
                                          <p:spTgt spid="63494"/>
                                        </p:tgtEl>
                                        <p:attrNameLst>
                                          <p:attrName>ppt_x</p:attrName>
                                        </p:attrNameLst>
                                      </p:cBhvr>
                                      <p:tavLst>
                                        <p:tav tm="0">
                                          <p:val>
                                            <p:strVal val="#ppt_x"/>
                                          </p:val>
                                        </p:tav>
                                        <p:tav tm="100000">
                                          <p:val>
                                            <p:strVal val="#ppt_x"/>
                                          </p:val>
                                        </p:tav>
                                      </p:tavLst>
                                    </p:anim>
                                    <p:anim calcmode="lin" valueType="num">
                                      <p:cBhvr additive="base">
                                        <p:cTn id="14" dur="500" fill="hold"/>
                                        <p:tgtEl>
                                          <p:spTgt spid="634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animBg="1" autoUpdateAnimBg="0"/>
      <p:bldP spid="63494"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4450"/>
            <a:ext cx="9217026"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4" name="Text Box 4"/>
          <p:cNvSpPr txBox="1">
            <a:spLocks noChangeArrowheads="1"/>
          </p:cNvSpPr>
          <p:nvPr/>
        </p:nvSpPr>
        <p:spPr bwMode="auto">
          <a:xfrm>
            <a:off x="8604261"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5635" name="Rectangle 2"/>
          <p:cNvSpPr>
            <a:spLocks noChangeArrowheads="1"/>
          </p:cNvSpPr>
          <p:nvPr/>
        </p:nvSpPr>
        <p:spPr bwMode="auto">
          <a:xfrm>
            <a:off x="-36513" y="1"/>
            <a:ext cx="6227763" cy="404813"/>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61" tIns="45631" rIns="91261" bIns="45631"/>
          <a:lstStyle/>
          <a:p>
            <a:endParaRPr lang="en-US">
              <a:solidFill>
                <a:srgbClr val="8383AD"/>
              </a:solidFill>
              <a:latin typeface="Times New Roman" charset="0"/>
              <a:ea typeface="ＭＳ Ｐゴシック" charset="0"/>
            </a:endParaRPr>
          </a:p>
        </p:txBody>
      </p:sp>
      <p:sp>
        <p:nvSpPr>
          <p:cNvPr id="325636" name="Title 1"/>
          <p:cNvSpPr>
            <a:spLocks noGrp="1"/>
          </p:cNvSpPr>
          <p:nvPr>
            <p:ph type="title" idx="4294967295"/>
          </p:nvPr>
        </p:nvSpPr>
        <p:spPr>
          <a:xfrm>
            <a:off x="250826" y="1"/>
            <a:ext cx="5113338" cy="765175"/>
          </a:xfrm>
        </p:spPr>
        <p:txBody>
          <a:bodyPr/>
          <a:lstStyle/>
          <a:p>
            <a:r>
              <a:rPr lang="zh-CN" altLang="en-US" b="0" dirty="0"/>
              <a:t>低加坡里和约旦之外的土地</a:t>
            </a:r>
            <a:endParaRPr lang="en-US" dirty="0">
              <a:latin typeface="Arial" charset="0"/>
              <a:ea typeface="ＭＳ Ｐゴシック" charset="0"/>
              <a:cs typeface="ＭＳ Ｐゴシック" charset="0"/>
            </a:endParaRPr>
          </a:p>
        </p:txBody>
      </p:sp>
      <p:sp>
        <p:nvSpPr>
          <p:cNvPr id="2" name="Rectangle 1"/>
          <p:cNvSpPr/>
          <p:nvPr/>
        </p:nvSpPr>
        <p:spPr>
          <a:xfrm>
            <a:off x="35496" y="908720"/>
            <a:ext cx="2304256" cy="1169551"/>
          </a:xfrm>
          <a:prstGeom prst="rect">
            <a:avLst/>
          </a:prstGeom>
          <a:solidFill>
            <a:srgbClr val="FFFFFF"/>
          </a:solidFill>
        </p:spPr>
        <p:txBody>
          <a:bodyPr wrap="square">
            <a:spAutoFit/>
          </a:bodyPr>
          <a:lstStyle/>
          <a:p>
            <a:pPr lvl="0"/>
            <a:r>
              <a:rPr lang="zh-CN" altLang="en-US" sz="1400" dirty="0">
                <a:solidFill>
                  <a:srgbClr val="000000"/>
                </a:solidFill>
                <a:latin typeface="KaiTi" panose="02010609060101010101" pitchFamily="49" charset="-122"/>
                <a:ea typeface="KaiTi" panose="02010609060101010101" pitchFamily="49" charset="-122"/>
              </a:rPr>
              <a:t>耶稣和他的门徒撤出了这里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16:13;</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8:27)</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在这里他问彼得他认为耶稣是谁</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马太</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16:15-16</a:t>
            </a:r>
          </a:p>
          <a:p>
            <a:pPr lvl="0"/>
            <a:endParaRPr lang="zh-CN" altLang="en-US" sz="1400" dirty="0">
              <a:solidFill>
                <a:srgbClr val="000000"/>
              </a:solidFill>
              <a:latin typeface="KaiTi" panose="02010609060101010101" pitchFamily="49" charset="-122"/>
              <a:ea typeface="KaiTi" panose="02010609060101010101" pitchFamily="49" charset="-122"/>
              <a:cs typeface="Arial" pitchFamily="34" charset="0"/>
            </a:endParaRPr>
          </a:p>
        </p:txBody>
      </p:sp>
      <p:sp>
        <p:nvSpPr>
          <p:cNvPr id="3" name="Rectangle 1"/>
          <p:cNvSpPr>
            <a:spLocks noChangeArrowheads="1"/>
          </p:cNvSpPr>
          <p:nvPr/>
        </p:nvSpPr>
        <p:spPr bwMode="auto">
          <a:xfrm>
            <a:off x="35496" y="2045166"/>
            <a:ext cx="1944216" cy="1815882"/>
          </a:xfrm>
          <a:prstGeom prst="rect">
            <a:avLst/>
          </a:prstGeom>
          <a:solidFill>
            <a:srgbClr val="FFFFFF"/>
          </a:solidFill>
          <a:ln>
            <a:noFill/>
          </a:ln>
          <a:effectLst/>
        </p:spPr>
        <p:txBody>
          <a:bodyPr vert="horz" wrap="square" lIns="91440" tIns="45720" rIns="91440" bIns="45720" numCol="1" anchor="ctr" anchorCtr="0" compatLnSpc="1">
            <a:prstTxWarp prst="textNoShape">
              <a:avLst/>
            </a:prstTxWarp>
            <a:spAutoFit/>
          </a:bodyPr>
          <a:lstStyle/>
          <a:p>
            <a:pPr lvl="0"/>
            <a:r>
              <a:rPr lang="zh-CN" altLang="en-US" sz="1400" dirty="0">
                <a:solidFill>
                  <a:srgbClr val="000000"/>
                </a:solidFill>
                <a:latin typeface="KaiTi" panose="02010609060101010101" pitchFamily="49" charset="-122"/>
                <a:ea typeface="KaiTi" panose="02010609060101010101" pitchFamily="49" charset="-122"/>
              </a:rPr>
              <a:t>使徒菲利普，安德鲁和彼得的家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1:44;12:21).</a:t>
            </a:r>
            <a:r>
              <a:rPr lang="zh-CN" altLang="en-US" sz="1400" dirty="0">
                <a:solidFill>
                  <a:srgbClr val="000000"/>
                </a:solidFill>
                <a:latin typeface="KaiTi" panose="02010609060101010101" pitchFamily="49" charset="-122"/>
                <a:ea typeface="KaiTi" panose="02010609060101010101" pitchFamily="49" charset="-122"/>
              </a:rPr>
              <a:t>耶稣在这里治好了一个盲人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8:22).</a:t>
            </a:r>
            <a:r>
              <a:rPr lang="zh-CN" altLang="en-US" sz="1400" dirty="0">
                <a:solidFill>
                  <a:srgbClr val="000000"/>
                </a:solidFill>
                <a:latin typeface="KaiTi" panose="02010609060101010101" pitchFamily="49" charset="-122"/>
                <a:ea typeface="KaiTi" panose="02010609060101010101" pitchFamily="49" charset="-122"/>
              </a:rPr>
              <a:t>在这附近进行了在这附近进行了喂养</a:t>
            </a:r>
            <a:r>
              <a:rPr lang="en-US" altLang="zh-CN" sz="1400" dirty="0">
                <a:solidFill>
                  <a:srgbClr val="000000"/>
                </a:solidFill>
                <a:latin typeface="KaiTi" panose="02010609060101010101" pitchFamily="49" charset="-122"/>
                <a:ea typeface="KaiTi" panose="02010609060101010101" pitchFamily="49" charset="-122"/>
              </a:rPr>
              <a:t>5000</a:t>
            </a:r>
            <a:r>
              <a:rPr lang="zh-CN" altLang="en-US" sz="1400" dirty="0">
                <a:solidFill>
                  <a:srgbClr val="000000"/>
                </a:solidFill>
                <a:latin typeface="KaiTi" panose="02010609060101010101" pitchFamily="49" charset="-122"/>
                <a:ea typeface="KaiTi" panose="02010609060101010101" pitchFamily="49" charset="-122"/>
              </a:rPr>
              <a:t>人事件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9:10)</a:t>
            </a:r>
            <a:endParaRPr kumimoji="0" lang="zh-CN" altLang="en-US" sz="1400" b="0" i="0" u="none" strike="noStrike" cap="none" normalizeH="0" baseline="0" dirty="0">
              <a:ln>
                <a:noFill/>
              </a:ln>
              <a:solidFill>
                <a:srgbClr val="000000"/>
              </a:solidFill>
              <a:effectLst/>
              <a:latin typeface="KaiTi" panose="02010609060101010101" pitchFamily="49" charset="-122"/>
              <a:ea typeface="KaiTi" panose="02010609060101010101" pitchFamily="49" charset="-122"/>
              <a:cs typeface="Arial" pitchFamily="34" charset="0"/>
            </a:endParaRPr>
          </a:p>
        </p:txBody>
      </p:sp>
      <p:sp>
        <p:nvSpPr>
          <p:cNvPr id="4" name="Rectangle 3"/>
          <p:cNvSpPr/>
          <p:nvPr/>
        </p:nvSpPr>
        <p:spPr>
          <a:xfrm>
            <a:off x="0" y="3906302"/>
            <a:ext cx="1475656" cy="1015663"/>
          </a:xfrm>
          <a:prstGeom prst="rect">
            <a:avLst/>
          </a:prstGeom>
          <a:solidFill>
            <a:srgbClr val="FFFFFF"/>
          </a:solidFill>
        </p:spPr>
        <p:txBody>
          <a:bodyPr wrap="square">
            <a:spAutoFit/>
          </a:bodyPr>
          <a:lstStyle/>
          <a:p>
            <a:pPr algn="ctr"/>
            <a:endParaRPr lang="en-US" altLang="zh-CN" sz="2000" b="1" dirty="0">
              <a:solidFill>
                <a:srgbClr val="000000"/>
              </a:solidFill>
              <a:latin typeface="KaiTi" panose="02010609060101010101" pitchFamily="49" charset="-122"/>
              <a:ea typeface="KaiTi" panose="02010609060101010101" pitchFamily="49" charset="-122"/>
            </a:endParaRPr>
          </a:p>
          <a:p>
            <a:pPr algn="ctr"/>
            <a:r>
              <a:rPr lang="zh-CN" altLang="en-US" sz="2000" b="1" dirty="0">
                <a:solidFill>
                  <a:srgbClr val="000000"/>
                </a:solidFill>
                <a:latin typeface="KaiTi" panose="02010609060101010101" pitchFamily="49" charset="-122"/>
                <a:ea typeface="KaiTi" panose="02010609060101010101" pitchFamily="49" charset="-122"/>
              </a:rPr>
              <a:t>地中海</a:t>
            </a:r>
            <a:endParaRPr lang="en-US" altLang="zh-CN" sz="2000" b="1" dirty="0">
              <a:solidFill>
                <a:srgbClr val="000000"/>
              </a:solidFill>
              <a:latin typeface="KaiTi" panose="02010609060101010101" pitchFamily="49" charset="-122"/>
              <a:ea typeface="KaiTi" panose="02010609060101010101" pitchFamily="49" charset="-122"/>
            </a:endParaRPr>
          </a:p>
          <a:p>
            <a:endParaRPr lang="en-SG" sz="2000" b="1" dirty="0">
              <a:solidFill>
                <a:srgbClr val="000000"/>
              </a:solidFill>
              <a:latin typeface="KaiTi" panose="02010609060101010101" pitchFamily="49" charset="-122"/>
              <a:ea typeface="KaiTi" panose="02010609060101010101" pitchFamily="49" charset="-122"/>
            </a:endParaRPr>
          </a:p>
        </p:txBody>
      </p:sp>
      <p:sp>
        <p:nvSpPr>
          <p:cNvPr id="9" name="Rectangle 8"/>
          <p:cNvSpPr/>
          <p:nvPr/>
        </p:nvSpPr>
        <p:spPr>
          <a:xfrm>
            <a:off x="6588224" y="44624"/>
            <a:ext cx="1152128"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大马士革</a:t>
            </a:r>
            <a:endParaRPr lang="en-SG" sz="1400" b="1" dirty="0">
              <a:solidFill>
                <a:srgbClr val="000000"/>
              </a:solidFill>
              <a:latin typeface="KaiTi" panose="02010609060101010101" pitchFamily="49" charset="-122"/>
              <a:ea typeface="KaiTi" panose="02010609060101010101" pitchFamily="49" charset="-122"/>
            </a:endParaRPr>
          </a:p>
        </p:txBody>
      </p:sp>
      <p:sp>
        <p:nvSpPr>
          <p:cNvPr id="10" name="Rectangle 9"/>
          <p:cNvSpPr/>
          <p:nvPr/>
        </p:nvSpPr>
        <p:spPr>
          <a:xfrm>
            <a:off x="6948264" y="404664"/>
            <a:ext cx="2110635" cy="954107"/>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保罗在这附近转身，被蒙蔽到城里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使徒</a:t>
            </a:r>
            <a:r>
              <a:rPr lang="en-US" altLang="zh-CN" sz="1400" dirty="0">
                <a:solidFill>
                  <a:srgbClr val="000000"/>
                </a:solidFill>
                <a:latin typeface="KaiTi" panose="02010609060101010101" pitchFamily="49" charset="-122"/>
                <a:ea typeface="KaiTi" panose="02010609060101010101" pitchFamily="49" charset="-122"/>
              </a:rPr>
              <a:t>9:3,8;22:6,11)</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1" name="Rectangle 10"/>
          <p:cNvSpPr/>
          <p:nvPr/>
        </p:nvSpPr>
        <p:spPr>
          <a:xfrm>
            <a:off x="2483768" y="4221088"/>
            <a:ext cx="1475656" cy="1169551"/>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在杰拉萨耶稣地区治愈了恶魔附身的人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5:1;</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8:26)</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2" name="Rectangle 11"/>
          <p:cNvSpPr/>
          <p:nvPr/>
        </p:nvSpPr>
        <p:spPr>
          <a:xfrm>
            <a:off x="3347864" y="2899675"/>
            <a:ext cx="918356"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加利利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3" name="Rectangle 12"/>
          <p:cNvSpPr/>
          <p:nvPr/>
        </p:nvSpPr>
        <p:spPr>
          <a:xfrm>
            <a:off x="3204864" y="3553271"/>
            <a:ext cx="1007096"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锡索波利斯</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4" name="Rectangle 13"/>
          <p:cNvSpPr/>
          <p:nvPr/>
        </p:nvSpPr>
        <p:spPr>
          <a:xfrm>
            <a:off x="8172400" y="3140968"/>
            <a:ext cx="864096"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菲利普的分层结构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5" name="Rectangle 14"/>
          <p:cNvSpPr/>
          <p:nvPr/>
        </p:nvSpPr>
        <p:spPr>
          <a:xfrm>
            <a:off x="8172400" y="3645024"/>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希律安提帕的分层结构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6" name="Rectangle 15"/>
          <p:cNvSpPr/>
          <p:nvPr/>
        </p:nvSpPr>
        <p:spPr>
          <a:xfrm>
            <a:off x="8172400" y="4150241"/>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自由的低加坡里城市</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7" name="Rectangle 16"/>
          <p:cNvSpPr/>
          <p:nvPr/>
        </p:nvSpPr>
        <p:spPr>
          <a:xfrm>
            <a:off x="8172400" y="4581128"/>
            <a:ext cx="800299" cy="215443"/>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边界</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8" name="Rectangle 17"/>
          <p:cNvSpPr/>
          <p:nvPr/>
        </p:nvSpPr>
        <p:spPr>
          <a:xfrm>
            <a:off x="8172400" y="4869160"/>
            <a:ext cx="800299"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河流边界</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9" name="Rectangle 18"/>
          <p:cNvSpPr/>
          <p:nvPr/>
        </p:nvSpPr>
        <p:spPr>
          <a:xfrm>
            <a:off x="8100392" y="5373216"/>
            <a:ext cx="1008112" cy="646331"/>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无限边界（沙漠）</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0" name="Rectangle 19"/>
          <p:cNvSpPr/>
          <p:nvPr/>
        </p:nvSpPr>
        <p:spPr>
          <a:xfrm rot="2769468">
            <a:off x="5213443" y="3864703"/>
            <a:ext cx="296841"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低</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1" name="Rectangle 20"/>
          <p:cNvSpPr/>
          <p:nvPr/>
        </p:nvSpPr>
        <p:spPr>
          <a:xfrm rot="3915602">
            <a:off x="5334940" y="4103417"/>
            <a:ext cx="399809"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加</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2" name="Rectangle 21"/>
          <p:cNvSpPr/>
          <p:nvPr/>
        </p:nvSpPr>
        <p:spPr>
          <a:xfrm rot="4612267">
            <a:off x="5413654" y="4447447"/>
            <a:ext cx="45298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坡</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3" name="Rectangle 22"/>
          <p:cNvSpPr/>
          <p:nvPr/>
        </p:nvSpPr>
        <p:spPr>
          <a:xfrm rot="5056719">
            <a:off x="5460943" y="4807950"/>
            <a:ext cx="44492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里</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4" name="Rectangle 23"/>
          <p:cNvSpPr/>
          <p:nvPr/>
        </p:nvSpPr>
        <p:spPr>
          <a:xfrm>
            <a:off x="4430720" y="5805844"/>
            <a:ext cx="1760529"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在约旦以外的伯大尼</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5" name="Rectangle 24"/>
          <p:cNvSpPr/>
          <p:nvPr/>
        </p:nvSpPr>
        <p:spPr>
          <a:xfrm>
            <a:off x="5508104" y="5373216"/>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非拉铁非</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6" name="Rectangle 25"/>
          <p:cNvSpPr/>
          <p:nvPr/>
        </p:nvSpPr>
        <p:spPr>
          <a:xfrm>
            <a:off x="2437823" y="6019547"/>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耶路撒冷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7" name="Rectangle 26"/>
          <p:cNvSpPr/>
          <p:nvPr/>
        </p:nvSpPr>
        <p:spPr>
          <a:xfrm>
            <a:off x="5004048" y="765284"/>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黑门山</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8" name="Rectangle 27"/>
          <p:cNvSpPr/>
          <p:nvPr/>
        </p:nvSpPr>
        <p:spPr>
          <a:xfrm>
            <a:off x="4605784" y="2205444"/>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毕士大</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9" name="Rectangle 28"/>
          <p:cNvSpPr/>
          <p:nvPr/>
        </p:nvSpPr>
        <p:spPr>
          <a:xfrm rot="3216616">
            <a:off x="5252531" y="1517225"/>
            <a:ext cx="26566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毕</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0" name="Rectangle 29"/>
          <p:cNvSpPr/>
          <p:nvPr/>
        </p:nvSpPr>
        <p:spPr>
          <a:xfrm rot="3486280">
            <a:off x="5386433" y="1725357"/>
            <a:ext cx="332704"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士</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1" name="Rectangle 30"/>
          <p:cNvSpPr/>
          <p:nvPr/>
        </p:nvSpPr>
        <p:spPr>
          <a:xfrm rot="4141961">
            <a:off x="5529477" y="1984875"/>
            <a:ext cx="33622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大</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2" name="Rectangle 31"/>
          <p:cNvSpPr/>
          <p:nvPr/>
        </p:nvSpPr>
        <p:spPr>
          <a:xfrm>
            <a:off x="4572000" y="2492896"/>
            <a:ext cx="936104" cy="215444"/>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加利利海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3" name="Rectangle 32"/>
          <p:cNvSpPr/>
          <p:nvPr/>
        </p:nvSpPr>
        <p:spPr>
          <a:xfrm>
            <a:off x="4572000" y="3203686"/>
            <a:ext cx="576065" cy="153306"/>
          </a:xfrm>
          <a:prstGeom prst="rect">
            <a:avLst/>
          </a:prstGeom>
          <a:solidFill>
            <a:srgbClr val="FFFFFF"/>
          </a:solidFill>
        </p:spPr>
        <p:txBody>
          <a:bodyPr wrap="square" lIns="0" tIns="0" rIns="0" bIns="0">
            <a:spAutoFit/>
          </a:bodyPr>
          <a:lstStyle/>
          <a:p>
            <a:r>
              <a:rPr lang="zh-CN" altLang="en-US" sz="1000" b="1" dirty="0">
                <a:solidFill>
                  <a:srgbClr val="000000"/>
                </a:solidFill>
                <a:latin typeface="KaiTi" panose="02010609060101010101" pitchFamily="49" charset="-122"/>
                <a:ea typeface="KaiTi" panose="02010609060101010101" pitchFamily="49" charset="-122"/>
              </a:rPr>
              <a:t>乌姆盖斯</a:t>
            </a:r>
          </a:p>
        </p:txBody>
      </p:sp>
      <p:sp>
        <p:nvSpPr>
          <p:cNvPr id="34" name="Rectangle 33"/>
          <p:cNvSpPr/>
          <p:nvPr/>
        </p:nvSpPr>
        <p:spPr>
          <a:xfrm>
            <a:off x="4770788" y="3356992"/>
            <a:ext cx="2537516" cy="430887"/>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在乌姆盖斯地区，耶稣医治了两名被恶魔附身的男子</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8:28)</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5" name="Rectangle 34"/>
          <p:cNvSpPr/>
          <p:nvPr/>
        </p:nvSpPr>
        <p:spPr>
          <a:xfrm>
            <a:off x="5780369" y="3789620"/>
            <a:ext cx="1527935" cy="215444"/>
          </a:xfrm>
          <a:prstGeom prst="rect">
            <a:avLst/>
          </a:prstGeom>
          <a:solidFill>
            <a:srgbClr val="FFFFFF"/>
          </a:solidFill>
        </p:spPr>
        <p:txBody>
          <a:bodyPr wrap="square" lIns="0" tIns="0" rIns="0" bIns="0">
            <a:spAutoFit/>
          </a:bodyPr>
          <a:lstStyle/>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6" name="Rectangle 35"/>
          <p:cNvSpPr/>
          <p:nvPr/>
        </p:nvSpPr>
        <p:spPr>
          <a:xfrm>
            <a:off x="4581900" y="3751190"/>
            <a:ext cx="494156" cy="215444"/>
          </a:xfrm>
          <a:prstGeom prst="rect">
            <a:avLst/>
          </a:prstGeom>
          <a:solidFill>
            <a:srgbClr val="FFFFFF"/>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派拉</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7" name="Rectangle 36"/>
          <p:cNvSpPr/>
          <p:nvPr/>
        </p:nvSpPr>
        <p:spPr>
          <a:xfrm rot="5400000">
            <a:off x="3683775" y="5061172"/>
            <a:ext cx="954164" cy="246221"/>
          </a:xfrm>
          <a:prstGeom prst="rect">
            <a:avLst/>
          </a:prstGeom>
          <a:solidFill>
            <a:srgbClr val="FFFFFF"/>
          </a:solidFill>
        </p:spPr>
        <p:txBody>
          <a:bodyPr wrap="square" lIns="0" tIns="0" rIns="0" bIns="0">
            <a:spAutoFit/>
          </a:bodyPr>
          <a:lstStyle/>
          <a:p>
            <a:pPr algn="ctr"/>
            <a:r>
              <a:rPr lang="zh-CN" altLang="en-US" sz="1600" b="1" dirty="0">
                <a:solidFill>
                  <a:srgbClr val="000000"/>
                </a:solidFill>
                <a:latin typeface="KaiTi" panose="02010609060101010101" pitchFamily="49" charset="-122"/>
                <a:ea typeface="KaiTi" panose="02010609060101010101" pitchFamily="49" charset="-122"/>
              </a:rPr>
              <a:t>约旦河</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38" name="Rectangle 37"/>
          <p:cNvSpPr/>
          <p:nvPr/>
        </p:nvSpPr>
        <p:spPr>
          <a:xfrm rot="4744801">
            <a:off x="4278322" y="5078268"/>
            <a:ext cx="966210"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希腊  </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39" name="Rectangle 38"/>
          <p:cNvSpPr/>
          <p:nvPr/>
        </p:nvSpPr>
        <p:spPr>
          <a:xfrm>
            <a:off x="4828978" y="4150241"/>
            <a:ext cx="602834" cy="215444"/>
          </a:xfrm>
          <a:prstGeom prst="rect">
            <a:avLst/>
          </a:prstGeom>
          <a:solidFill>
            <a:srgbClr val="FFFFFF"/>
          </a:solidFill>
        </p:spPr>
        <p:txBody>
          <a:bodyPr wrap="square" lIns="0" tIns="0" rIns="0" bIns="0">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杰拉什</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1" name="Rectangle 40"/>
          <p:cNvSpPr/>
          <p:nvPr/>
        </p:nvSpPr>
        <p:spPr>
          <a:xfrm rot="1474818">
            <a:off x="5749345" y="2988242"/>
            <a:ext cx="432415"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雅莫</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2" name="Rectangle 41"/>
          <p:cNvSpPr/>
          <p:nvPr/>
        </p:nvSpPr>
        <p:spPr>
          <a:xfrm rot="633196">
            <a:off x="6100611" y="3101565"/>
            <a:ext cx="510630"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科河</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3" name="Rectangle 42"/>
          <p:cNvSpPr/>
          <p:nvPr/>
        </p:nvSpPr>
        <p:spPr>
          <a:xfrm>
            <a:off x="5292080" y="6019547"/>
            <a:ext cx="3149448" cy="86177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在约旦河东岸，施洗约翰施洗。</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1:28)</a:t>
            </a:r>
            <a:r>
              <a:rPr lang="zh-CN" altLang="en-US" sz="1400" dirty="0">
                <a:solidFill>
                  <a:srgbClr val="000000"/>
                </a:solidFill>
                <a:latin typeface="KaiTi" panose="02010609060101010101" pitchFamily="49" charset="-122"/>
                <a:ea typeface="KaiTi" panose="02010609060101010101" pitchFamily="49" charset="-122"/>
              </a:rPr>
              <a:t>约翰在这里看到耶稣，称他为“上帝的羔羊”</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1:29,35)</a:t>
            </a:r>
          </a:p>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5" name="Rectangle 44"/>
          <p:cNvSpPr/>
          <p:nvPr/>
        </p:nvSpPr>
        <p:spPr>
          <a:xfrm rot="2612658">
            <a:off x="4394054" y="1623095"/>
            <a:ext cx="918356" cy="307777"/>
          </a:xfrm>
          <a:prstGeom prst="rect">
            <a:avLst/>
          </a:prstGeom>
          <a:solidFill>
            <a:srgbClr val="FFFFFF"/>
          </a:solidFill>
        </p:spPr>
        <p:txBody>
          <a:bodyPr wrap="square">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戈兰高地</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6" name="Rectangle 45"/>
          <p:cNvSpPr/>
          <p:nvPr/>
        </p:nvSpPr>
        <p:spPr>
          <a:xfrm>
            <a:off x="3059832" y="6381328"/>
            <a:ext cx="918356" cy="523220"/>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    死海</a:t>
            </a:r>
            <a:endParaRPr lang="en-US" altLang="zh-CN" sz="1400" b="1" dirty="0">
              <a:solidFill>
                <a:srgbClr val="000000"/>
              </a:solidFill>
              <a:latin typeface="KaiTi" panose="02010609060101010101" pitchFamily="49" charset="-122"/>
              <a:ea typeface="KaiTi" panose="02010609060101010101" pitchFamily="49" charset="-122"/>
            </a:endParaRPr>
          </a:p>
          <a:p>
            <a:pPr algn="ct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7" name="Rectangle 46"/>
          <p:cNvSpPr/>
          <p:nvPr/>
        </p:nvSpPr>
        <p:spPr>
          <a:xfrm>
            <a:off x="4572000" y="1125324"/>
            <a:ext cx="1315077"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凯撒利亚腓立比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8" name="Rectangle 47"/>
          <p:cNvSpPr/>
          <p:nvPr/>
        </p:nvSpPr>
        <p:spPr>
          <a:xfrm>
            <a:off x="5652120" y="2684231"/>
            <a:ext cx="405070" cy="215444"/>
          </a:xfrm>
          <a:prstGeom prst="rect">
            <a:avLst/>
          </a:prstGeom>
          <a:solidFill>
            <a:srgbClr val="FFFFFF"/>
          </a:solidFill>
        </p:spPr>
        <p:txBody>
          <a:bodyPr wrap="square" lIns="0" tIns="0" rIns="0" bIns="0">
            <a:spAutoFit/>
          </a:bodyPr>
          <a:lstStyle/>
          <a:p>
            <a:r>
              <a:rPr lang="zh-TW" altLang="en-US" sz="1400" dirty="0">
                <a:solidFill>
                  <a:srgbClr val="000000"/>
                </a:solidFill>
                <a:latin typeface="KaiTi" panose="02010609060101010101" pitchFamily="49" charset="-122"/>
                <a:ea typeface="KaiTi" panose="02010609060101010101" pitchFamily="49" charset="-122"/>
              </a:rPr>
              <a:t>迪翁</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49" name="Rectangle 48"/>
          <p:cNvSpPr/>
          <p:nvPr/>
        </p:nvSpPr>
        <p:spPr>
          <a:xfrm>
            <a:off x="4742063" y="2956302"/>
            <a:ext cx="595977" cy="184666"/>
          </a:xfrm>
          <a:prstGeom prst="rect">
            <a:avLst/>
          </a:prstGeom>
          <a:solidFill>
            <a:srgbClr val="FFFFFF"/>
          </a:solidFill>
        </p:spPr>
        <p:txBody>
          <a:bodyPr wrap="square" lIns="0" tIns="0" rIns="0" bIns="0">
            <a:spAutoFit/>
          </a:bodyPr>
          <a:lstStyle/>
          <a:p>
            <a:r>
              <a:rPr lang="zh-CN" altLang="en-US" sz="1200" dirty="0">
                <a:solidFill>
                  <a:srgbClr val="000000"/>
                </a:solidFill>
                <a:latin typeface="KaiTi" panose="02010609060101010101" pitchFamily="49" charset="-122"/>
                <a:ea typeface="KaiTi" panose="02010609060101010101" pitchFamily="49" charset="-122"/>
              </a:rPr>
              <a:t>阿比拉</a:t>
            </a:r>
            <a:endParaRPr lang="en-US" altLang="zh-CN" sz="1200" dirty="0">
              <a:solidFill>
                <a:srgbClr val="000000"/>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65330322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3"/>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838200"/>
            <a:ext cx="9144000"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2" name="Text Box 4"/>
          <p:cNvSpPr txBox="1">
            <a:spLocks noChangeArrowheads="1"/>
          </p:cNvSpPr>
          <p:nvPr/>
        </p:nvSpPr>
        <p:spPr bwMode="auto">
          <a:xfrm>
            <a:off x="8532826" y="374663"/>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7683" name="Title 1"/>
          <p:cNvSpPr>
            <a:spLocks noGrp="1"/>
          </p:cNvSpPr>
          <p:nvPr>
            <p:ph type="title" idx="4294967295"/>
          </p:nvPr>
        </p:nvSpPr>
        <p:spPr>
          <a:xfrm>
            <a:off x="14288" y="404814"/>
            <a:ext cx="5278437" cy="863600"/>
          </a:xfrm>
        </p:spPr>
        <p:txBody>
          <a:bodyPr/>
          <a:lstStyle/>
          <a:p>
            <a:r>
              <a:rPr lang="zh-CN" altLang="en-US" sz="2400" b="0" dirty="0"/>
              <a:t>泰尔和西顿地区</a:t>
            </a:r>
            <a:endParaRPr lang="en-US" sz="2400" dirty="0">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9309" y="1145679"/>
            <a:ext cx="4058635" cy="458569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dirty="0">
                <a:solidFill>
                  <a:srgbClr val="FFFFFF"/>
                </a:solidFill>
                <a:latin typeface="KaiTi" panose="02010609060101010101" pitchFamily="49" charset="-122"/>
                <a:ea typeface="KaiTi" panose="02010609060101010101" pitchFamily="49" charset="-122"/>
              </a:rPr>
              <a:t>在对异教徒和半异教徒地区的独特游览中，耶稣走访了泰尔和西顿地区以及称为低加坡里的联盟自由城市</a:t>
            </a:r>
            <a:r>
              <a:rPr lang="en-US" altLang="zh-CN" sz="1800" b="1" dirty="0">
                <a:solidFill>
                  <a:srgbClr val="FFFFFF"/>
                </a:solidFill>
                <a:latin typeface="KaiTi" panose="02010609060101010101" pitchFamily="49" charset="-122"/>
                <a:ea typeface="KaiTi" panose="02010609060101010101" pitchFamily="49" charset="-122"/>
                <a:cs typeface="Arial" charset="0"/>
              </a:rPr>
              <a:t>.</a:t>
            </a:r>
            <a:r>
              <a:rPr lang="zh-CN" altLang="en-US" sz="1800" dirty="0">
                <a:solidFill>
                  <a:srgbClr val="FFFFFF"/>
                </a:solidFill>
                <a:latin typeface="KaiTi" panose="02010609060101010101" pitchFamily="49" charset="-122"/>
                <a:ea typeface="KaiTi" panose="02010609060101010101" pitchFamily="49" charset="-122"/>
              </a:rPr>
              <a:t>他被召去为“以色列的迷羊”服务，但加利利的惊人公众关注度非常高</a:t>
            </a:r>
            <a:r>
              <a:rPr lang="zh-CN" altLang="en-US" sz="1400" dirty="0">
                <a:solidFill>
                  <a:srgbClr val="FFFFFF"/>
                </a:solidFill>
                <a:latin typeface="KaiTi" panose="02010609060101010101" pitchFamily="49" charset="-122"/>
                <a:ea typeface="KaiTi" panose="02010609060101010101" pitchFamily="49" charset="-122"/>
              </a:rPr>
              <a:t>。</a:t>
            </a:r>
            <a:r>
              <a:rPr lang="zh-CN" altLang="en-US" sz="2000" dirty="0">
                <a:solidFill>
                  <a:srgbClr val="FFFFFF"/>
                </a:solidFill>
                <a:latin typeface="KaiTi" panose="02010609060101010101" pitchFamily="49" charset="-122"/>
                <a:ea typeface="KaiTi" panose="02010609060101010101" pitchFamily="49" charset="-122"/>
              </a:rPr>
              <a:t>即使在这里他的名声也传开了，</a:t>
            </a:r>
            <a:r>
              <a:rPr lang="zh-CN" altLang="en-US" sz="1800" dirty="0">
                <a:solidFill>
                  <a:srgbClr val="FFFFFF"/>
                </a:solidFill>
                <a:latin typeface="KaiTi" panose="02010609060101010101" pitchFamily="49" charset="-122"/>
                <a:ea typeface="KaiTi" panose="02010609060101010101" pitchFamily="49" charset="-122"/>
              </a:rPr>
              <a:t>他无法保密他的存在从耶洗别时代开始，商业壮丽的泰尔城和西顿城就成了文化诱惑和宗教异端的源泉。这些城市受到希腊文化的影响，希腊文化的复杂性在造币和建筑上显而易见。每个人都是迦南异教徒的骄傲的历史中心，古代国王的陵墓和马勒卡</a:t>
            </a:r>
            <a:r>
              <a:rPr lang="en-US" altLang="zh-CN" sz="1800" dirty="0">
                <a:solidFill>
                  <a:srgbClr val="FFFFFF"/>
                </a:solidFill>
                <a:latin typeface="KaiTi" panose="02010609060101010101" pitchFamily="49" charset="-122"/>
                <a:ea typeface="KaiTi" panose="02010609060101010101" pitchFamily="49" charset="-122"/>
              </a:rPr>
              <a:t>/ </a:t>
            </a:r>
            <a:r>
              <a:rPr lang="zh-CN" altLang="en-US" sz="1800" dirty="0">
                <a:solidFill>
                  <a:srgbClr val="FFFFFF"/>
                </a:solidFill>
                <a:latin typeface="KaiTi" panose="02010609060101010101" pitchFamily="49" charset="-122"/>
                <a:ea typeface="KaiTi" panose="02010609060101010101" pitchFamily="49" charset="-122"/>
              </a:rPr>
              <a:t>哈勒卡斯的寺庙。阿斯塔特和其他各种神灵。</a:t>
            </a:r>
            <a:endParaRPr lang="en-US" altLang="zh-CN" sz="1800" dirty="0">
              <a:solidFill>
                <a:srgbClr val="FFFFFF"/>
              </a:solidFill>
              <a:latin typeface="KaiTi" panose="02010609060101010101" pitchFamily="49" charset="-122"/>
              <a:ea typeface="KaiTi" panose="02010609060101010101" pitchFamily="49" charset="-122"/>
            </a:endParaRPr>
          </a:p>
          <a:p>
            <a:pPr algn="ctr" eaLnBrk="1" hangingPunct="1"/>
            <a:endParaRPr lang="en-US" altLang="zh-CN" sz="1800" b="1" dirty="0">
              <a:solidFill>
                <a:srgbClr val="FFFFFF"/>
              </a:solidFill>
              <a:latin typeface="KaiTi" panose="02010609060101010101" pitchFamily="49" charset="-122"/>
              <a:ea typeface="KaiTi" panose="02010609060101010101" pitchFamily="49" charset="-122"/>
              <a:cs typeface="Arial" charset="0"/>
            </a:endParaRPr>
          </a:p>
          <a:p>
            <a:pPr algn="ctr" eaLnBrk="1" hangingPunct="1"/>
            <a:endParaRPr lang="en-US" altLang="zh-CN" sz="1800" b="1" dirty="0">
              <a:solidFill>
                <a:srgbClr val="FFFFFF"/>
              </a:solidFill>
              <a:latin typeface="KaiTi" panose="02010609060101010101" pitchFamily="49" charset="-122"/>
              <a:ea typeface="KaiTi" panose="02010609060101010101" pitchFamily="49" charset="-122"/>
              <a:cs typeface="Arial" charset="0"/>
            </a:endParaRPr>
          </a:p>
        </p:txBody>
      </p:sp>
      <p:sp>
        <p:nvSpPr>
          <p:cNvPr id="327686" name="Rectangle 7"/>
          <p:cNvSpPr>
            <a:spLocks noChangeArrowheads="1"/>
          </p:cNvSpPr>
          <p:nvPr/>
        </p:nvSpPr>
        <p:spPr bwMode="auto">
          <a:xfrm>
            <a:off x="4643476" y="6361114"/>
            <a:ext cx="4213225" cy="307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algn="ctr"/>
            <a:r>
              <a:rPr lang="en-US" sz="1400">
                <a:solidFill>
                  <a:srgbClr val="FFFFFF"/>
                </a:solidFill>
                <a:latin typeface="Arial" charset="0"/>
                <a:ea typeface="ＭＳ Ｐゴシック" charset="0"/>
                <a:cs typeface="Arial" charset="0"/>
              </a:rPr>
              <a:t>The Bible Visual Resource Book, 189</a:t>
            </a:r>
          </a:p>
        </p:txBody>
      </p:sp>
      <p:sp>
        <p:nvSpPr>
          <p:cNvPr id="8" name="Rectangle 7"/>
          <p:cNvSpPr/>
          <p:nvPr/>
        </p:nvSpPr>
        <p:spPr>
          <a:xfrm>
            <a:off x="8172400" y="1701388"/>
            <a:ext cx="377276" cy="215444"/>
          </a:xfrm>
          <a:prstGeom prst="rect">
            <a:avLst/>
          </a:prstGeom>
          <a:solidFill>
            <a:srgbClr val="FFFFFF"/>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马太</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9" name="Rectangle 8"/>
          <p:cNvSpPr/>
          <p:nvPr/>
        </p:nvSpPr>
        <p:spPr>
          <a:xfrm>
            <a:off x="7956376" y="1913254"/>
            <a:ext cx="1191955"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马可</a:t>
            </a:r>
            <a:r>
              <a:rPr lang="en-US" altLang="zh-CN" sz="1400" b="1" dirty="0">
                <a:solidFill>
                  <a:srgbClr val="000000"/>
                </a:solidFill>
                <a:latin typeface="KaiTi" panose="02010609060101010101" pitchFamily="49" charset="-122"/>
                <a:ea typeface="KaiTi" panose="02010609060101010101" pitchFamily="49" charset="-122"/>
              </a:rPr>
              <a:t>7:24-8:12</a:t>
            </a:r>
          </a:p>
        </p:txBody>
      </p:sp>
      <p:sp>
        <p:nvSpPr>
          <p:cNvPr id="10" name="Rectangle 9"/>
          <p:cNvSpPr/>
          <p:nvPr/>
        </p:nvSpPr>
        <p:spPr>
          <a:xfrm>
            <a:off x="8088423" y="1700808"/>
            <a:ext cx="1038216"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马太</a:t>
            </a:r>
            <a:r>
              <a:rPr lang="en-US" altLang="zh-CN" sz="1400" b="1" dirty="0">
                <a:solidFill>
                  <a:srgbClr val="000000"/>
                </a:solidFill>
                <a:latin typeface="KaiTi" panose="02010609060101010101" pitchFamily="49" charset="-122"/>
                <a:ea typeface="KaiTi" panose="02010609060101010101" pitchFamily="49" charset="-122"/>
              </a:rPr>
              <a:t>5:21-28</a:t>
            </a:r>
          </a:p>
        </p:txBody>
      </p:sp>
      <p:sp>
        <p:nvSpPr>
          <p:cNvPr id="11" name="Rectangle 10"/>
          <p:cNvSpPr/>
          <p:nvPr/>
        </p:nvSpPr>
        <p:spPr>
          <a:xfrm>
            <a:off x="6876256" y="2150554"/>
            <a:ext cx="936104"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黑门山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2" name="Rectangle 11"/>
          <p:cNvSpPr/>
          <p:nvPr/>
        </p:nvSpPr>
        <p:spPr>
          <a:xfrm>
            <a:off x="4788024" y="4941168"/>
            <a:ext cx="918356" cy="307777"/>
          </a:xfrm>
          <a:prstGeom prst="rect">
            <a:avLst/>
          </a:prstGeom>
          <a:solidFill>
            <a:schemeClr val="bg1"/>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加利利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3" name="Rectangle 12"/>
          <p:cNvSpPr/>
          <p:nvPr/>
        </p:nvSpPr>
        <p:spPr>
          <a:xfrm>
            <a:off x="6300192" y="408787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毕士大</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4" name="Rectangle 13"/>
          <p:cNvSpPr/>
          <p:nvPr/>
        </p:nvSpPr>
        <p:spPr>
          <a:xfrm>
            <a:off x="5076056" y="408787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迦百农</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5" name="Rectangle 14"/>
          <p:cNvSpPr/>
          <p:nvPr/>
        </p:nvSpPr>
        <p:spPr>
          <a:xfrm>
            <a:off x="4247432" y="2349460"/>
            <a:ext cx="396044"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泰尔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6" name="Rectangle 15"/>
          <p:cNvSpPr/>
          <p:nvPr/>
        </p:nvSpPr>
        <p:spPr>
          <a:xfrm>
            <a:off x="3635896" y="580584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8" name="Rectangle 17"/>
          <p:cNvSpPr/>
          <p:nvPr/>
        </p:nvSpPr>
        <p:spPr>
          <a:xfrm>
            <a:off x="6516216" y="2638073"/>
            <a:ext cx="792088" cy="430887"/>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a:t>
            </a:r>
            <a:endParaRPr lang="en-US" altLang="zh-CN" sz="1400" b="1" dirty="0">
              <a:solidFill>
                <a:srgbClr val="000000"/>
              </a:solidFill>
              <a:latin typeface="KaiTi" panose="02010609060101010101" pitchFamily="49" charset="-122"/>
              <a:ea typeface="KaiTi" panose="02010609060101010101" pitchFamily="49" charset="-122"/>
            </a:endParaRPr>
          </a:p>
          <a:p>
            <a:pPr algn="ctr"/>
            <a:r>
              <a:rPr lang="zh-CN" altLang="en-US" sz="1400" b="1" dirty="0">
                <a:solidFill>
                  <a:srgbClr val="000000"/>
                </a:solidFill>
                <a:latin typeface="KaiTi" panose="02010609060101010101" pitchFamily="49" charset="-122"/>
                <a:ea typeface="KaiTi" panose="02010609060101010101" pitchFamily="49" charset="-122"/>
              </a:rPr>
              <a:t>腓立比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9" name="Rectangle 18"/>
          <p:cNvSpPr/>
          <p:nvPr/>
        </p:nvSpPr>
        <p:spPr>
          <a:xfrm rot="17977813">
            <a:off x="4724517" y="2891684"/>
            <a:ext cx="601334"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泰 </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0" name="Rectangle 19"/>
          <p:cNvSpPr/>
          <p:nvPr/>
        </p:nvSpPr>
        <p:spPr>
          <a:xfrm rot="18279979">
            <a:off x="5176909" y="2143897"/>
            <a:ext cx="570677"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尔  </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1" name="Rectangle 20"/>
          <p:cNvSpPr/>
          <p:nvPr/>
        </p:nvSpPr>
        <p:spPr>
          <a:xfrm>
            <a:off x="8172400" y="1176660"/>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大马士革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2" name="Rectangle 21"/>
          <p:cNvSpPr/>
          <p:nvPr/>
        </p:nvSpPr>
        <p:spPr>
          <a:xfrm>
            <a:off x="5868144" y="838200"/>
            <a:ext cx="375092"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英里</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3" name="Rectangle 22"/>
          <p:cNvSpPr/>
          <p:nvPr/>
        </p:nvSpPr>
        <p:spPr>
          <a:xfrm>
            <a:off x="5997108" y="1125324"/>
            <a:ext cx="375092"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公里</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4" name="Rectangle 23"/>
          <p:cNvSpPr/>
          <p:nvPr/>
        </p:nvSpPr>
        <p:spPr>
          <a:xfrm>
            <a:off x="5364088" y="1166555"/>
            <a:ext cx="504056" cy="246221"/>
          </a:xfrm>
          <a:prstGeom prst="rect">
            <a:avLst/>
          </a:prstGeom>
          <a:solidFill>
            <a:schemeClr val="bg1"/>
          </a:solidFill>
        </p:spPr>
        <p:txBody>
          <a:bodyPr wrap="square" lIns="0" tIns="0" rIns="0" bIns="0">
            <a:spAutoFit/>
          </a:bodyPr>
          <a:lstStyle/>
          <a:p>
            <a:pPr algn="ctr"/>
            <a:r>
              <a:rPr lang="zh-CN" altLang="en-US" sz="1600" dirty="0">
                <a:solidFill>
                  <a:srgbClr val="000000"/>
                </a:solidFill>
                <a:latin typeface="KaiTi" panose="02010609060101010101" pitchFamily="49" charset="-122"/>
                <a:ea typeface="KaiTi" panose="02010609060101010101" pitchFamily="49" charset="-122"/>
              </a:rPr>
              <a:t>西顿</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25" name="Rectangle 24"/>
          <p:cNvSpPr/>
          <p:nvPr/>
        </p:nvSpPr>
        <p:spPr>
          <a:xfrm rot="20303773">
            <a:off x="6033880" y="1395671"/>
            <a:ext cx="504056"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西</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6" name="Rectangle 25"/>
          <p:cNvSpPr/>
          <p:nvPr/>
        </p:nvSpPr>
        <p:spPr>
          <a:xfrm>
            <a:off x="6417310" y="1289665"/>
            <a:ext cx="674969"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顿</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7" name="Rectangle 26"/>
          <p:cNvSpPr/>
          <p:nvPr/>
        </p:nvSpPr>
        <p:spPr>
          <a:xfrm>
            <a:off x="6758259" y="3429000"/>
            <a:ext cx="1268759" cy="492443"/>
          </a:xfrm>
          <a:prstGeom prst="rect">
            <a:avLst/>
          </a:prstGeom>
          <a:solidFill>
            <a:schemeClr val="bg1"/>
          </a:solidFill>
        </p:spPr>
        <p:txBody>
          <a:bodyPr wrap="square" lIns="0" tIns="0" rIns="0" bIns="0">
            <a:spAutoFit/>
          </a:bodyPr>
          <a:lstStyle/>
          <a:p>
            <a:pPr algn="ctr"/>
            <a:r>
              <a:rPr lang="zh-CN" altLang="en-US" sz="1600" b="1" dirty="0">
                <a:solidFill>
                  <a:srgbClr val="000000"/>
                </a:solidFill>
                <a:latin typeface="KaiTi" panose="02010609060101010101" pitchFamily="49" charset="-122"/>
                <a:ea typeface="KaiTi" panose="02010609060101010101" pitchFamily="49" charset="-122"/>
              </a:rPr>
              <a:t>腓立的</a:t>
            </a:r>
            <a:endParaRPr lang="en-US" altLang="zh-CN" sz="1600" b="1" dirty="0">
              <a:solidFill>
                <a:srgbClr val="000000"/>
              </a:solidFill>
              <a:latin typeface="KaiTi" panose="02010609060101010101" pitchFamily="49" charset="-122"/>
              <a:ea typeface="KaiTi" panose="02010609060101010101" pitchFamily="49" charset="-122"/>
            </a:endParaRPr>
          </a:p>
          <a:p>
            <a:pPr algn="ctr"/>
            <a:r>
              <a:rPr lang="zh-CN" altLang="en-US" sz="1600" b="1" dirty="0">
                <a:solidFill>
                  <a:srgbClr val="000000"/>
                </a:solidFill>
                <a:latin typeface="KaiTi" panose="02010609060101010101" pitchFamily="49" charset="-122"/>
                <a:ea typeface="KaiTi" panose="02010609060101010101" pitchFamily="49" charset="-122"/>
              </a:rPr>
              <a:t>分层结构</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28" name="Rectangle 27"/>
          <p:cNvSpPr/>
          <p:nvPr/>
        </p:nvSpPr>
        <p:spPr>
          <a:xfrm>
            <a:off x="6577562" y="5629755"/>
            <a:ext cx="1368152"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低加坡里</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9" name="Rectangle 28"/>
          <p:cNvSpPr/>
          <p:nvPr/>
        </p:nvSpPr>
        <p:spPr>
          <a:xfrm>
            <a:off x="7046319" y="5157192"/>
            <a:ext cx="595977"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阿比拉</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0" name="Rectangle 29"/>
          <p:cNvSpPr/>
          <p:nvPr/>
        </p:nvSpPr>
        <p:spPr>
          <a:xfrm>
            <a:off x="6439361" y="4581708"/>
            <a:ext cx="606957"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河马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1" name="Rectangle 30"/>
          <p:cNvSpPr/>
          <p:nvPr/>
        </p:nvSpPr>
        <p:spPr>
          <a:xfrm>
            <a:off x="6320399" y="5264914"/>
            <a:ext cx="595977"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格拉讷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2" name="Rectangle 31"/>
          <p:cNvSpPr/>
          <p:nvPr/>
        </p:nvSpPr>
        <p:spPr>
          <a:xfrm>
            <a:off x="5132617" y="4725144"/>
            <a:ext cx="807535" cy="215444"/>
          </a:xfrm>
          <a:prstGeom prst="rect">
            <a:avLst/>
          </a:prstGeom>
          <a:solidFill>
            <a:schemeClr val="bg1"/>
          </a:solidFill>
        </p:spPr>
        <p:txBody>
          <a:bodyPr wrap="square" lIns="0" tIns="0" rIns="0" bIns="0">
            <a:spAutoFit/>
          </a:bodyPr>
          <a:lstStyle/>
          <a:p>
            <a:r>
              <a:rPr lang="en-SG" sz="1400" b="1" dirty="0" err="1">
                <a:solidFill>
                  <a:srgbClr val="000000"/>
                </a:solidFill>
                <a:latin typeface="KaiTi" panose="02010609060101010101" pitchFamily="49" charset="-122"/>
                <a:ea typeface="KaiTi" panose="02010609060101010101" pitchFamily="49" charset="-122"/>
              </a:rPr>
              <a:t>塞佛瑞斯</a:t>
            </a:r>
            <a:r>
              <a:rPr lang="zh-CN" altLang="en-US" sz="1400" b="1" dirty="0">
                <a:solidFill>
                  <a:srgbClr val="000000"/>
                </a:solidFill>
                <a:latin typeface="KaiTi" panose="02010609060101010101" pitchFamily="49" charset="-122"/>
                <a:ea typeface="KaiTi" panose="02010609060101010101" pitchFamily="49" charset="-122"/>
              </a:rPr>
              <a:t>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3" name="Rectangle 32"/>
          <p:cNvSpPr/>
          <p:nvPr/>
        </p:nvSpPr>
        <p:spPr>
          <a:xfrm>
            <a:off x="4932040" y="5808358"/>
            <a:ext cx="1008112"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锡索波利斯</a:t>
            </a:r>
            <a:r>
              <a:rPr lang="zh-CN" altLang="en-US" sz="1400" b="1" dirty="0">
                <a:solidFill>
                  <a:srgbClr val="000000"/>
                </a:solidFill>
                <a:latin typeface="KaiTi" panose="02010609060101010101" pitchFamily="49" charset="-122"/>
                <a:ea typeface="KaiTi" panose="02010609060101010101" pitchFamily="49" charset="-122"/>
              </a:rPr>
              <a:t>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4" name="Rectangle 33"/>
          <p:cNvSpPr/>
          <p:nvPr/>
        </p:nvSpPr>
        <p:spPr>
          <a:xfrm>
            <a:off x="7729030" y="4797732"/>
            <a:ext cx="359394"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迪翁</a:t>
            </a:r>
            <a:endParaRPr lang="en-US" altLang="zh-CN" sz="1400" b="1" dirty="0">
              <a:solidFill>
                <a:srgbClr val="000000"/>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59284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44082289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endParaRPr lang="en-US">
              <a:solidFill>
                <a:srgbClr val="FFFFFF"/>
              </a:solidFill>
              <a:latin typeface="Times"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dist="35921" dir="2700000" algn="ctr" rotWithShape="0">
              <a:srgbClr val="000000">
                <a:alpha val="74997"/>
              </a:srgbClr>
            </a:outerShdw>
          </a:effectLst>
        </p:spPr>
        <p:txBody>
          <a:bodyPr/>
          <a:lstStyle/>
          <a:p>
            <a:pPr eaLnBrk="1" hangingPunct="1">
              <a:defRPr/>
            </a:pPr>
            <a:r>
              <a:rPr lang="zh-CN" altLang="en-US" dirty="0">
                <a:solidFill>
                  <a:srgbClr val="FFC000"/>
                </a:solidFill>
                <a:latin typeface="Microsoft YaHei" pitchFamily="34" charset="-122"/>
                <a:ea typeface="Microsoft YaHei" pitchFamily="34" charset="-122"/>
              </a:rPr>
              <a:t>耶稣的家庭</a:t>
            </a:r>
            <a:endParaRPr kumimoji="1" lang="en-US" dirty="0">
              <a:solidFill>
                <a:srgbClr val="FFC000"/>
              </a:solidFill>
              <a:latin typeface="Microsoft YaHei" pitchFamily="34" charset="-122"/>
              <a:ea typeface="Microsoft YaHei" pitchFamily="34" charset="-122"/>
              <a:cs typeface="Arial"/>
            </a:endParaRPr>
          </a:p>
        </p:txBody>
      </p:sp>
      <p:sp>
        <p:nvSpPr>
          <p:cNvPr id="507922" name="Text Box 18"/>
          <p:cNvSpPr txBox="1">
            <a:spLocks noChangeArrowheads="1"/>
          </p:cNvSpPr>
          <p:nvPr/>
        </p:nvSpPr>
        <p:spPr bwMode="auto">
          <a:xfrm>
            <a:off x="71438" y="4941888"/>
            <a:ext cx="9037637" cy="138499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eaLnBrk="0" hangingPunct="0"/>
            <a:r>
              <a:rPr lang="en-US" sz="2800" dirty="0">
                <a:solidFill>
                  <a:schemeClr val="bg1"/>
                </a:solidFill>
                <a:latin typeface="SimHei" pitchFamily="49" charset="-122"/>
                <a:ea typeface="SimHei" pitchFamily="49" charset="-122"/>
                <a:cs typeface="Arial" pitchFamily="34" charset="0"/>
              </a:rPr>
              <a:t>“</a:t>
            </a:r>
            <a:r>
              <a:rPr lang="zh-CN" altLang="en-US" sz="2800" dirty="0">
                <a:solidFill>
                  <a:schemeClr val="bg1"/>
                </a:solidFill>
                <a:latin typeface="SimHei" pitchFamily="49" charset="-122"/>
                <a:ea typeface="SimHei" pitchFamily="49" charset="-122"/>
              </a:rPr>
              <a:t>这不是那木匠吗？不是马利亚的儿子，雅各、约西、犹大、西门的哥哥吗？他的妹妹们不也在我们这里吗？</a:t>
            </a:r>
            <a:r>
              <a:rPr lang="en-US" altLang="zh-CN" sz="2800" dirty="0">
                <a:solidFill>
                  <a:schemeClr val="bg1"/>
                </a:solidFill>
                <a:latin typeface="SimHei" pitchFamily="49" charset="-122"/>
                <a:ea typeface="SimHei" pitchFamily="49" charset="-122"/>
              </a:rPr>
              <a:t>”</a:t>
            </a:r>
            <a:r>
              <a:rPr lang="zh-CN" altLang="en-US" sz="2800" dirty="0">
                <a:solidFill>
                  <a:schemeClr val="bg1"/>
                </a:solidFill>
                <a:latin typeface="SimHei" pitchFamily="49" charset="-122"/>
                <a:ea typeface="SimHei" pitchFamily="49" charset="-122"/>
              </a:rPr>
              <a:t>他们就厌弃耶稣。 </a:t>
            </a:r>
            <a:r>
              <a:rPr lang="en-US" altLang="zh-CN" sz="2800" dirty="0">
                <a:solidFill>
                  <a:schemeClr val="bg1"/>
                </a:solidFill>
                <a:latin typeface="SimHei" pitchFamily="49" charset="-122"/>
                <a:ea typeface="SimHei" pitchFamily="49" charset="-122"/>
              </a:rPr>
              <a:t>(</a:t>
            </a:r>
            <a:r>
              <a:rPr lang="zh-CN" altLang="en-US" sz="2800" dirty="0">
                <a:solidFill>
                  <a:schemeClr val="bg1"/>
                </a:solidFill>
                <a:latin typeface="SimHei" pitchFamily="49" charset="-122"/>
                <a:ea typeface="SimHei" pitchFamily="49" charset="-122"/>
              </a:rPr>
              <a:t>马可</a:t>
            </a:r>
            <a:r>
              <a:rPr lang="en-US" altLang="zh-CN" sz="2800" dirty="0">
                <a:solidFill>
                  <a:schemeClr val="bg1"/>
                </a:solidFill>
                <a:latin typeface="SimHei" pitchFamily="49" charset="-122"/>
                <a:ea typeface="SimHei" pitchFamily="49" charset="-122"/>
              </a:rPr>
              <a:t> 6:3 </a:t>
            </a:r>
            <a:r>
              <a:rPr lang="zh-CN" altLang="en-US" sz="2800" dirty="0">
                <a:solidFill>
                  <a:schemeClr val="bg1"/>
                </a:solidFill>
                <a:latin typeface="SimHei" pitchFamily="49" charset="-122"/>
                <a:ea typeface="SimHei" pitchFamily="49" charset="-122"/>
              </a:rPr>
              <a:t>新译本</a:t>
            </a:r>
            <a:r>
              <a:rPr lang="en-US" altLang="zh-CN" sz="2800" dirty="0">
                <a:solidFill>
                  <a:schemeClr val="bg1"/>
                </a:solidFill>
                <a:latin typeface="SimHei" pitchFamily="49" charset="-122"/>
                <a:ea typeface="SimHei" pitchFamily="49" charset="-122"/>
              </a:rPr>
              <a:t>)</a:t>
            </a:r>
            <a:endParaRPr lang="en-US" sz="2800" dirty="0">
              <a:solidFill>
                <a:schemeClr val="bg1"/>
              </a:solidFill>
              <a:latin typeface="SimHei" pitchFamily="49" charset="-122"/>
              <a:ea typeface="SimHei" pitchFamily="49" charset="-122"/>
              <a:cs typeface="Arial" pitchFamily="34" charset="0"/>
            </a:endParaRPr>
          </a:p>
        </p:txBody>
      </p:sp>
      <p:sp>
        <p:nvSpPr>
          <p:cNvPr id="507932" name="Text Box 28"/>
          <p:cNvSpPr txBox="1">
            <a:spLocks noChangeArrowheads="1"/>
          </p:cNvSpPr>
          <p:nvPr/>
        </p:nvSpPr>
        <p:spPr bwMode="auto">
          <a:xfrm>
            <a:off x="5580112" y="1268760"/>
            <a:ext cx="2069797" cy="9541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r>
              <a:rPr lang="zh-CN" altLang="en-US" sz="2800" dirty="0">
                <a:solidFill>
                  <a:srgbClr val="FFFFFF"/>
                </a:solidFill>
              </a:rPr>
              <a:t>男性着白色 </a:t>
            </a:r>
            <a:br>
              <a:rPr lang="zh-CN" altLang="en-US" sz="2800" dirty="0">
                <a:solidFill>
                  <a:srgbClr val="FFFFFF"/>
                </a:solidFill>
              </a:rPr>
            </a:br>
            <a:r>
              <a:rPr lang="zh-CN" altLang="en-US" sz="2800" dirty="0">
                <a:solidFill>
                  <a:srgbClr val="FFFF00"/>
                </a:solidFill>
              </a:rPr>
              <a:t>女性着黄色</a:t>
            </a:r>
            <a:endParaRPr lang="en-US" altLang="en-US" sz="2800" dirty="0">
              <a:solidFill>
                <a:srgbClr val="FFFF00"/>
              </a:solidFill>
            </a:endParaRPr>
          </a:p>
        </p:txBody>
      </p:sp>
      <p:sp>
        <p:nvSpPr>
          <p:cNvPr id="507912" name="Text Box 8"/>
          <p:cNvSpPr txBox="1">
            <a:spLocks noChangeArrowheads="1"/>
          </p:cNvSpPr>
          <p:nvPr/>
        </p:nvSpPr>
        <p:spPr bwMode="auto">
          <a:xfrm>
            <a:off x="2339975" y="3284538"/>
            <a:ext cx="1944688"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约西</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14" name="Text Box 10"/>
          <p:cNvSpPr txBox="1">
            <a:spLocks noChangeArrowheads="1"/>
          </p:cNvSpPr>
          <p:nvPr/>
        </p:nvSpPr>
        <p:spPr bwMode="auto">
          <a:xfrm>
            <a:off x="3563938" y="3697288"/>
            <a:ext cx="187325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犹大</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24" name="Text Box 20"/>
          <p:cNvSpPr txBox="1">
            <a:spLocks noChangeArrowheads="1"/>
          </p:cNvSpPr>
          <p:nvPr/>
        </p:nvSpPr>
        <p:spPr bwMode="auto">
          <a:xfrm>
            <a:off x="1054100" y="369728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雅各</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08" name="Line 4"/>
          <p:cNvSpPr>
            <a:spLocks noChangeShapeType="1"/>
          </p:cNvSpPr>
          <p:nvPr/>
        </p:nvSpPr>
        <p:spPr bwMode="auto">
          <a:xfrm>
            <a:off x="2100263" y="2981325"/>
            <a:ext cx="6216650" cy="158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11" name="Line 7"/>
          <p:cNvSpPr>
            <a:spLocks noChangeShapeType="1"/>
          </p:cNvSpPr>
          <p:nvPr/>
        </p:nvSpPr>
        <p:spPr bwMode="auto">
          <a:xfrm>
            <a:off x="5741988"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13" name="Line 9"/>
          <p:cNvSpPr>
            <a:spLocks noChangeShapeType="1"/>
          </p:cNvSpPr>
          <p:nvPr/>
        </p:nvSpPr>
        <p:spPr bwMode="auto">
          <a:xfrm>
            <a:off x="8316913"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21" name="Line 17"/>
          <p:cNvSpPr>
            <a:spLocks noChangeShapeType="1"/>
          </p:cNvSpPr>
          <p:nvPr/>
        </p:nvSpPr>
        <p:spPr bwMode="auto">
          <a:xfrm>
            <a:off x="3273425" y="2565400"/>
            <a:ext cx="3175" cy="8175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38" name="Text Box 8"/>
          <p:cNvSpPr txBox="1">
            <a:spLocks noChangeArrowheads="1"/>
          </p:cNvSpPr>
          <p:nvPr/>
        </p:nvSpPr>
        <p:spPr bwMode="auto">
          <a:xfrm>
            <a:off x="6084168" y="3717032"/>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1</a:t>
            </a:r>
          </a:p>
        </p:txBody>
      </p:sp>
      <p:sp>
        <p:nvSpPr>
          <p:cNvPr id="39" name="Text Box 10"/>
          <p:cNvSpPr txBox="1">
            <a:spLocks noChangeArrowheads="1"/>
          </p:cNvSpPr>
          <p:nvPr/>
        </p:nvSpPr>
        <p:spPr bwMode="auto">
          <a:xfrm>
            <a:off x="7308850" y="3284538"/>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2</a:t>
            </a:r>
          </a:p>
        </p:txBody>
      </p:sp>
      <p:sp>
        <p:nvSpPr>
          <p:cNvPr id="40" name="Text Box 20"/>
          <p:cNvSpPr txBox="1">
            <a:spLocks noChangeArrowheads="1"/>
          </p:cNvSpPr>
          <p:nvPr/>
        </p:nvSpPr>
        <p:spPr bwMode="auto">
          <a:xfrm>
            <a:off x="4725988" y="328453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西门</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1" name="Line 7"/>
          <p:cNvSpPr>
            <a:spLocks noChangeShapeType="1"/>
          </p:cNvSpPr>
          <p:nvPr/>
        </p:nvSpPr>
        <p:spPr bwMode="auto">
          <a:xfrm>
            <a:off x="4572000" y="2981325"/>
            <a:ext cx="0" cy="72072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2" name="Line 9"/>
          <p:cNvSpPr>
            <a:spLocks noChangeShapeType="1"/>
          </p:cNvSpPr>
          <p:nvPr/>
        </p:nvSpPr>
        <p:spPr bwMode="auto">
          <a:xfrm>
            <a:off x="7019925" y="2981325"/>
            <a:ext cx="0" cy="7921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3" name="Line 19"/>
          <p:cNvSpPr>
            <a:spLocks noChangeShapeType="1"/>
          </p:cNvSpPr>
          <p:nvPr/>
        </p:nvSpPr>
        <p:spPr bwMode="auto">
          <a:xfrm>
            <a:off x="2100263" y="2981325"/>
            <a:ext cx="23812" cy="8794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4" name="Text Box 8"/>
          <p:cNvSpPr txBox="1">
            <a:spLocks noChangeArrowheads="1"/>
          </p:cNvSpPr>
          <p:nvPr/>
        </p:nvSpPr>
        <p:spPr bwMode="auto">
          <a:xfrm>
            <a:off x="1817688" y="1557338"/>
            <a:ext cx="1261884" cy="523220"/>
          </a:xfrm>
          <a:prstGeom prst="rect">
            <a:avLst/>
          </a:prstGeom>
          <a:noFill/>
          <a:ln w="9525">
            <a:noFill/>
            <a:miter lim="800000"/>
            <a:headEnd/>
            <a:tailEnd/>
          </a:ln>
        </p:spPr>
        <p:txBody>
          <a:bodyPr wrap="none">
            <a:spAutoFit/>
          </a:bodyPr>
          <a:lstStyle/>
          <a:p>
            <a:pPr eaLnBrk="0" hangingPunct="0"/>
            <a:r>
              <a:rPr lang="zh-CN" altLang="en-US" sz="2800" dirty="0">
                <a:solidFill>
                  <a:srgbClr val="FFFF00"/>
                </a:solidFill>
                <a:latin typeface="SimHei" pitchFamily="49" charset="-122"/>
                <a:ea typeface="SimHei" pitchFamily="49" charset="-122"/>
              </a:rPr>
              <a:t>马利亚</a:t>
            </a:r>
            <a:endParaRPr lang="en-US" sz="2800" b="1" dirty="0">
              <a:solidFill>
                <a:srgbClr val="FFFF00"/>
              </a:solidFill>
              <a:latin typeface="Arial" pitchFamily="34" charset="0"/>
              <a:cs typeface="Arial" pitchFamily="34" charset="0"/>
            </a:endParaRPr>
          </a:p>
        </p:txBody>
      </p:sp>
      <p:sp>
        <p:nvSpPr>
          <p:cNvPr id="45" name="Text Box 20"/>
          <p:cNvSpPr txBox="1">
            <a:spLocks noChangeArrowheads="1"/>
          </p:cNvSpPr>
          <p:nvPr/>
        </p:nvSpPr>
        <p:spPr bwMode="auto">
          <a:xfrm>
            <a:off x="3203575" y="1557338"/>
            <a:ext cx="2057400" cy="523220"/>
          </a:xfrm>
          <a:prstGeom prst="rect">
            <a:avLst/>
          </a:prstGeom>
          <a:noFill/>
          <a:ln w="9525">
            <a:noFill/>
            <a:miter lim="800000"/>
            <a:headEnd/>
            <a:tailEnd/>
          </a:ln>
          <a:effectLst/>
        </p:spPr>
        <p:txBody>
          <a:bodyPr>
            <a:spAutoFit/>
          </a:bodyPr>
          <a:lstStyle/>
          <a:p>
            <a:pPr algn="ctr" eaLnBrk="0" hangingPunct="0"/>
            <a:r>
              <a:rPr lang="zh-CN" altLang="en-US" sz="2800" b="1" dirty="0">
                <a:solidFill>
                  <a:schemeClr val="bg1"/>
                </a:solidFill>
                <a:latin typeface="Microsoft YaHei" pitchFamily="34" charset="-122"/>
                <a:ea typeface="Microsoft YaHei" pitchFamily="34" charset="-122"/>
              </a:rPr>
              <a:t>约瑟</a:t>
            </a:r>
            <a:endParaRPr lang="en-US" sz="2800" b="1" dirty="0">
              <a:solidFill>
                <a:schemeClr val="bg1"/>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sp>
        <p:nvSpPr>
          <p:cNvPr id="12" name="Cloud 11"/>
          <p:cNvSpPr/>
          <p:nvPr/>
        </p:nvSpPr>
        <p:spPr bwMode="auto">
          <a:xfrm>
            <a:off x="34925" y="981075"/>
            <a:ext cx="1296715" cy="1079773"/>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a typeface="ＭＳ Ｐゴシック" charset="0"/>
              <a:cs typeface="ＭＳ Ｐゴシック" charset="0"/>
            </a:endParaRPr>
          </a:p>
        </p:txBody>
      </p:sp>
      <p:sp>
        <p:nvSpPr>
          <p:cNvPr id="204824" name="Text Box 8"/>
          <p:cNvSpPr txBox="1">
            <a:spLocks noChangeArrowheads="1"/>
          </p:cNvSpPr>
          <p:nvPr/>
        </p:nvSpPr>
        <p:spPr bwMode="auto">
          <a:xfrm>
            <a:off x="179512" y="1107070"/>
            <a:ext cx="1080120" cy="584775"/>
          </a:xfrm>
          <a:prstGeom prst="rect">
            <a:avLst/>
          </a:prstGeom>
          <a:noFill/>
          <a:ln w="9525">
            <a:noFill/>
            <a:miter lim="800000"/>
            <a:headEnd/>
            <a:tailEnd/>
          </a:ln>
        </p:spPr>
        <p:txBody>
          <a:bodyPr wrap="square">
            <a:spAutoFit/>
          </a:bodyPr>
          <a:lstStyle/>
          <a:p>
            <a:pPr eaLnBrk="0" hangingPunct="0"/>
            <a:r>
              <a:rPr lang="zh-CN" altLang="en-US" sz="3200" b="1" dirty="0">
                <a:solidFill>
                  <a:srgbClr val="1822CD"/>
                </a:solidFill>
                <a:latin typeface="SimHei" pitchFamily="49" charset="-122"/>
                <a:ea typeface="SimHei" pitchFamily="49" charset="-122"/>
                <a:cs typeface="Arial" pitchFamily="34" charset="0"/>
              </a:rPr>
              <a:t>圣灵</a:t>
            </a:r>
            <a:endParaRPr lang="en-US" sz="3200" b="1" dirty="0">
              <a:solidFill>
                <a:srgbClr val="1822CD"/>
              </a:solidFill>
              <a:latin typeface="SimHei" pitchFamily="49" charset="-122"/>
              <a:ea typeface="SimHei" pitchFamily="49" charset="-122"/>
              <a:cs typeface="Arial" pitchFamily="34" charset="0"/>
            </a:endParaRPr>
          </a:p>
        </p:txBody>
      </p:sp>
      <p:grpSp>
        <p:nvGrpSpPr>
          <p:cNvPr id="5"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grpSp>
      <p:grpSp>
        <p:nvGrpSpPr>
          <p:cNvPr id="6" name="Group 10"/>
          <p:cNvGrpSpPr>
            <a:grpSpLocks/>
          </p:cNvGrpSpPr>
          <p:nvPr/>
        </p:nvGrpSpPr>
        <p:grpSpPr bwMode="auto">
          <a:xfrm>
            <a:off x="144463" y="2108200"/>
            <a:ext cx="2124075" cy="1638003"/>
            <a:chOff x="0" y="2107704"/>
            <a:chExt cx="2123728" cy="1638279"/>
          </a:xfrm>
        </p:grpSpPr>
        <p:sp>
          <p:nvSpPr>
            <p:cNvPr id="507925" name="Text Box 21"/>
            <p:cNvSpPr txBox="1">
              <a:spLocks noChangeArrowheads="1"/>
            </p:cNvSpPr>
            <p:nvPr/>
          </p:nvSpPr>
          <p:spPr bwMode="auto">
            <a:xfrm>
              <a:off x="0" y="3284240"/>
              <a:ext cx="1476134" cy="461743"/>
            </a:xfrm>
            <a:prstGeom prst="rect">
              <a:avLst/>
            </a:prstGeom>
            <a:noFill/>
            <a:ln w="9525">
              <a:noFill/>
              <a:miter lim="800000"/>
              <a:headEnd/>
              <a:tailEnd/>
            </a:ln>
            <a:effectLst/>
          </p:spPr>
          <p:txBody>
            <a:bodyPr>
              <a:spAutoFit/>
            </a:bodyPr>
            <a:lstStyle/>
            <a:p>
              <a:pPr algn="ctr" eaLnBrk="0" hangingPunct="0"/>
              <a:r>
                <a:rPr lang="zh-CN" altLang="en-US" dirty="0">
                  <a:solidFill>
                    <a:srgbClr val="FFFFFF"/>
                  </a:solidFill>
                  <a:latin typeface="Microsoft YaHei" pitchFamily="34" charset="-122"/>
                  <a:ea typeface="Microsoft YaHei" pitchFamily="34" charset="-122"/>
                </a:rPr>
                <a:t>耶稣</a:t>
              </a:r>
              <a:endParaRPr lang="en-US" dirty="0">
                <a:solidFill>
                  <a:srgbClr val="FFFFFF"/>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grpSp>
          <p:nvGrpSpPr>
            <p:cNvPr id="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9" presetClass="entr" presetSubtype="0" fill="hold" grpId="0" nodeType="with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dissolve">
                                      <p:cBhvr>
                                        <p:cTn id="18" dur="500"/>
                                        <p:tgtEl>
                                          <p:spTgt spid="4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44" grpId="0" build="p" autoUpdateAnimBg="0"/>
      <p:bldP spid="45"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1" descr="0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215900" y="188913"/>
            <a:ext cx="6948488" cy="1107996"/>
          </a:xfrm>
          <a:prstGeom prst="rect">
            <a:avLst/>
          </a:prstGeom>
          <a:noFill/>
        </p:spPr>
        <p:txBody>
          <a:bodyPr>
            <a:spAutoFit/>
          </a:bodyPr>
          <a:lstStyle/>
          <a:p>
            <a:pPr eaLnBrk="0" hangingPunct="0"/>
            <a:r>
              <a:rPr lang="zh-CN" altLang="en-US" sz="6600" b="1" dirty="0">
                <a:solidFill>
                  <a:srgbClr val="6BCBF4"/>
                </a:solidFill>
                <a:effectLst>
                  <a:outerShdw blurRad="38100" dist="38100" dir="2700000" algn="tl">
                    <a:srgbClr val="C0C0C0"/>
                  </a:outerShdw>
                </a:effectLst>
                <a:latin typeface="Arial" pitchFamily="34" charset="0"/>
              </a:rPr>
              <a:t>施洗约翰在监狱里</a:t>
            </a:r>
            <a:endParaRPr lang="en-US" sz="6600" b="1" dirty="0">
              <a:solidFill>
                <a:srgbClr val="6BCBF4"/>
              </a:solidFill>
              <a:effectLst>
                <a:outerShdw blurRad="38100" dist="38100" dir="2700000" algn="tl">
                  <a:srgbClr val="C0C0C0"/>
                </a:outerShdw>
              </a:effectLst>
              <a:latin typeface="Arial" pitchFamily="34" charset="0"/>
            </a:endParaRPr>
          </a:p>
        </p:txBody>
      </p:sp>
      <p:sp>
        <p:nvSpPr>
          <p:cNvPr id="4" name="TextBox 3"/>
          <p:cNvSpPr txBox="1"/>
          <p:nvPr/>
        </p:nvSpPr>
        <p:spPr>
          <a:xfrm>
            <a:off x="215900" y="1989138"/>
            <a:ext cx="3126177" cy="1323439"/>
          </a:xfrm>
          <a:prstGeom prst="rect">
            <a:avLst/>
          </a:prstGeom>
          <a:noFill/>
        </p:spPr>
        <p:txBody>
          <a:bodyPr wrap="none">
            <a:spAutoFit/>
          </a:bodyPr>
          <a:lstStyle/>
          <a:p>
            <a:pPr eaLnBrk="0" hangingPunct="0"/>
            <a:r>
              <a:rPr lang="zh-CN" altLang="en-US" sz="4000" b="1" dirty="0">
                <a:solidFill>
                  <a:srgbClr val="FFFFFF"/>
                </a:solidFill>
                <a:effectLst>
                  <a:outerShdw blurRad="38100" dist="38100" dir="2700000" algn="tl">
                    <a:srgbClr val="C0C0C0"/>
                  </a:outerShdw>
                </a:effectLst>
                <a:latin typeface="Arial" pitchFamily="34" charset="0"/>
              </a:rPr>
              <a:t>马太 </a:t>
            </a:r>
            <a:r>
              <a:rPr lang="en-US" sz="4000" b="1" dirty="0">
                <a:solidFill>
                  <a:srgbClr val="FFFFFF"/>
                </a:solidFill>
                <a:effectLst>
                  <a:outerShdw blurRad="38100" dist="38100" dir="2700000" algn="tl">
                    <a:srgbClr val="C0C0C0"/>
                  </a:outerShdw>
                </a:effectLst>
                <a:latin typeface="Arial" pitchFamily="34" charset="0"/>
              </a:rPr>
              <a:t>14:1-12</a:t>
            </a:r>
          </a:p>
          <a:p>
            <a:pPr eaLnBrk="0" hangingPunct="0"/>
            <a:r>
              <a:rPr lang="zh-CN" altLang="en-US" sz="4000" b="1" dirty="0">
                <a:solidFill>
                  <a:srgbClr val="FFFFFF"/>
                </a:solidFill>
                <a:effectLst>
                  <a:outerShdw blurRad="38100" dist="38100" dir="2700000" algn="tl">
                    <a:srgbClr val="C0C0C0"/>
                  </a:outerShdw>
                </a:effectLst>
                <a:latin typeface="Arial" pitchFamily="34" charset="0"/>
              </a:rPr>
              <a:t>马可 </a:t>
            </a:r>
            <a:r>
              <a:rPr lang="en-US" sz="4000" b="1" dirty="0">
                <a:solidFill>
                  <a:srgbClr val="FFFFFF"/>
                </a:solidFill>
                <a:effectLst>
                  <a:outerShdw blurRad="38100" dist="38100" dir="2700000" algn="tl">
                    <a:srgbClr val="C0C0C0"/>
                  </a:outerShdw>
                </a:effectLst>
                <a:latin typeface="Arial" pitchFamily="34" charset="0"/>
              </a:rPr>
              <a:t>6:14-29</a:t>
            </a:r>
          </a:p>
        </p:txBody>
      </p:sp>
      <p:pic>
        <p:nvPicPr>
          <p:cNvPr id="224260" name="Picture 2" descr="FB_00_Prodigal Son_1024.jpg                                    008FF0F0Drive A                        7C268443:"/>
          <p:cNvPicPr>
            <a:picLocks noChangeAspect="1" noChangeArrowheads="1"/>
          </p:cNvPicPr>
          <p:nvPr/>
        </p:nvPicPr>
        <p:blipFill>
          <a:blip r:embed="rId3"/>
          <a:srcRect t="87410"/>
          <a:stretch>
            <a:fillRect/>
          </a:stretch>
        </p:blipFill>
        <p:spPr bwMode="auto">
          <a:xfrm>
            <a:off x="-1588" y="6064250"/>
            <a:ext cx="9182101" cy="866775"/>
          </a:xfrm>
          <a:prstGeom prst="rect">
            <a:avLst/>
          </a:prstGeom>
          <a:noFill/>
          <a:ln w="9525">
            <a:noFill/>
            <a:miter lim="800000"/>
            <a:headEnd/>
            <a:tailEnd/>
          </a:ln>
        </p:spPr>
      </p:pic>
      <p:pic>
        <p:nvPicPr>
          <p:cNvPr id="224261" name="Picture 3" descr="16_Lost_Coin_1024.jpg                                          00D23280Drive A                        7C268443:"/>
          <p:cNvPicPr>
            <a:picLocks noChangeAspect="1" noChangeArrowheads="1"/>
          </p:cNvPicPr>
          <p:nvPr/>
        </p:nvPicPr>
        <p:blipFill>
          <a:blip r:embed="rId4"/>
          <a:srcRect l="15884" t="13840" r="13797" b="36546"/>
          <a:stretch>
            <a:fillRect/>
          </a:stretch>
        </p:blipFill>
        <p:spPr bwMode="auto">
          <a:xfrm>
            <a:off x="215900" y="4149725"/>
            <a:ext cx="3497263" cy="1849438"/>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01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 descr="0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1" descr="03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descr="04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344"/>
            <a:ext cx="9294813" cy="638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Box 2"/>
          <p:cNvSpPr txBox="1">
            <a:spLocks noChangeArrowheads="1"/>
          </p:cNvSpPr>
          <p:nvPr/>
        </p:nvSpPr>
        <p:spPr bwMode="auto">
          <a:xfrm>
            <a:off x="4716017" y="260648"/>
            <a:ext cx="4427984" cy="649390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dirty="0">
                <a:solidFill>
                  <a:schemeClr val="bg1"/>
                </a:solidFill>
                <a:latin typeface="KaiTi" panose="02010609060101010101" pitchFamily="49" charset="-122"/>
                <a:ea typeface="KaiTi" panose="02010609060101010101" pitchFamily="49" charset="-122"/>
              </a:rPr>
              <a:t>“作为一个孩子，我在圣经和塔木德都接受了指导，我是犹太人，但是我被纳扎雷人的光辉形象迷住了。无人能读了福音后，没有感受到耶稣的存在，。他的人格在每一个字里都有脉动。没有神话能与祂比较。“</a:t>
            </a:r>
            <a:endParaRPr lang="en-US" altLang="zh-CN" sz="3200" dirty="0">
              <a:solidFill>
                <a:schemeClr val="bg1"/>
              </a:solidFill>
              <a:latin typeface="KaiTi" panose="02010609060101010101" pitchFamily="49" charset="-122"/>
              <a:ea typeface="KaiTi" panose="02010609060101010101" pitchFamily="49" charset="-122"/>
            </a:endParaRPr>
          </a:p>
          <a:p>
            <a:pPr eaLnBrk="1" hangingPunct="1"/>
            <a:endParaRPr lang="en-US" b="1" dirty="0">
              <a:solidFill>
                <a:schemeClr val="bg1"/>
              </a:solidFill>
              <a:latin typeface="KaiTi" panose="02010609060101010101" pitchFamily="49" charset="-122"/>
              <a:ea typeface="KaiTi" panose="02010609060101010101" pitchFamily="49" charset="-122"/>
              <a:cs typeface="Arial" charset="0"/>
            </a:endParaRPr>
          </a:p>
          <a:p>
            <a:pPr eaLnBrk="1" hangingPunct="1"/>
            <a:r>
              <a:rPr lang="zh-CN" altLang="en-US" dirty="0">
                <a:solidFill>
                  <a:schemeClr val="bg1"/>
                </a:solidFill>
                <a:latin typeface="KaiTi" panose="02010609060101010101" pitchFamily="49" charset="-122"/>
                <a:ea typeface="KaiTi" panose="02010609060101010101" pitchFamily="49" charset="-122"/>
              </a:rPr>
              <a:t>艾尔伯特爱因斯坦</a:t>
            </a:r>
            <a:endParaRPr lang="en-US" altLang="zh-CN" dirty="0">
              <a:solidFill>
                <a:schemeClr val="bg1"/>
              </a:solidFill>
              <a:latin typeface="KaiTi" panose="02010609060101010101" pitchFamily="49" charset="-122"/>
              <a:ea typeface="KaiTi" panose="02010609060101010101" pitchFamily="49" charset="-122"/>
            </a:endParaRPr>
          </a:p>
          <a:p>
            <a:pPr eaLnBrk="1" hangingPunct="1"/>
            <a:r>
              <a:rPr lang="zh-CN" altLang="en-US" dirty="0">
                <a:solidFill>
                  <a:schemeClr val="bg1"/>
                </a:solidFill>
                <a:latin typeface="KaiTi" panose="02010609060101010101" pitchFamily="49" charset="-122"/>
                <a:ea typeface="KaiTi" panose="02010609060101010101" pitchFamily="49" charset="-122"/>
              </a:rPr>
              <a:t>星期六晚间邮报，</a:t>
            </a:r>
            <a:r>
              <a:rPr lang="en-US" altLang="zh-CN" dirty="0">
                <a:solidFill>
                  <a:schemeClr val="bg1"/>
                </a:solidFill>
                <a:latin typeface="KaiTi" panose="02010609060101010101" pitchFamily="49" charset="-122"/>
                <a:ea typeface="KaiTi" panose="02010609060101010101" pitchFamily="49" charset="-122"/>
              </a:rPr>
              <a:t>1929</a:t>
            </a:r>
            <a:r>
              <a:rPr lang="zh-CN" altLang="en-US" dirty="0">
                <a:solidFill>
                  <a:schemeClr val="bg1"/>
                </a:solidFill>
                <a:latin typeface="KaiTi" panose="02010609060101010101" pitchFamily="49" charset="-122"/>
                <a:ea typeface="KaiTi" panose="02010609060101010101" pitchFamily="49" charset="-122"/>
              </a:rPr>
              <a:t>年</a:t>
            </a:r>
            <a:r>
              <a:rPr lang="en-US" altLang="zh-CN" dirty="0">
                <a:solidFill>
                  <a:schemeClr val="bg1"/>
                </a:solidFill>
                <a:latin typeface="KaiTi" panose="02010609060101010101" pitchFamily="49" charset="-122"/>
                <a:ea typeface="KaiTi" panose="02010609060101010101" pitchFamily="49" charset="-122"/>
              </a:rPr>
              <a:t>10</a:t>
            </a:r>
            <a:r>
              <a:rPr lang="zh-CN" altLang="en-US" dirty="0">
                <a:solidFill>
                  <a:schemeClr val="bg1"/>
                </a:solidFill>
                <a:latin typeface="KaiTi" panose="02010609060101010101" pitchFamily="49" charset="-122"/>
                <a:ea typeface="KaiTi" panose="02010609060101010101" pitchFamily="49" charset="-122"/>
              </a:rPr>
              <a:t>月</a:t>
            </a:r>
            <a:r>
              <a:rPr lang="en-US" altLang="zh-CN" dirty="0">
                <a:solidFill>
                  <a:schemeClr val="bg1"/>
                </a:solidFill>
                <a:latin typeface="KaiTi" panose="02010609060101010101" pitchFamily="49" charset="-122"/>
                <a:ea typeface="KaiTi" panose="02010609060101010101" pitchFamily="49" charset="-122"/>
              </a:rPr>
              <a:t>26</a:t>
            </a:r>
            <a:r>
              <a:rPr lang="zh-CN" altLang="en-US" dirty="0">
                <a:solidFill>
                  <a:schemeClr val="bg1"/>
                </a:solidFill>
                <a:latin typeface="KaiTi" panose="02010609060101010101" pitchFamily="49" charset="-122"/>
                <a:ea typeface="KaiTi" panose="02010609060101010101" pitchFamily="49" charset="-122"/>
              </a:rPr>
              <a:t>日</a:t>
            </a:r>
            <a:endParaRPr lang="en-US" b="1" dirty="0">
              <a:solidFill>
                <a:schemeClr val="bg1"/>
              </a:solidFill>
              <a:latin typeface="KaiTi" panose="02010609060101010101" pitchFamily="49" charset="-122"/>
              <a:ea typeface="KaiTi" panose="02010609060101010101" pitchFamily="49" charset="-122"/>
              <a:cs typeface="Arial" charset="0"/>
            </a:endParaRPr>
          </a:p>
        </p:txBody>
      </p:sp>
    </p:spTree>
    <p:extLst>
      <p:ext uri="{BB962C8B-B14F-4D97-AF65-F5344CB8AC3E}">
        <p14:creationId xmlns:p14="http://schemas.microsoft.com/office/powerpoint/2010/main" val="423641896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 descr="0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1" descr="06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1" descr="07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08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 descr="09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10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11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descr="1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13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 descr="14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2171700" y="-638175"/>
            <a:ext cx="9144000" cy="0"/>
          </a:xfrm>
          <a:prstGeom prst="rect">
            <a:avLst/>
          </a:prstGeom>
          <a:noFill/>
          <a:ln w="12700">
            <a:noFill/>
            <a:miter lim="800000"/>
            <a:headEnd type="none" w="sm" len="sm"/>
            <a:tailEnd type="none" w="sm" len="sm"/>
          </a:ln>
        </p:spPr>
        <p:txBody>
          <a:bodyPr>
            <a:spAutoFit/>
          </a:bodyPr>
          <a:lstStyle/>
          <a:p>
            <a:endParaRPr lang="en-US"/>
          </a:p>
        </p:txBody>
      </p:sp>
      <p:sp>
        <p:nvSpPr>
          <p:cNvPr id="165890" name="Rectangle 4"/>
          <p:cNvSpPr>
            <a:spLocks noChangeArrowheads="1"/>
          </p:cNvSpPr>
          <p:nvPr/>
        </p:nvSpPr>
        <p:spPr bwMode="auto">
          <a:xfrm>
            <a:off x="2000250" y="1343025"/>
            <a:ext cx="9144000" cy="0"/>
          </a:xfrm>
          <a:prstGeom prst="rect">
            <a:avLst/>
          </a:prstGeom>
          <a:noFill/>
          <a:ln w="12700">
            <a:noFill/>
            <a:miter lim="800000"/>
            <a:headEnd type="none" w="sm" len="sm"/>
            <a:tailEnd type="none" w="sm" len="sm"/>
          </a:ln>
        </p:spPr>
        <p:txBody>
          <a:bodyPr>
            <a:spAutoFit/>
          </a:bodyPr>
          <a:lstStyle/>
          <a:p>
            <a:endParaRPr lang="en-US"/>
          </a:p>
        </p:txBody>
      </p:sp>
      <p:pic>
        <p:nvPicPr>
          <p:cNvPr id="165891"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1000" y="-63500"/>
            <a:ext cx="8534400" cy="6921500"/>
          </a:xfrm>
          <a:prstGeom prst="rect">
            <a:avLst/>
          </a:prstGeom>
          <a:solidFill>
            <a:schemeClr val="tx1"/>
          </a:solidFill>
          <a:ln w="9525">
            <a:noFill/>
            <a:miter lim="800000"/>
            <a:headEnd/>
            <a:tailEnd/>
          </a:ln>
        </p:spPr>
      </p:pic>
      <p:sp>
        <p:nvSpPr>
          <p:cNvPr id="165892" name="Rectangle 7"/>
          <p:cNvSpPr>
            <a:spLocks noGrp="1" noChangeArrowheads="1"/>
          </p:cNvSpPr>
          <p:nvPr>
            <p:ph type="title" idx="4294967295"/>
          </p:nvPr>
        </p:nvSpPr>
        <p:spPr>
          <a:xfrm>
            <a:off x="2267744" y="76200"/>
            <a:ext cx="3018011" cy="1200329"/>
          </a:xfrm>
          <a:noFill/>
          <a:ln>
            <a:noFill/>
          </a:ln>
          <a:effectLst/>
        </p:spPr>
        <p:txBody>
          <a:bodyPr vert="horz" wrap="square" lIns="91440" tIns="45720" rIns="91440" bIns="45720" numCol="1" anchor="t" anchorCtr="0" compatLnSpc="1">
            <a:prstTxWarp prst="textNoShape">
              <a:avLst/>
            </a:prstTxWarp>
          </a:bodyPr>
          <a:lstStyle/>
          <a:p>
            <a:pPr defTabSz="457200"/>
            <a: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t>新约书卷</a:t>
            </a:r>
            <a:b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br>
            <a: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t>研读</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 descr="1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16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 descr="17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descr="18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1" descr="19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1" descr="20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8991671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0885410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zh-CN" alt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rPr>
              <a:t>耶稣给五千人吃饱</a:t>
            </a:r>
            <a:endPar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1741" y="2871972"/>
            <a:ext cx="2838984" cy="150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马太</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14:13-22</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马可</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6:31-46</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路加</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9:10-17</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约翰</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6:1-13</a:t>
            </a:r>
          </a:p>
        </p:txBody>
      </p:sp>
    </p:spTree>
    <p:extLst>
      <p:ext uri="{BB962C8B-B14F-4D97-AF65-F5344CB8AC3E}">
        <p14:creationId xmlns:p14="http://schemas.microsoft.com/office/powerpoint/2010/main" val="261983076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90124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0" y="1295400"/>
            <a:ext cx="8610600" cy="5105400"/>
          </a:xfrm>
        </p:spPr>
        <p:txBody>
          <a:bodyPr/>
          <a:lstStyle/>
          <a:p>
            <a:pPr eaLnBrk="1" hangingPunct="1">
              <a:buFont typeface="Wingdings" pitchFamily="2" charset="2"/>
              <a:buChar char="§"/>
            </a:pPr>
            <a:r>
              <a:rPr lang="zh-CN" altLang="en-US" sz="2400">
                <a:latin typeface="细圆" pitchFamily="2" charset="-122"/>
                <a:ea typeface="细圆" pitchFamily="2" charset="-122"/>
              </a:rPr>
              <a:t>“福音”的英文名称源于旧式英文中的 </a:t>
            </a:r>
            <a:r>
              <a:rPr lang="en-US" altLang="zh-CN" sz="2400">
                <a:latin typeface="细圆" pitchFamily="2" charset="-122"/>
                <a:ea typeface="细圆" pitchFamily="2" charset="-122"/>
              </a:rPr>
              <a:t>“</a:t>
            </a:r>
            <a:r>
              <a:rPr lang="en-US" altLang="ja-JP" sz="2400">
                <a:latin typeface="细圆" pitchFamily="2" charset="-122"/>
                <a:ea typeface="细圆" pitchFamily="2" charset="-122"/>
              </a:rPr>
              <a:t>God-spell</a:t>
            </a:r>
            <a:r>
              <a:rPr lang="en-US" altLang="zh-CN" sz="2400">
                <a:latin typeface="细圆" pitchFamily="2" charset="-122"/>
                <a:ea typeface="细圆" pitchFamily="2" charset="-122"/>
              </a:rPr>
              <a:t>”</a:t>
            </a:r>
            <a:r>
              <a:rPr lang="zh-CN" altLang="en-US" sz="2400">
                <a:latin typeface="细圆" pitchFamily="2" charset="-122"/>
                <a:ea typeface="细圆" pitchFamily="2" charset="-122"/>
              </a:rPr>
              <a:t>，意即“神的说话”。是希腊词“好消息”的英译。</a:t>
            </a:r>
          </a:p>
          <a:p>
            <a:pPr eaLnBrk="1" hangingPunct="1">
              <a:buFont typeface="Wingdings" pitchFamily="2" charset="2"/>
              <a:buChar char="§"/>
            </a:pPr>
            <a:r>
              <a:rPr lang="zh-CN" altLang="en-US" sz="2400">
                <a:ea typeface="细圆" pitchFamily="2" charset="-122"/>
              </a:rPr>
              <a:t>古时，当王的生日来到时，王的使者就在王治内的各个城市中，宣告“大喜的信息”。</a:t>
            </a:r>
          </a:p>
          <a:p>
            <a:pPr eaLnBrk="1" hangingPunct="1">
              <a:buFont typeface="Wingdings" pitchFamily="2" charset="2"/>
              <a:buChar char="§"/>
            </a:pPr>
            <a:r>
              <a:rPr lang="zh-CN" altLang="en-US" sz="2400">
                <a:ea typeface="细圆" pitchFamily="2" charset="-122"/>
              </a:rPr>
              <a:t>在新约中，这个意思保留不变。四福音书宣告了关于耶稣的大喜的信息。</a:t>
            </a:r>
          </a:p>
          <a:p>
            <a:pPr eaLnBrk="1" hangingPunct="1">
              <a:buFont typeface="Wingdings" pitchFamily="2" charset="2"/>
              <a:buChar char="§"/>
            </a:pPr>
            <a:r>
              <a:rPr lang="zh-CN" altLang="en-US" sz="2400">
                <a:latin typeface="细圆" pitchFamily="2" charset="-122"/>
                <a:ea typeface="细圆" pitchFamily="2" charset="-122"/>
              </a:rPr>
              <a:t>古代的世界晓得何谓历史、诗歌、预言及书信等书写体裁；然而“福音”却是全新的概念和认识。</a:t>
            </a:r>
          </a:p>
          <a:p>
            <a:pPr eaLnBrk="1" hangingPunct="1">
              <a:buFont typeface="Wingdings" pitchFamily="2" charset="2"/>
              <a:buChar char="§"/>
            </a:pPr>
            <a:r>
              <a:rPr lang="zh-CN" altLang="en-US" sz="2400">
                <a:latin typeface="细圆" pitchFamily="2" charset="-122"/>
                <a:ea typeface="细圆" pitchFamily="2" charset="-122"/>
              </a:rPr>
              <a:t>在福音书中，受灵感的作者们记录的不仅只是历史。他们更藉着宣告旧约圣经中所应许的－神差遣了他的弥赛亚来到这个世界，建立了信心（约</a:t>
            </a:r>
            <a:r>
              <a:rPr lang="en-US" altLang="zh-CN" sz="2400">
                <a:latin typeface="细圆" pitchFamily="2" charset="-122"/>
                <a:ea typeface="细圆" pitchFamily="2" charset="-122"/>
              </a:rPr>
              <a:t>20:30-31</a:t>
            </a:r>
            <a:r>
              <a:rPr lang="zh-CN" altLang="en-US" sz="2400">
                <a:latin typeface="细圆" pitchFamily="2" charset="-122"/>
                <a:ea typeface="细圆" pitchFamily="2" charset="-122"/>
              </a:rPr>
              <a:t>）</a:t>
            </a:r>
          </a:p>
        </p:txBody>
      </p:sp>
      <p:sp>
        <p:nvSpPr>
          <p:cNvPr id="167938" name="Text Box 4"/>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48</a:t>
            </a:r>
          </a:p>
        </p:txBody>
      </p:sp>
      <p:grpSp>
        <p:nvGrpSpPr>
          <p:cNvPr id="167939" name="Group 5"/>
          <p:cNvGrpSpPr>
            <a:grpSpLocks/>
          </p:cNvGrpSpPr>
          <p:nvPr/>
        </p:nvGrpSpPr>
        <p:grpSpPr bwMode="auto">
          <a:xfrm>
            <a:off x="4724400" y="381000"/>
            <a:ext cx="2454275" cy="768350"/>
            <a:chOff x="310" y="852"/>
            <a:chExt cx="1546" cy="444"/>
          </a:xfrm>
        </p:grpSpPr>
        <p:sp>
          <p:nvSpPr>
            <p:cNvPr id="167942" name="Text Box 6"/>
            <p:cNvSpPr txBox="1">
              <a:spLocks noChangeArrowheads="1"/>
            </p:cNvSpPr>
            <p:nvPr/>
          </p:nvSpPr>
          <p:spPr bwMode="auto">
            <a:xfrm rot="-5400000">
              <a:off x="217" y="945"/>
              <a:ext cx="444" cy="258"/>
            </a:xfrm>
            <a:prstGeom prst="rect">
              <a:avLst/>
            </a:prstGeom>
            <a:solidFill>
              <a:schemeClr val="tx2"/>
            </a:solidFill>
            <a:ln w="12700">
              <a:solidFill>
                <a:schemeClr val="bg1"/>
              </a:solidFill>
              <a:miter lim="800000"/>
              <a:headEnd/>
              <a:tailEnd/>
            </a:ln>
          </p:spPr>
          <p:txBody>
            <a:bodyPr>
              <a:spAutoFit/>
            </a:bodyPr>
            <a:lstStyle/>
            <a:p>
              <a:r>
                <a:rPr lang="en-US" altLang="zh-CN" sz="2000" b="1">
                  <a:solidFill>
                    <a:schemeClr val="bg1"/>
                  </a:solidFill>
                  <a:latin typeface="细圆" pitchFamily="2" charset="-122"/>
                  <a:ea typeface="细圆" pitchFamily="2" charset="-122"/>
                </a:rPr>
                <a:t>马</a:t>
              </a:r>
              <a:r>
                <a:rPr lang="zh-CN" altLang="en-US" sz="2000" b="1">
                  <a:solidFill>
                    <a:schemeClr val="bg1"/>
                  </a:solidFill>
                  <a:latin typeface="细圆" pitchFamily="2" charset="-122"/>
                  <a:ea typeface="细圆" pitchFamily="2" charset="-122"/>
                </a:rPr>
                <a:t>太</a:t>
              </a:r>
            </a:p>
          </p:txBody>
        </p:sp>
        <p:sp>
          <p:nvSpPr>
            <p:cNvPr id="167943" name="Text Box 7"/>
            <p:cNvSpPr txBox="1">
              <a:spLocks noChangeArrowheads="1"/>
            </p:cNvSpPr>
            <p:nvPr/>
          </p:nvSpPr>
          <p:spPr bwMode="auto">
            <a:xfrm rot="-5400000">
              <a:off x="650" y="947"/>
              <a:ext cx="409" cy="258"/>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马可</a:t>
              </a:r>
            </a:p>
          </p:txBody>
        </p:sp>
        <p:sp>
          <p:nvSpPr>
            <p:cNvPr id="167944" name="Text Box 8"/>
            <p:cNvSpPr txBox="1">
              <a:spLocks noChangeArrowheads="1"/>
            </p:cNvSpPr>
            <p:nvPr/>
          </p:nvSpPr>
          <p:spPr bwMode="auto">
            <a:xfrm rot="-5400000">
              <a:off x="1093" y="959"/>
              <a:ext cx="408" cy="258"/>
            </a:xfrm>
            <a:prstGeom prst="rect">
              <a:avLst/>
            </a:prstGeom>
            <a:solidFill>
              <a:schemeClr val="tx2"/>
            </a:solidFill>
            <a:ln w="12700">
              <a:solidFill>
                <a:schemeClr val="bg1"/>
              </a:solidFill>
              <a:miter lim="800000"/>
              <a:headEnd/>
              <a:tailEnd/>
            </a:ln>
          </p:spPr>
          <p:txBody>
            <a:bodyPr wrap="none">
              <a:spAutoFit/>
            </a:bodyPr>
            <a:lstStyle/>
            <a:p>
              <a:r>
                <a:rPr lang="en-US" altLang="zh-CN" sz="2000" b="1">
                  <a:solidFill>
                    <a:schemeClr val="bg1"/>
                  </a:solidFill>
                  <a:latin typeface="细圆" pitchFamily="2" charset="-122"/>
                  <a:ea typeface="细圆" pitchFamily="2" charset="-122"/>
                </a:rPr>
                <a:t>路</a:t>
              </a:r>
              <a:r>
                <a:rPr lang="zh-CN" altLang="en-US" sz="2000" b="1">
                  <a:solidFill>
                    <a:schemeClr val="bg1"/>
                  </a:solidFill>
                  <a:latin typeface="细圆" pitchFamily="2" charset="-122"/>
                  <a:ea typeface="细圆" pitchFamily="2" charset="-122"/>
                </a:rPr>
                <a:t>加</a:t>
              </a:r>
            </a:p>
          </p:txBody>
        </p:sp>
        <p:sp>
          <p:nvSpPr>
            <p:cNvPr id="167945" name="Text Box 9"/>
            <p:cNvSpPr txBox="1">
              <a:spLocks noChangeArrowheads="1"/>
            </p:cNvSpPr>
            <p:nvPr/>
          </p:nvSpPr>
          <p:spPr bwMode="auto">
            <a:xfrm rot="-5400000">
              <a:off x="1522" y="959"/>
              <a:ext cx="409" cy="258"/>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约翰</a:t>
              </a:r>
            </a:p>
          </p:txBody>
        </p:sp>
      </p:grpSp>
      <p:sp>
        <p:nvSpPr>
          <p:cNvPr id="66570" name="Rectangle 10"/>
          <p:cNvSpPr>
            <a:spLocks noGrp="1" noChangeArrowheads="1"/>
          </p:cNvSpPr>
          <p:nvPr>
            <p:ph type="title"/>
          </p:nvPr>
        </p:nvSpPr>
        <p:spPr>
          <a:xfrm>
            <a:off x="0" y="-152400"/>
            <a:ext cx="4572000" cy="1066800"/>
          </a:xfrm>
        </p:spPr>
        <p:txBody>
          <a:bodyPr/>
          <a:lstStyle/>
          <a:p>
            <a:pPr eaLnBrk="1" hangingPunct="1">
              <a:defRPr/>
            </a:pPr>
            <a:r>
              <a:rPr lang="en-US" altLang="zh-CN" sz="6000">
                <a:latin typeface="隶变" charset="0"/>
                <a:ea typeface="隶变" charset="0"/>
                <a:cs typeface="隶变" charset="0"/>
              </a:rPr>
              <a:t>福</a:t>
            </a:r>
            <a:r>
              <a:rPr lang="zh-CN" altLang="en-US" sz="6000">
                <a:latin typeface="隶变" charset="0"/>
                <a:ea typeface="隶变" charset="0"/>
                <a:cs typeface="隶变" charset="0"/>
              </a:rPr>
              <a:t>音书</a:t>
            </a:r>
          </a:p>
        </p:txBody>
      </p:sp>
      <p:sp>
        <p:nvSpPr>
          <p:cNvPr id="167941" name="Text Box 11"/>
          <p:cNvSpPr txBox="1">
            <a:spLocks noChangeArrowheads="1"/>
          </p:cNvSpPr>
          <p:nvPr/>
        </p:nvSpPr>
        <p:spPr bwMode="auto">
          <a:xfrm>
            <a:off x="685800" y="762000"/>
            <a:ext cx="3048000" cy="396875"/>
          </a:xfrm>
          <a:prstGeom prst="rect">
            <a:avLst/>
          </a:prstGeom>
          <a:noFill/>
          <a:ln w="9525">
            <a:noFill/>
            <a:miter lim="800000"/>
            <a:headEnd/>
            <a:tailEnd/>
          </a:ln>
        </p:spPr>
        <p:txBody>
          <a:bodyPr>
            <a:spAutoFit/>
          </a:bodyPr>
          <a:lstStyle/>
          <a:p>
            <a:r>
              <a:rPr lang="en-US" altLang="zh-CN" sz="2000" i="1">
                <a:solidFill>
                  <a:schemeClr val="tx2"/>
                </a:solidFill>
                <a:latin typeface="魏碑" pitchFamily="2" charset="-122"/>
                <a:ea typeface="魏碑" pitchFamily="2" charset="-122"/>
              </a:rPr>
              <a:t>新</a:t>
            </a:r>
            <a:r>
              <a:rPr lang="zh-CN" altLang="en-US" sz="2000" i="1">
                <a:solidFill>
                  <a:schemeClr val="tx2"/>
                </a:solidFill>
                <a:latin typeface="魏碑" pitchFamily="2" charset="-122"/>
                <a:ea typeface="魏碑" pitchFamily="2" charset="-122"/>
              </a:rPr>
              <a:t>国际版研读圣经</a:t>
            </a:r>
            <a:r>
              <a:rPr lang="en-US" altLang="ja-JP" sz="2000" i="1">
                <a:solidFill>
                  <a:schemeClr val="tx2"/>
                </a:solidFill>
                <a:latin typeface="Arial" pitchFamily="34" charset="0"/>
                <a:ea typeface="魏碑" pitchFamily="2" charset="-122"/>
              </a:rPr>
              <a:t>,</a:t>
            </a:r>
            <a:r>
              <a:rPr lang="en-US" altLang="ja-JP" sz="2000">
                <a:solidFill>
                  <a:schemeClr val="tx2"/>
                </a:solidFill>
                <a:latin typeface="Arial" pitchFamily="34" charset="0"/>
                <a:ea typeface="魏碑" pitchFamily="2" charset="-122"/>
              </a:rPr>
              <a:t> 1471</a:t>
            </a:r>
            <a:endParaRPr lang="en-US" sz="2000">
              <a:solidFill>
                <a:schemeClr val="tx2"/>
              </a:solidFill>
              <a:latin typeface="Arial" pitchFamily="34" charset="0"/>
              <a:ea typeface="魏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additive="base">
                                        <p:cTn id="7"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2">
                                            <p:txEl>
                                              <p:pRg st="1" end="1"/>
                                            </p:txEl>
                                          </p:spTgt>
                                        </p:tgtEl>
                                        <p:attrNameLst>
                                          <p:attrName>style.visibility</p:attrName>
                                        </p:attrNameLst>
                                      </p:cBhvr>
                                      <p:to>
                                        <p:strVal val="visible"/>
                                      </p:to>
                                    </p:set>
                                    <p:anim calcmode="lin" valueType="num">
                                      <p:cBhvr additive="base">
                                        <p:cTn id="13"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2">
                                            <p:txEl>
                                              <p:pRg st="2" end="2"/>
                                            </p:txEl>
                                          </p:spTgt>
                                        </p:tgtEl>
                                        <p:attrNameLst>
                                          <p:attrName>style.visibility</p:attrName>
                                        </p:attrNameLst>
                                      </p:cBhvr>
                                      <p:to>
                                        <p:strVal val="visible"/>
                                      </p:to>
                                    </p:set>
                                    <p:anim calcmode="lin" valueType="num">
                                      <p:cBhvr additive="base">
                                        <p:cTn id="19"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62">
                                            <p:txEl>
                                              <p:pRg st="3" end="3"/>
                                            </p:txEl>
                                          </p:spTgt>
                                        </p:tgtEl>
                                        <p:attrNameLst>
                                          <p:attrName>style.visibility</p:attrName>
                                        </p:attrNameLst>
                                      </p:cBhvr>
                                      <p:to>
                                        <p:strVal val="visible"/>
                                      </p:to>
                                    </p:set>
                                    <p:anim calcmode="lin" valueType="num">
                                      <p:cBhvr additive="base">
                                        <p:cTn id="25"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6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62">
                                            <p:txEl>
                                              <p:pRg st="4" end="4"/>
                                            </p:txEl>
                                          </p:spTgt>
                                        </p:tgtEl>
                                        <p:attrNameLst>
                                          <p:attrName>style.visibility</p:attrName>
                                        </p:attrNameLst>
                                      </p:cBhvr>
                                      <p:to>
                                        <p:strVal val="visible"/>
                                      </p:to>
                                    </p:set>
                                    <p:anim calcmode="lin" valueType="num">
                                      <p:cBhvr additive="base">
                                        <p:cTn id="31"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6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1810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2598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7131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9623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1909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97009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7183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7127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51200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6504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48</a:t>
            </a:r>
          </a:p>
        </p:txBody>
      </p:sp>
      <p:sp>
        <p:nvSpPr>
          <p:cNvPr id="169986" name="Text Box 5"/>
          <p:cNvSpPr txBox="1">
            <a:spLocks noChangeArrowheads="1"/>
          </p:cNvSpPr>
          <p:nvPr/>
        </p:nvSpPr>
        <p:spPr bwMode="auto">
          <a:xfrm rot="-5400000">
            <a:off x="4584700" y="646113"/>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马太</a:t>
            </a:r>
          </a:p>
        </p:txBody>
      </p:sp>
      <p:sp>
        <p:nvSpPr>
          <p:cNvPr id="169987" name="Text Box 6"/>
          <p:cNvSpPr txBox="1">
            <a:spLocks noChangeArrowheads="1"/>
          </p:cNvSpPr>
          <p:nvPr/>
        </p:nvSpPr>
        <p:spPr bwMode="auto">
          <a:xfrm rot="-5400000">
            <a:off x="5270500" y="623888"/>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马可</a:t>
            </a:r>
          </a:p>
        </p:txBody>
      </p:sp>
      <p:sp>
        <p:nvSpPr>
          <p:cNvPr id="169988" name="Text Box 7"/>
          <p:cNvSpPr txBox="1">
            <a:spLocks noChangeArrowheads="1"/>
          </p:cNvSpPr>
          <p:nvPr/>
        </p:nvSpPr>
        <p:spPr bwMode="auto">
          <a:xfrm rot="-5400000">
            <a:off x="5972175" y="644525"/>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路加</a:t>
            </a:r>
          </a:p>
        </p:txBody>
      </p:sp>
      <p:sp>
        <p:nvSpPr>
          <p:cNvPr id="169989" name="Text Box 8"/>
          <p:cNvSpPr txBox="1">
            <a:spLocks noChangeArrowheads="1"/>
          </p:cNvSpPr>
          <p:nvPr/>
        </p:nvSpPr>
        <p:spPr bwMode="auto">
          <a:xfrm rot="-5400000">
            <a:off x="6654800" y="657225"/>
            <a:ext cx="708025" cy="409575"/>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约翰</a:t>
            </a:r>
          </a:p>
        </p:txBody>
      </p:sp>
      <p:pic>
        <p:nvPicPr>
          <p:cNvPr id="67593" name="Picture 9"/>
          <p:cNvPicPr>
            <a:picLocks noChangeAspect="1" noChangeArrowheads="1"/>
          </p:cNvPicPr>
          <p:nvPr/>
        </p:nvPicPr>
        <p:blipFill>
          <a:blip r:embed="rId3"/>
          <a:srcRect/>
          <a:stretch>
            <a:fillRect/>
          </a:stretch>
        </p:blipFill>
        <p:spPr bwMode="auto">
          <a:xfrm>
            <a:off x="2773363" y="3886200"/>
            <a:ext cx="6362700" cy="2794000"/>
          </a:xfrm>
          <a:prstGeom prst="rect">
            <a:avLst/>
          </a:prstGeom>
          <a:noFill/>
          <a:ln w="9525">
            <a:noFill/>
            <a:miter lim="800000"/>
            <a:headEnd/>
            <a:tailEnd/>
          </a:ln>
        </p:spPr>
      </p:pic>
      <p:sp>
        <p:nvSpPr>
          <p:cNvPr id="67594" name="Rectangle 10"/>
          <p:cNvSpPr>
            <a:spLocks noGrp="1" noChangeArrowheads="1"/>
          </p:cNvSpPr>
          <p:nvPr>
            <p:ph type="body" idx="1"/>
          </p:nvPr>
        </p:nvSpPr>
        <p:spPr>
          <a:xfrm>
            <a:off x="0" y="152400"/>
            <a:ext cx="2590800" cy="6581775"/>
          </a:xfrm>
        </p:spPr>
        <p:txBody>
          <a:bodyPr>
            <a:spAutoFit/>
          </a:bodyPr>
          <a:lstStyle/>
          <a:p>
            <a:pPr eaLnBrk="1" hangingPunct="1">
              <a:lnSpc>
                <a:spcPct val="90000"/>
              </a:lnSpc>
              <a:buFont typeface="Wingdings" charset="0"/>
              <a:buChar char="§"/>
              <a:defRPr/>
            </a:pPr>
            <a:r>
              <a:rPr lang="zh-CN" altLang="en-US" sz="2800" b="1">
                <a:ea typeface="细圆" charset="0"/>
                <a:cs typeface="细圆" charset="0"/>
              </a:rPr>
              <a:t>为什么有四本福音书？其原因或许正如对于一颗手工精美的宝石，不同的人偏好不同的形容词一般。</a:t>
            </a:r>
          </a:p>
          <a:p>
            <a:pPr eaLnBrk="1" hangingPunct="1">
              <a:lnSpc>
                <a:spcPct val="90000"/>
              </a:lnSpc>
              <a:buFont typeface="Wingdings" charset="0"/>
              <a:buChar char="§"/>
              <a:defRPr/>
            </a:pPr>
            <a:r>
              <a:rPr lang="zh-CN" altLang="en-US" sz="2800" b="1" i="1">
                <a:ea typeface="细圆" charset="0"/>
                <a:cs typeface="细圆" charset="0"/>
              </a:rPr>
              <a:t>马太</a:t>
            </a:r>
            <a:r>
              <a:rPr lang="zh-CN" altLang="en-US" sz="2800" b="1">
                <a:ea typeface="细圆" charset="0"/>
                <a:cs typeface="细圆" charset="0"/>
              </a:rPr>
              <a:t>描述了基督生平的其中一面；</a:t>
            </a:r>
            <a:r>
              <a:rPr lang="zh-CN" altLang="en-US" sz="2800" b="1" i="1">
                <a:ea typeface="细圆" charset="0"/>
                <a:cs typeface="细圆" charset="0"/>
              </a:rPr>
              <a:t>马可</a:t>
            </a:r>
            <a:r>
              <a:rPr lang="zh-CN" altLang="en-US" sz="2800" b="1">
                <a:ea typeface="细圆" charset="0"/>
                <a:cs typeface="细圆" charset="0"/>
              </a:rPr>
              <a:t>描述了另一面，</a:t>
            </a:r>
            <a:r>
              <a:rPr lang="zh-CN" altLang="en-US" sz="2800" b="1" i="1">
                <a:ea typeface="细圆" charset="0"/>
                <a:cs typeface="细圆" charset="0"/>
              </a:rPr>
              <a:t>路加</a:t>
            </a:r>
            <a:r>
              <a:rPr lang="zh-CN" altLang="en-US" sz="2800" b="1">
                <a:ea typeface="细圆" charset="0"/>
                <a:cs typeface="细圆" charset="0"/>
              </a:rPr>
              <a:t>则看到了第三面。</a:t>
            </a:r>
            <a:endParaRPr lang="zh-CN" altLang="en-US" sz="2800" b="1" i="1">
              <a:ea typeface="细圆" charset="0"/>
              <a:cs typeface="细圆" charset="0"/>
            </a:endParaRPr>
          </a:p>
        </p:txBody>
      </p:sp>
      <p:sp>
        <p:nvSpPr>
          <p:cNvPr id="67595" name="Text Box 11"/>
          <p:cNvSpPr txBox="1">
            <a:spLocks noChangeArrowheads="1"/>
          </p:cNvSpPr>
          <p:nvPr/>
        </p:nvSpPr>
        <p:spPr bwMode="auto">
          <a:xfrm>
            <a:off x="2667000" y="1447800"/>
            <a:ext cx="6400800" cy="2235200"/>
          </a:xfrm>
          <a:prstGeom prst="rect">
            <a:avLst/>
          </a:prstGeom>
          <a:noFill/>
          <a:ln w="12700">
            <a:noFill/>
            <a:miter lim="800000"/>
            <a:headEnd type="none" w="sm" len="sm"/>
            <a:tailEnd type="none" w="sm" len="sm"/>
          </a:ln>
        </p:spPr>
        <p:txBody>
          <a:bodyPr>
            <a:spAutoFit/>
          </a:bodyPr>
          <a:lstStyle/>
          <a:p>
            <a:pPr>
              <a:lnSpc>
                <a:spcPct val="90000"/>
              </a:lnSpc>
              <a:spcBef>
                <a:spcPct val="20000"/>
              </a:spcBef>
              <a:buClr>
                <a:schemeClr val="tx2"/>
              </a:buClr>
              <a:buFont typeface="Wingdings" pitchFamily="2" charset="2"/>
              <a:buChar char="§"/>
            </a:pPr>
            <a:r>
              <a:rPr lang="zh-CN" altLang="en-US" sz="2600" b="1">
                <a:latin typeface="Arial" pitchFamily="34" charset="0"/>
                <a:ea typeface="细圆" pitchFamily="2" charset="-122"/>
              </a:rPr>
              <a:t>这三本福音书的内容是如此的相近，以至于被称为</a:t>
            </a:r>
            <a:r>
              <a:rPr lang="zh-CN" altLang="en-US" sz="2600" b="1" i="1">
                <a:latin typeface="Arial" pitchFamily="34" charset="0"/>
                <a:ea typeface="细圆" pitchFamily="2" charset="-122"/>
              </a:rPr>
              <a:t>“符类”</a:t>
            </a:r>
            <a:r>
              <a:rPr lang="zh-CN" altLang="en-US" sz="2600" b="1">
                <a:latin typeface="Arial" pitchFamily="34" charset="0"/>
                <a:ea typeface="细圆" pitchFamily="2" charset="-122"/>
              </a:rPr>
              <a:t>福音（“符类”即指“一起看”，或</a:t>
            </a:r>
            <a:r>
              <a:rPr lang="zh-CN" altLang="en-US" sz="2600" b="1">
                <a:ea typeface="细圆" pitchFamily="2" charset="-122"/>
              </a:rPr>
              <a:t>“看似一致”</a:t>
            </a:r>
            <a:r>
              <a:rPr lang="zh-CN" altLang="en-US" sz="2600" b="1">
                <a:latin typeface="Arial" pitchFamily="34" charset="0"/>
                <a:ea typeface="细圆" pitchFamily="2" charset="-122"/>
              </a:rPr>
              <a:t>）。它们都是从历史的角度来看基督的生平。另一方面，约翰福音则比较着重记载耶稣生平及教导的深层含义。</a:t>
            </a:r>
            <a:endParaRPr lang="zh-CN" altLang="en-US" sz="2600" b="1" i="1">
              <a:latin typeface="Arial" pitchFamily="34" charset="0"/>
              <a:ea typeface="细圆" pitchFamily="2" charset="-122"/>
            </a:endParaRPr>
          </a:p>
        </p:txBody>
      </p:sp>
      <p:sp>
        <p:nvSpPr>
          <p:cNvPr id="67596" name="Rectangle 12"/>
          <p:cNvSpPr>
            <a:spLocks noGrp="1" noChangeArrowheads="1"/>
          </p:cNvSpPr>
          <p:nvPr>
            <p:ph type="title"/>
          </p:nvPr>
        </p:nvSpPr>
        <p:spPr>
          <a:xfrm>
            <a:off x="2438400" y="228600"/>
            <a:ext cx="2209800" cy="671513"/>
          </a:xfrm>
          <a:solidFill>
            <a:schemeClr val="bg1"/>
          </a:solidFill>
        </p:spPr>
        <p:txBody>
          <a:bodyPr anchor="t" anchorCtr="0">
            <a:spAutoFit/>
          </a:bodyPr>
          <a:lstStyle/>
          <a:p>
            <a:pPr eaLnBrk="1" hangingPunct="1">
              <a:defRPr/>
            </a:pPr>
            <a:r>
              <a:rPr lang="en-US" altLang="zh-CN" sz="3800" b="1">
                <a:solidFill>
                  <a:srgbClr val="FFFF00"/>
                </a:solidFill>
                <a:latin typeface="隶变" charset="0"/>
                <a:ea typeface="隶变" charset="0"/>
                <a:cs typeface="隶变" charset="0"/>
              </a:rPr>
              <a:t>符</a:t>
            </a:r>
            <a:r>
              <a:rPr lang="zh-CN" altLang="en-US" sz="3800" b="1">
                <a:solidFill>
                  <a:srgbClr val="FFFF00"/>
                </a:solidFill>
                <a:latin typeface="隶变" charset="0"/>
                <a:ea typeface="隶变" charset="0"/>
                <a:cs typeface="隶变" charset="0"/>
              </a:rPr>
              <a:t>类福音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594">
                                            <p:txEl>
                                              <p:pRg st="0" end="0"/>
                                            </p:txEl>
                                          </p:spTgt>
                                        </p:tgtEl>
                                        <p:attrNameLst>
                                          <p:attrName>style.visibility</p:attrName>
                                        </p:attrNameLst>
                                      </p:cBhvr>
                                      <p:to>
                                        <p:strVal val="visible"/>
                                      </p:to>
                                    </p:set>
                                    <p:anim calcmode="lin" valueType="num">
                                      <p:cBhvr additive="base">
                                        <p:cTn id="7" dur="500" fill="hold"/>
                                        <p:tgtEl>
                                          <p:spTgt spid="6759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5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594">
                                            <p:txEl>
                                              <p:pRg st="1" end="1"/>
                                            </p:txEl>
                                          </p:spTgt>
                                        </p:tgtEl>
                                        <p:attrNameLst>
                                          <p:attrName>style.visibility</p:attrName>
                                        </p:attrNameLst>
                                      </p:cBhvr>
                                      <p:to>
                                        <p:strVal val="visible"/>
                                      </p:to>
                                    </p:set>
                                    <p:anim calcmode="lin" valueType="num">
                                      <p:cBhvr additive="base">
                                        <p:cTn id="13" dur="500" fill="hold"/>
                                        <p:tgtEl>
                                          <p:spTgt spid="6759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5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7595"/>
                                        </p:tgtEl>
                                        <p:attrNameLst>
                                          <p:attrName>style.visibility</p:attrName>
                                        </p:attrNameLst>
                                      </p:cBhvr>
                                      <p:to>
                                        <p:strVal val="visible"/>
                                      </p:to>
                                    </p:set>
                                    <p:anim calcmode="lin" valueType="num">
                                      <p:cBhvr additive="base">
                                        <p:cTn id="19" dur="500" fill="hold"/>
                                        <p:tgtEl>
                                          <p:spTgt spid="67595"/>
                                        </p:tgtEl>
                                        <p:attrNameLst>
                                          <p:attrName>ppt_x</p:attrName>
                                        </p:attrNameLst>
                                      </p:cBhvr>
                                      <p:tavLst>
                                        <p:tav tm="0">
                                          <p:val>
                                            <p:strVal val="1+#ppt_w/2"/>
                                          </p:val>
                                        </p:tav>
                                        <p:tav tm="100000">
                                          <p:val>
                                            <p:strVal val="#ppt_x"/>
                                          </p:val>
                                        </p:tav>
                                      </p:tavLst>
                                    </p:anim>
                                    <p:anim calcmode="lin" valueType="num">
                                      <p:cBhvr additive="base">
                                        <p:cTn id="20"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7593"/>
                                        </p:tgtEl>
                                        <p:attrNameLst>
                                          <p:attrName>style.visibility</p:attrName>
                                        </p:attrNameLst>
                                      </p:cBhvr>
                                      <p:to>
                                        <p:strVal val="visible"/>
                                      </p:to>
                                    </p:set>
                                    <p:anim calcmode="lin" valueType="num">
                                      <p:cBhvr additive="base">
                                        <p:cTn id="25" dur="500" fill="hold"/>
                                        <p:tgtEl>
                                          <p:spTgt spid="67593"/>
                                        </p:tgtEl>
                                        <p:attrNameLst>
                                          <p:attrName>ppt_x</p:attrName>
                                        </p:attrNameLst>
                                      </p:cBhvr>
                                      <p:tavLst>
                                        <p:tav tm="0">
                                          <p:val>
                                            <p:strVal val="#ppt_x"/>
                                          </p:val>
                                        </p:tav>
                                        <p:tav tm="100000">
                                          <p:val>
                                            <p:strVal val="#ppt_x"/>
                                          </p:val>
                                        </p:tav>
                                      </p:tavLst>
                                    </p:anim>
                                    <p:anim calcmode="lin" valueType="num">
                                      <p:cBhvr additive="base">
                                        <p:cTn id="26"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4" grpId="0" build="p" autoUpdateAnimBg="0"/>
      <p:bldP spid="67595" grpId="0"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855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6107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59809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24622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097034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508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329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493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25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68612" name="Rectangle 4"/>
          <p:cNvSpPr>
            <a:spLocks noGrp="1" noChangeArrowheads="1"/>
          </p:cNvSpPr>
          <p:nvPr>
            <p:ph type="body" idx="1"/>
          </p:nvPr>
        </p:nvSpPr>
        <p:spPr>
          <a:xfrm>
            <a:off x="228600" y="990600"/>
            <a:ext cx="8915400" cy="5715000"/>
          </a:xfrm>
        </p:spPr>
        <p:txBody>
          <a:bodyPr anchor="ctr"/>
          <a:lstStyle/>
          <a:p>
            <a:pPr eaLnBrk="1" hangingPunct="1">
              <a:lnSpc>
                <a:spcPct val="90000"/>
              </a:lnSpc>
            </a:pPr>
            <a:r>
              <a:rPr lang="zh-CN" altLang="en-US" sz="3000">
                <a:latin typeface="细圆" pitchFamily="2" charset="-122"/>
                <a:ea typeface="细圆" pitchFamily="2" charset="-122"/>
              </a:rPr>
              <a:t>马太、马可和路加三本福音书明显的十分相似；约翰福音则独树一帜。</a:t>
            </a:r>
          </a:p>
          <a:p>
            <a:pPr eaLnBrk="1" hangingPunct="1">
              <a:lnSpc>
                <a:spcPct val="90000"/>
              </a:lnSpc>
            </a:pPr>
            <a:r>
              <a:rPr lang="zh-CN" altLang="en-US" sz="3000">
                <a:latin typeface="细圆" pitchFamily="2" charset="-122"/>
                <a:ea typeface="细圆" pitchFamily="2" charset="-122"/>
              </a:rPr>
              <a:t>首三本福音书的共</a:t>
            </a:r>
            <a:r>
              <a:rPr lang="en-US" altLang="en-US" sz="2800"/>
              <a:t>同</a:t>
            </a:r>
            <a:r>
              <a:rPr lang="zh-CN" altLang="en-US" sz="3000">
                <a:latin typeface="细圆" pitchFamily="2" charset="-122"/>
                <a:ea typeface="细圆" pitchFamily="2" charset="-122"/>
              </a:rPr>
              <a:t>处？</a:t>
            </a:r>
          </a:p>
          <a:p>
            <a:pPr lvl="1" eaLnBrk="1" hangingPunct="1">
              <a:lnSpc>
                <a:spcPct val="90000"/>
              </a:lnSpc>
            </a:pPr>
            <a:r>
              <a:rPr lang="zh-CN" altLang="en-US" sz="2400">
                <a:latin typeface="细圆" pitchFamily="2" charset="-122"/>
                <a:ea typeface="细圆" pitchFamily="2" charset="-122"/>
              </a:rPr>
              <a:t>语言</a:t>
            </a:r>
          </a:p>
          <a:p>
            <a:pPr lvl="1" eaLnBrk="1" hangingPunct="1">
              <a:lnSpc>
                <a:spcPct val="90000"/>
              </a:lnSpc>
            </a:pPr>
            <a:r>
              <a:rPr lang="zh-CN" altLang="en-US" sz="2400">
                <a:latin typeface="细圆" pitchFamily="2" charset="-122"/>
                <a:ea typeface="细圆" pitchFamily="2" charset="-122"/>
              </a:rPr>
              <a:t>所包含的资料</a:t>
            </a:r>
          </a:p>
          <a:p>
            <a:pPr lvl="1" eaLnBrk="1" hangingPunct="1">
              <a:lnSpc>
                <a:spcPct val="90000"/>
              </a:lnSpc>
            </a:pPr>
            <a:r>
              <a:rPr lang="zh-CN" altLang="en-US" sz="2400">
                <a:latin typeface="细圆" pitchFamily="2" charset="-122"/>
                <a:ea typeface="细圆" pitchFamily="2" charset="-122"/>
              </a:rPr>
              <a:t>基督生平事迹与言论的一般次序</a:t>
            </a:r>
            <a:endParaRPr lang="en-US" altLang="ja-JP" sz="2400">
              <a:latin typeface="细圆" pitchFamily="2" charset="-122"/>
              <a:ea typeface="细圆" pitchFamily="2" charset="-122"/>
            </a:endParaRPr>
          </a:p>
          <a:p>
            <a:pPr eaLnBrk="1" hangingPunct="1">
              <a:lnSpc>
                <a:spcPct val="90000"/>
              </a:lnSpc>
            </a:pPr>
            <a:r>
              <a:rPr lang="zh-CN" altLang="en-US" sz="3000">
                <a:latin typeface="细圆" pitchFamily="2" charset="-122"/>
                <a:ea typeface="细圆" pitchFamily="2" charset="-122"/>
              </a:rPr>
              <a:t>就数字上来看：</a:t>
            </a:r>
          </a:p>
          <a:p>
            <a:pPr lvl="1" eaLnBrk="1" hangingPunct="1">
              <a:lnSpc>
                <a:spcPct val="90000"/>
              </a:lnSpc>
            </a:pPr>
            <a:r>
              <a:rPr lang="zh-CN" altLang="en-US" sz="2400">
                <a:latin typeface="细圆" pitchFamily="2" charset="-122"/>
                <a:ea typeface="细圆" pitchFamily="2" charset="-122"/>
              </a:rPr>
              <a:t>百份之</a:t>
            </a:r>
            <a:r>
              <a:rPr lang="en-US" altLang="zh-CN" sz="2400">
                <a:latin typeface="细圆" pitchFamily="2" charset="-122"/>
                <a:ea typeface="细圆" pitchFamily="2" charset="-122"/>
              </a:rPr>
              <a:t>91</a:t>
            </a:r>
            <a:r>
              <a:rPr lang="zh-CN" altLang="en-US" sz="2400">
                <a:latin typeface="细圆" pitchFamily="2" charset="-122"/>
                <a:ea typeface="细圆" pitchFamily="2" charset="-122"/>
              </a:rPr>
              <a:t>的马可出现在马太里头</a:t>
            </a:r>
          </a:p>
          <a:p>
            <a:pPr lvl="1" eaLnBrk="1" hangingPunct="1">
              <a:lnSpc>
                <a:spcPct val="90000"/>
              </a:lnSpc>
            </a:pPr>
            <a:r>
              <a:rPr lang="zh-CN" altLang="en-US" sz="2400">
                <a:latin typeface="细圆" pitchFamily="2" charset="-122"/>
                <a:ea typeface="细圆" pitchFamily="2" charset="-122"/>
              </a:rPr>
              <a:t>百份之</a:t>
            </a:r>
            <a:r>
              <a:rPr lang="en-US" altLang="zh-CN" sz="2400">
                <a:latin typeface="细圆" pitchFamily="2" charset="-122"/>
                <a:ea typeface="细圆" pitchFamily="2" charset="-122"/>
              </a:rPr>
              <a:t>53</a:t>
            </a:r>
            <a:r>
              <a:rPr lang="zh-CN" altLang="en-US" sz="2400">
                <a:latin typeface="细圆" pitchFamily="2" charset="-122"/>
                <a:ea typeface="细圆" pitchFamily="2" charset="-122"/>
              </a:rPr>
              <a:t>的马可出现在路加里头</a:t>
            </a:r>
            <a:endParaRPr lang="en-US" altLang="zh-CN" sz="2400">
              <a:latin typeface="细圆" pitchFamily="2" charset="-122"/>
              <a:ea typeface="细圆" pitchFamily="2" charset="-122"/>
            </a:endParaRPr>
          </a:p>
          <a:p>
            <a:pPr eaLnBrk="1" hangingPunct="1">
              <a:lnSpc>
                <a:spcPct val="90000"/>
              </a:lnSpc>
            </a:pPr>
            <a:r>
              <a:rPr lang="zh-CN" altLang="en-US" sz="3000">
                <a:latin typeface="细圆" pitchFamily="2" charset="-122"/>
                <a:ea typeface="细圆" pitchFamily="2" charset="-122"/>
              </a:rPr>
              <a:t>这些共</a:t>
            </a:r>
            <a:r>
              <a:rPr lang="en-US" altLang="en-US" sz="2800"/>
              <a:t>同</a:t>
            </a:r>
            <a:r>
              <a:rPr lang="zh-CN" altLang="en-US" sz="3000">
                <a:latin typeface="细圆" pitchFamily="2" charset="-122"/>
                <a:ea typeface="细圆" pitchFamily="2" charset="-122"/>
              </a:rPr>
              <a:t>点引发了不少关于符类福音原出处的问题。这些作者们是否倚赖一份共</a:t>
            </a:r>
            <a:r>
              <a:rPr lang="en-US" altLang="en-US" sz="2800"/>
              <a:t>同</a:t>
            </a:r>
            <a:r>
              <a:rPr lang="zh-CN" altLang="en-US" sz="3000">
                <a:latin typeface="细圆" pitchFamily="2" charset="-122"/>
                <a:ea typeface="细圆" pitchFamily="2" charset="-122"/>
              </a:rPr>
              <a:t>的原始材料？他们是否互相倚赖？</a:t>
            </a:r>
          </a:p>
        </p:txBody>
      </p:sp>
      <p:sp>
        <p:nvSpPr>
          <p:cNvPr id="68613" name="Rectangle 5"/>
          <p:cNvSpPr>
            <a:spLocks noGrp="1" noChangeArrowheads="1"/>
          </p:cNvSpPr>
          <p:nvPr>
            <p:ph type="title"/>
          </p:nvPr>
        </p:nvSpPr>
        <p:spPr>
          <a:xfrm>
            <a:off x="2286000" y="360363"/>
            <a:ext cx="3962400" cy="914400"/>
          </a:xfrm>
          <a:solidFill>
            <a:schemeClr val="bg2"/>
          </a:solidFill>
        </p:spPr>
        <p:txBody>
          <a:bodyPr anchor="t" anchorCtr="0">
            <a:spAutoFit/>
          </a:bodyPr>
          <a:lstStyle/>
          <a:p>
            <a:pPr eaLnBrk="1" hangingPunct="1">
              <a:defRPr/>
            </a:pPr>
            <a:r>
              <a:rPr lang="en-US" altLang="zh-CN" sz="54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5400" b="1">
                <a:solidFill>
                  <a:schemeClr val="tx1"/>
                </a:solidFill>
                <a:effectLst>
                  <a:outerShdw blurRad="38100" dist="38100" dir="2700000" algn="tl">
                    <a:srgbClr val="000000"/>
                  </a:outerShdw>
                </a:effectLst>
                <a:latin typeface="隶变" charset="0"/>
                <a:ea typeface="隶变" charset="0"/>
                <a:cs typeface="隶变" charset="0"/>
              </a:rPr>
              <a:t>类福音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anim calcmode="lin" valueType="num">
                                      <p:cBhvr>
                                        <p:cTn id="7" dur="500" fill="hold"/>
                                        <p:tgtEl>
                                          <p:spTgt spid="686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2">
                                            <p:txEl>
                                              <p:pRg st="1" end="1"/>
                                            </p:txEl>
                                          </p:spTgt>
                                        </p:tgtEl>
                                        <p:attrNameLst>
                                          <p:attrName>style.visibility</p:attrName>
                                        </p:attrNameLst>
                                      </p:cBhvr>
                                      <p:to>
                                        <p:strVal val="visible"/>
                                      </p:to>
                                    </p:set>
                                    <p:anim calcmode="lin" valueType="num">
                                      <p:cBhvr>
                                        <p:cTn id="13" dur="500" fill="hold"/>
                                        <p:tgtEl>
                                          <p:spTgt spid="6861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2">
                                            <p:txEl>
                                              <p:pRg st="2" end="2"/>
                                            </p:txEl>
                                          </p:spTgt>
                                        </p:tgtEl>
                                        <p:attrNameLst>
                                          <p:attrName>style.visibility</p:attrName>
                                        </p:attrNameLst>
                                      </p:cBhvr>
                                      <p:to>
                                        <p:strVal val="visible"/>
                                      </p:to>
                                    </p:set>
                                    <p:anim calcmode="lin" valueType="num">
                                      <p:cBhvr>
                                        <p:cTn id="19" dur="500" fill="hold"/>
                                        <p:tgtEl>
                                          <p:spTgt spid="6861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2">
                                            <p:txEl>
                                              <p:pRg st="3" end="3"/>
                                            </p:txEl>
                                          </p:spTgt>
                                        </p:tgtEl>
                                        <p:attrNameLst>
                                          <p:attrName>style.visibility</p:attrName>
                                        </p:attrNameLst>
                                      </p:cBhvr>
                                      <p:to>
                                        <p:strVal val="visible"/>
                                      </p:to>
                                    </p:set>
                                    <p:anim calcmode="lin" valueType="num">
                                      <p:cBhvr>
                                        <p:cTn id="25" dur="500" fill="hold"/>
                                        <p:tgtEl>
                                          <p:spTgt spid="6861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2">
                                            <p:txEl>
                                              <p:pRg st="4" end="4"/>
                                            </p:txEl>
                                          </p:spTgt>
                                        </p:tgtEl>
                                        <p:attrNameLst>
                                          <p:attrName>style.visibility</p:attrName>
                                        </p:attrNameLst>
                                      </p:cBhvr>
                                      <p:to>
                                        <p:strVal val="visible"/>
                                      </p:to>
                                    </p:set>
                                    <p:anim calcmode="lin" valueType="num">
                                      <p:cBhvr>
                                        <p:cTn id="31" dur="500" fill="hold"/>
                                        <p:tgtEl>
                                          <p:spTgt spid="6861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2">
                                            <p:txEl>
                                              <p:pRg st="5" end="5"/>
                                            </p:txEl>
                                          </p:spTgt>
                                        </p:tgtEl>
                                        <p:attrNameLst>
                                          <p:attrName>style.visibility</p:attrName>
                                        </p:attrNameLst>
                                      </p:cBhvr>
                                      <p:to>
                                        <p:strVal val="visible"/>
                                      </p:to>
                                    </p:set>
                                    <p:anim calcmode="lin" valueType="num">
                                      <p:cBhvr>
                                        <p:cTn id="37" dur="500" fill="hold"/>
                                        <p:tgtEl>
                                          <p:spTgt spid="6861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2">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2">
                                            <p:txEl>
                                              <p:pRg st="6" end="6"/>
                                            </p:txEl>
                                          </p:spTgt>
                                        </p:tgtEl>
                                        <p:attrNameLst>
                                          <p:attrName>style.visibility</p:attrName>
                                        </p:attrNameLst>
                                      </p:cBhvr>
                                      <p:to>
                                        <p:strVal val="visible"/>
                                      </p:to>
                                    </p:set>
                                    <p:anim calcmode="lin" valueType="num">
                                      <p:cBhvr>
                                        <p:cTn id="43" dur="500" fill="hold"/>
                                        <p:tgtEl>
                                          <p:spTgt spid="68612">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2">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2">
                                            <p:txEl>
                                              <p:pRg st="7" end="7"/>
                                            </p:txEl>
                                          </p:spTgt>
                                        </p:tgtEl>
                                        <p:attrNameLst>
                                          <p:attrName>style.visibility</p:attrName>
                                        </p:attrNameLst>
                                      </p:cBhvr>
                                      <p:to>
                                        <p:strVal val="visible"/>
                                      </p:to>
                                    </p:set>
                                    <p:anim calcmode="lin" valueType="num">
                                      <p:cBhvr>
                                        <p:cTn id="49" dur="500" fill="hold"/>
                                        <p:tgtEl>
                                          <p:spTgt spid="68612">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2">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2">
                                            <p:txEl>
                                              <p:pRg st="8" end="8"/>
                                            </p:txEl>
                                          </p:spTgt>
                                        </p:tgtEl>
                                        <p:attrNameLst>
                                          <p:attrName>style.visibility</p:attrName>
                                        </p:attrNameLst>
                                      </p:cBhvr>
                                      <p:to>
                                        <p:strVal val="visible"/>
                                      </p:to>
                                    </p:set>
                                    <p:anim calcmode="lin" valueType="num">
                                      <p:cBhvr>
                                        <p:cTn id="55" dur="500" fill="hold"/>
                                        <p:tgtEl>
                                          <p:spTgt spid="68612">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2">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build="p" bldLvl="2"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81633103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39C7B06F-05FE-DC44-B11F-9EE83F05A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0102" y="4437112"/>
            <a:ext cx="8943898" cy="646193"/>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一位叙利腓尼基的妇人恳求耶稣帮助</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00101" y="5517232"/>
            <a:ext cx="5284995" cy="56924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马可福音</a:t>
            </a: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7:24-30</a:t>
            </a:r>
          </a:p>
        </p:txBody>
      </p:sp>
      <p:grpSp>
        <p:nvGrpSpPr>
          <p:cNvPr id="7" name="Group 6"/>
          <p:cNvGrpSpPr/>
          <p:nvPr/>
        </p:nvGrpSpPr>
        <p:grpSpPr>
          <a:xfrm>
            <a:off x="251520" y="159143"/>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01872294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文本框 2">
            <a:extLst>
              <a:ext uri="{FF2B5EF4-FFF2-40B4-BE49-F238E27FC236}">
                <a16:creationId xmlns:a16="http://schemas.microsoft.com/office/drawing/2014/main" id="{383785DD-23E2-0595-7808-9717B4C6A484}"/>
              </a:ext>
            </a:extLst>
          </p:cNvPr>
          <p:cNvSpPr txBox="1"/>
          <p:nvPr/>
        </p:nvSpPr>
        <p:spPr>
          <a:xfrm>
            <a:off x="4355976" y="1196752"/>
            <a:ext cx="886480" cy="461665"/>
          </a:xfrm>
          <a:prstGeom prst="rect">
            <a:avLst/>
          </a:prstGeom>
          <a:noFill/>
        </p:spPr>
        <p:txBody>
          <a:bodyPr wrap="square">
            <a:spAutoFit/>
          </a:bodyPr>
          <a:lstStyle/>
          <a:p>
            <a:r>
              <a:rPr lang="zh-CN" altLang="en-US" b="1" dirty="0">
                <a:solidFill>
                  <a:schemeClr val="bg1"/>
                </a:solidFill>
                <a:effectLst/>
                <a:latin typeface=".AppleSystemUIFont"/>
              </a:rPr>
              <a:t>推罗</a:t>
            </a:r>
            <a:endParaRPr lang="zh-CN" altLang="en-US" dirty="0">
              <a:solidFill>
                <a:schemeClr val="bg1"/>
              </a:solidFill>
              <a:effectLst/>
              <a:latin typeface=".AppleSystemUIFont"/>
            </a:endParaRPr>
          </a:p>
        </p:txBody>
      </p:sp>
      <p:sp>
        <p:nvSpPr>
          <p:cNvPr id="4" name="文本框 3">
            <a:extLst>
              <a:ext uri="{FF2B5EF4-FFF2-40B4-BE49-F238E27FC236}">
                <a16:creationId xmlns:a16="http://schemas.microsoft.com/office/drawing/2014/main" id="{20375C2A-33C5-C2A7-7DBB-DCE69F370845}"/>
              </a:ext>
            </a:extLst>
          </p:cNvPr>
          <p:cNvSpPr txBox="1"/>
          <p:nvPr/>
        </p:nvSpPr>
        <p:spPr>
          <a:xfrm>
            <a:off x="5189096" y="312832"/>
            <a:ext cx="886480" cy="461665"/>
          </a:xfrm>
          <a:prstGeom prst="rect">
            <a:avLst/>
          </a:prstGeom>
          <a:noFill/>
        </p:spPr>
        <p:txBody>
          <a:bodyPr wrap="square">
            <a:spAutoFit/>
          </a:bodyPr>
          <a:lstStyle/>
          <a:p>
            <a:r>
              <a:rPr lang="zh-CN" altLang="en-US" b="1" dirty="0">
                <a:effectLst/>
                <a:latin typeface=".AppleSystemUIFont"/>
              </a:rPr>
              <a:t>西顿</a:t>
            </a:r>
            <a:endParaRPr lang="zh-CN" altLang="en-US" dirty="0">
              <a:effectLst/>
              <a:latin typeface=".AppleSystemUIFont"/>
            </a:endParaRPr>
          </a:p>
        </p:txBody>
      </p:sp>
      <p:sp>
        <p:nvSpPr>
          <p:cNvPr id="5" name="文本框 4">
            <a:extLst>
              <a:ext uri="{FF2B5EF4-FFF2-40B4-BE49-F238E27FC236}">
                <a16:creationId xmlns:a16="http://schemas.microsoft.com/office/drawing/2014/main" id="{5334917C-C204-33C6-8ECA-7E0E0DAB1291}"/>
              </a:ext>
            </a:extLst>
          </p:cNvPr>
          <p:cNvSpPr txBox="1"/>
          <p:nvPr/>
        </p:nvSpPr>
        <p:spPr>
          <a:xfrm>
            <a:off x="8186296" y="770032"/>
            <a:ext cx="886480" cy="369332"/>
          </a:xfrm>
          <a:prstGeom prst="rect">
            <a:avLst/>
          </a:prstGeom>
          <a:noFill/>
        </p:spPr>
        <p:txBody>
          <a:bodyPr wrap="square">
            <a:spAutoFit/>
          </a:bodyPr>
          <a:lstStyle/>
          <a:p>
            <a:r>
              <a:rPr lang="zh-CN" altLang="en-US" sz="1800" b="1" dirty="0">
                <a:effectLst/>
                <a:latin typeface=".AppleSystemUIFont"/>
              </a:rPr>
              <a:t>叙利亚</a:t>
            </a:r>
            <a:endParaRPr lang="zh-CN" altLang="en-US" sz="1800" dirty="0">
              <a:effectLst/>
              <a:latin typeface=".AppleSystemUIFont"/>
            </a:endParaRPr>
          </a:p>
        </p:txBody>
      </p:sp>
      <p:sp>
        <p:nvSpPr>
          <p:cNvPr id="6" name="文本框 5">
            <a:extLst>
              <a:ext uri="{FF2B5EF4-FFF2-40B4-BE49-F238E27FC236}">
                <a16:creationId xmlns:a16="http://schemas.microsoft.com/office/drawing/2014/main" id="{67988A08-0438-2B98-4EBD-2E484798E15D}"/>
              </a:ext>
            </a:extLst>
          </p:cNvPr>
          <p:cNvSpPr txBox="1"/>
          <p:nvPr/>
        </p:nvSpPr>
        <p:spPr>
          <a:xfrm rot="17768995">
            <a:off x="5189096" y="3244334"/>
            <a:ext cx="886480" cy="369332"/>
          </a:xfrm>
          <a:prstGeom prst="rect">
            <a:avLst/>
          </a:prstGeom>
          <a:noFill/>
        </p:spPr>
        <p:txBody>
          <a:bodyPr wrap="square">
            <a:spAutoFit/>
          </a:bodyPr>
          <a:lstStyle/>
          <a:p>
            <a:r>
              <a:rPr lang="zh-CN" altLang="en-US" sz="1800" b="1" dirty="0">
                <a:effectLst/>
                <a:latin typeface=".AppleSystemUIFont"/>
              </a:rPr>
              <a:t>腓尼基</a:t>
            </a:r>
          </a:p>
        </p:txBody>
      </p:sp>
      <p:sp>
        <p:nvSpPr>
          <p:cNvPr id="7" name="文本框 6">
            <a:extLst>
              <a:ext uri="{FF2B5EF4-FFF2-40B4-BE49-F238E27FC236}">
                <a16:creationId xmlns:a16="http://schemas.microsoft.com/office/drawing/2014/main" id="{320E5754-2CA1-67C6-F0A5-E20D56D25527}"/>
              </a:ext>
            </a:extLst>
          </p:cNvPr>
          <p:cNvSpPr txBox="1"/>
          <p:nvPr/>
        </p:nvSpPr>
        <p:spPr>
          <a:xfrm>
            <a:off x="6300192" y="4293096"/>
            <a:ext cx="886480" cy="369332"/>
          </a:xfrm>
          <a:prstGeom prst="rect">
            <a:avLst/>
          </a:prstGeom>
          <a:noFill/>
        </p:spPr>
        <p:txBody>
          <a:bodyPr wrap="square">
            <a:spAutoFit/>
          </a:bodyPr>
          <a:lstStyle/>
          <a:p>
            <a:r>
              <a:rPr lang="zh-CN" altLang="en-US" sz="1800" b="1" dirty="0">
                <a:effectLst/>
                <a:latin typeface=".AppleSystemUIFont"/>
              </a:rPr>
              <a:t>迦百农</a:t>
            </a:r>
          </a:p>
        </p:txBody>
      </p:sp>
      <p:sp>
        <p:nvSpPr>
          <p:cNvPr id="8" name="文本框 7">
            <a:extLst>
              <a:ext uri="{FF2B5EF4-FFF2-40B4-BE49-F238E27FC236}">
                <a16:creationId xmlns:a16="http://schemas.microsoft.com/office/drawing/2014/main" id="{26542743-FA7E-E9BA-88C6-080B294BFE3B}"/>
              </a:ext>
            </a:extLst>
          </p:cNvPr>
          <p:cNvSpPr txBox="1"/>
          <p:nvPr/>
        </p:nvSpPr>
        <p:spPr>
          <a:xfrm>
            <a:off x="5284192" y="5664696"/>
            <a:ext cx="886480" cy="369332"/>
          </a:xfrm>
          <a:prstGeom prst="rect">
            <a:avLst/>
          </a:prstGeom>
          <a:noFill/>
        </p:spPr>
        <p:txBody>
          <a:bodyPr wrap="square">
            <a:spAutoFit/>
          </a:bodyPr>
          <a:lstStyle/>
          <a:p>
            <a:r>
              <a:rPr lang="zh-CN" altLang="en-US" sz="1800" b="1" dirty="0">
                <a:latin typeface=".AppleSystemUIFont"/>
              </a:rPr>
              <a:t>加利利</a:t>
            </a:r>
            <a:endParaRPr lang="zh-CN" altLang="en-US" sz="1800" b="1" dirty="0">
              <a:effectLst/>
              <a:latin typeface=".AppleSystemUIFont"/>
            </a:endParaRPr>
          </a:p>
        </p:txBody>
      </p:sp>
      <p:sp>
        <p:nvSpPr>
          <p:cNvPr id="9" name="文本框 8">
            <a:extLst>
              <a:ext uri="{FF2B5EF4-FFF2-40B4-BE49-F238E27FC236}">
                <a16:creationId xmlns:a16="http://schemas.microsoft.com/office/drawing/2014/main" id="{16D88DAF-DB70-CE7D-1272-41A571DC77C8}"/>
              </a:ext>
            </a:extLst>
          </p:cNvPr>
          <p:cNvSpPr txBox="1"/>
          <p:nvPr/>
        </p:nvSpPr>
        <p:spPr>
          <a:xfrm>
            <a:off x="7668344" y="6381328"/>
            <a:ext cx="1238032" cy="369332"/>
          </a:xfrm>
          <a:prstGeom prst="rect">
            <a:avLst/>
          </a:prstGeom>
          <a:noFill/>
        </p:spPr>
        <p:txBody>
          <a:bodyPr wrap="square">
            <a:spAutoFit/>
          </a:bodyPr>
          <a:lstStyle/>
          <a:p>
            <a:r>
              <a:rPr lang="zh-CN" altLang="en-US" sz="1800" b="1" dirty="0">
                <a:latin typeface=".AppleSystemUIFont"/>
              </a:rPr>
              <a:t>低加波利</a:t>
            </a:r>
          </a:p>
        </p:txBody>
      </p:sp>
      <p:sp>
        <p:nvSpPr>
          <p:cNvPr id="10" name="文本框 9">
            <a:extLst>
              <a:ext uri="{FF2B5EF4-FFF2-40B4-BE49-F238E27FC236}">
                <a16:creationId xmlns:a16="http://schemas.microsoft.com/office/drawing/2014/main" id="{A6257E60-8E3D-FA13-9E4D-03D895A0353E}"/>
              </a:ext>
            </a:extLst>
          </p:cNvPr>
          <p:cNvSpPr txBox="1"/>
          <p:nvPr/>
        </p:nvSpPr>
        <p:spPr>
          <a:xfrm rot="20981736">
            <a:off x="5849704" y="1362288"/>
            <a:ext cx="1238032" cy="369332"/>
          </a:xfrm>
          <a:prstGeom prst="rect">
            <a:avLst/>
          </a:prstGeom>
          <a:noFill/>
        </p:spPr>
        <p:txBody>
          <a:bodyPr wrap="square">
            <a:spAutoFit/>
          </a:bodyPr>
          <a:lstStyle/>
          <a:p>
            <a:r>
              <a:rPr lang="zh-CN" altLang="en-US" sz="1800" b="1" dirty="0">
                <a:latin typeface=".AppleSystemUIFont"/>
              </a:rPr>
              <a:t>利翁特河</a:t>
            </a:r>
          </a:p>
        </p:txBody>
      </p:sp>
    </p:spTree>
    <p:extLst>
      <p:ext uri="{BB962C8B-B14F-4D97-AF65-F5344CB8AC3E}">
        <p14:creationId xmlns:p14="http://schemas.microsoft.com/office/powerpoint/2010/main" val="18310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668543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25939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02463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96654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79526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37839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noChangeArrowheads="1"/>
          </p:cNvPicPr>
          <p:nvPr/>
        </p:nvPicPr>
        <p:blipFill>
          <a:blip r:embed="rId3"/>
          <a:srcRect/>
          <a:stretch>
            <a:fillRect/>
          </a:stretch>
        </p:blipFill>
        <p:spPr bwMode="auto">
          <a:xfrm>
            <a:off x="342900" y="231775"/>
            <a:ext cx="8401050" cy="6402388"/>
          </a:xfrm>
          <a:prstGeom prst="rect">
            <a:avLst/>
          </a:prstGeom>
          <a:blipFill dpi="0" rotWithShape="0">
            <a:blip r:embed="rId4"/>
            <a:srcRect/>
            <a:tile tx="0" ty="0" sx="100000" sy="100000" flip="none" algn="tl"/>
          </a:blipFill>
          <a:ln w="9525">
            <a:noFill/>
            <a:round/>
            <a:headEnd/>
            <a:tailEnd/>
          </a:ln>
        </p:spPr>
      </p:pic>
      <p:sp>
        <p:nvSpPr>
          <p:cNvPr id="174082"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08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2532"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4"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5"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6" name="Rectangle 8"/>
          <p:cNvSpPr>
            <a:spLocks noChangeArrowheads="1"/>
          </p:cNvSpPr>
          <p:nvPr/>
        </p:nvSpPr>
        <p:spPr bwMode="auto">
          <a:xfrm>
            <a:off x="1130300" y="777875"/>
            <a:ext cx="6823075" cy="5419725"/>
          </a:xfrm>
          <a:prstGeom prst="rect">
            <a:avLst/>
          </a:prstGeom>
          <a:gradFill rotWithShape="0">
            <a:gsLst>
              <a:gs pos="0">
                <a:srgbClr val="0B0C60"/>
              </a:gs>
              <a:gs pos="100000">
                <a:srgbClr val="05052C">
                  <a:alpha val="45998"/>
                </a:srgbClr>
              </a:gs>
            </a:gsLst>
            <a:lin ang="5400000" scaled="1"/>
          </a:gradFill>
          <a:ln w="9525">
            <a:noFill/>
            <a:round/>
            <a:headEnd/>
            <a:tailEnd/>
          </a:ln>
        </p:spPr>
        <p:txBody>
          <a:bodyPr wrap="none" lIns="82048" tIns="41025" rIns="82048" bIns="41025" anchor="ctr"/>
          <a:lstStyle/>
          <a:p>
            <a:endParaRPr lang="en-US">
              <a:solidFill>
                <a:srgbClr val="000000"/>
              </a:solidFill>
            </a:endParaRPr>
          </a:p>
        </p:txBody>
      </p:sp>
      <p:sp>
        <p:nvSpPr>
          <p:cNvPr id="174089" name="Rectangle 9"/>
          <p:cNvSpPr>
            <a:spLocks noChangeArrowheads="1"/>
          </p:cNvSpPr>
          <p:nvPr/>
        </p:nvSpPr>
        <p:spPr bwMode="auto">
          <a:xfrm>
            <a:off x="4814888" y="9461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2</a:t>
            </a:r>
          </a:p>
        </p:txBody>
      </p:sp>
      <p:sp>
        <p:nvSpPr>
          <p:cNvPr id="174090" name="Rectangle 10"/>
          <p:cNvSpPr>
            <a:spLocks noChangeArrowheads="1"/>
          </p:cNvSpPr>
          <p:nvPr/>
        </p:nvSpPr>
        <p:spPr bwMode="auto">
          <a:xfrm>
            <a:off x="1427163" y="36385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3</a:t>
            </a:r>
          </a:p>
        </p:txBody>
      </p:sp>
      <p:sp>
        <p:nvSpPr>
          <p:cNvPr id="174091" name="Rectangle 11"/>
          <p:cNvSpPr>
            <a:spLocks noChangeArrowheads="1"/>
          </p:cNvSpPr>
          <p:nvPr/>
        </p:nvSpPr>
        <p:spPr bwMode="auto">
          <a:xfrm>
            <a:off x="1412875" y="962025"/>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1</a:t>
            </a:r>
          </a:p>
        </p:txBody>
      </p:sp>
      <p:grpSp>
        <p:nvGrpSpPr>
          <p:cNvPr id="174092" name="Group 12"/>
          <p:cNvGrpSpPr>
            <a:grpSpLocks/>
          </p:cNvGrpSpPr>
          <p:nvPr/>
        </p:nvGrpSpPr>
        <p:grpSpPr bwMode="auto">
          <a:xfrm>
            <a:off x="1652588" y="1647825"/>
            <a:ext cx="890587" cy="1376363"/>
            <a:chOff x="1145" y="1176"/>
            <a:chExt cx="617" cy="983"/>
          </a:xfrm>
        </p:grpSpPr>
        <p:sp>
          <p:nvSpPr>
            <p:cNvPr id="174129" name="Rectangle 13"/>
            <p:cNvSpPr>
              <a:spLocks noChangeArrowheads="1"/>
            </p:cNvSpPr>
            <p:nvPr/>
          </p:nvSpPr>
          <p:spPr bwMode="auto">
            <a:xfrm>
              <a:off x="1145" y="1176"/>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30"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31" name="Rectangle 15"/>
            <p:cNvSpPr>
              <a:spLocks noChangeArrowheads="1"/>
            </p:cNvSpPr>
            <p:nvPr/>
          </p:nvSpPr>
          <p:spPr bwMode="auto">
            <a:xfrm>
              <a:off x="1145" y="1834"/>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grpSp>
        <p:nvGrpSpPr>
          <p:cNvPr id="174093" name="Group 16"/>
          <p:cNvGrpSpPr>
            <a:grpSpLocks/>
          </p:cNvGrpSpPr>
          <p:nvPr/>
        </p:nvGrpSpPr>
        <p:grpSpPr bwMode="auto">
          <a:xfrm>
            <a:off x="5070475" y="1658938"/>
            <a:ext cx="890588" cy="1376362"/>
            <a:chOff x="3513" y="1184"/>
            <a:chExt cx="617" cy="983"/>
          </a:xfrm>
        </p:grpSpPr>
        <p:sp>
          <p:nvSpPr>
            <p:cNvPr id="174126" name="Rectangle 17"/>
            <p:cNvSpPr>
              <a:spLocks noChangeArrowheads="1"/>
            </p:cNvSpPr>
            <p:nvPr/>
          </p:nvSpPr>
          <p:spPr bwMode="auto">
            <a:xfrm>
              <a:off x="3513" y="1184"/>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27"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28" name="Rectangle 19"/>
            <p:cNvSpPr>
              <a:spLocks noChangeArrowheads="1"/>
            </p:cNvSpPr>
            <p:nvPr/>
          </p:nvSpPr>
          <p:spPr bwMode="auto">
            <a:xfrm>
              <a:off x="3513" y="1842"/>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grpSp>
        <p:nvGrpSpPr>
          <p:cNvPr id="174094" name="Group 20"/>
          <p:cNvGrpSpPr>
            <a:grpSpLocks/>
          </p:cNvGrpSpPr>
          <p:nvPr/>
        </p:nvGrpSpPr>
        <p:grpSpPr bwMode="auto">
          <a:xfrm>
            <a:off x="1674813" y="4325938"/>
            <a:ext cx="890587" cy="1376362"/>
            <a:chOff x="1161" y="3088"/>
            <a:chExt cx="617" cy="983"/>
          </a:xfrm>
        </p:grpSpPr>
        <p:sp>
          <p:nvSpPr>
            <p:cNvPr id="174123" name="Rectangle 21"/>
            <p:cNvSpPr>
              <a:spLocks noChangeArrowheads="1"/>
            </p:cNvSpPr>
            <p:nvPr/>
          </p:nvSpPr>
          <p:spPr bwMode="auto">
            <a:xfrm>
              <a:off x="1161" y="308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24"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25" name="Rectangle 23"/>
            <p:cNvSpPr>
              <a:spLocks noChangeArrowheads="1"/>
            </p:cNvSpPr>
            <p:nvPr/>
          </p:nvSpPr>
          <p:spPr bwMode="auto">
            <a:xfrm>
              <a:off x="1161"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sp>
        <p:nvSpPr>
          <p:cNvPr id="174095" name="Rectangle 24"/>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马太</a:t>
            </a:r>
            <a:endParaRPr lang="en-GB" sz="3200" b="1">
              <a:solidFill>
                <a:srgbClr val="3366FF"/>
              </a:solidFill>
              <a:latin typeface="Helvetica" charset="0"/>
              <a:ea typeface="细圆" pitchFamily="2" charset="-122"/>
            </a:endParaRPr>
          </a:p>
        </p:txBody>
      </p:sp>
      <p:sp>
        <p:nvSpPr>
          <p:cNvPr id="174096" name="Rectangle 25"/>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马可</a:t>
            </a:r>
            <a:endParaRPr lang="en-GB" sz="3200" b="1">
              <a:solidFill>
                <a:srgbClr val="3366FF"/>
              </a:solidFill>
              <a:latin typeface="Helvetica" charset="0"/>
              <a:ea typeface="细圆" pitchFamily="2" charset="-122"/>
            </a:endParaRPr>
          </a:p>
        </p:txBody>
      </p:sp>
      <p:sp>
        <p:nvSpPr>
          <p:cNvPr id="174097" name="Rectangle 26"/>
          <p:cNvSpPr>
            <a:spLocks noChangeArrowheads="1"/>
          </p:cNvSpPr>
          <p:nvPr/>
        </p:nvSpPr>
        <p:spPr bwMode="auto">
          <a:xfrm>
            <a:off x="2149475" y="3692525"/>
            <a:ext cx="2035175"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路加</a:t>
            </a:r>
            <a:endParaRPr lang="en-GB" sz="3200" b="1">
              <a:solidFill>
                <a:srgbClr val="3366FF"/>
              </a:solidFill>
              <a:latin typeface="Helvetica" charset="0"/>
              <a:ea typeface="细圆" pitchFamily="2" charset="-122"/>
            </a:endParaRPr>
          </a:p>
        </p:txBody>
      </p:sp>
      <p:sp>
        <p:nvSpPr>
          <p:cNvPr id="174098" name="Rectangle 27"/>
          <p:cNvSpPr>
            <a:spLocks noChangeArrowheads="1"/>
          </p:cNvSpPr>
          <p:nvPr/>
        </p:nvSpPr>
        <p:spPr bwMode="auto">
          <a:xfrm>
            <a:off x="2159000" y="1560513"/>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rPr>
              <a:t>   </a:t>
            </a:r>
            <a:r>
              <a:rPr lang="en-US" altLang="en-US" sz="2800">
                <a:solidFill>
                  <a:srgbClr val="3366FF"/>
                </a:solidFill>
              </a:rPr>
              <a:t>犹太人</a:t>
            </a:r>
            <a:endParaRPr lang="en-GB" sz="2500" b="1">
              <a:solidFill>
                <a:srgbClr val="3366FF"/>
              </a:solidFill>
              <a:latin typeface="Helvetica" charset="0"/>
            </a:endParaRPr>
          </a:p>
        </p:txBody>
      </p:sp>
      <p:sp>
        <p:nvSpPr>
          <p:cNvPr id="174099" name="Rectangle 28"/>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罗马人</a:t>
            </a:r>
            <a:endParaRPr lang="en-GB" sz="2500" b="1">
              <a:solidFill>
                <a:srgbClr val="3366FF"/>
              </a:solidFill>
              <a:latin typeface="Helvetica" charset="0"/>
            </a:endParaRPr>
          </a:p>
        </p:txBody>
      </p:sp>
      <p:sp>
        <p:nvSpPr>
          <p:cNvPr id="174100" name="Rectangle 29"/>
          <p:cNvSpPr>
            <a:spLocks noChangeArrowheads="1"/>
          </p:cNvSpPr>
          <p:nvPr/>
        </p:nvSpPr>
        <p:spPr bwMode="auto">
          <a:xfrm>
            <a:off x="2362200" y="4237038"/>
            <a:ext cx="18669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希腊人</a:t>
            </a:r>
            <a:endParaRPr lang="en-GB" sz="2500" b="1">
              <a:solidFill>
                <a:srgbClr val="3366FF"/>
              </a:solidFill>
              <a:latin typeface="Helvetica" charset="0"/>
            </a:endParaRPr>
          </a:p>
        </p:txBody>
      </p:sp>
      <p:sp>
        <p:nvSpPr>
          <p:cNvPr id="174101" name="Rectangle 30"/>
          <p:cNvSpPr>
            <a:spLocks noChangeArrowheads="1"/>
          </p:cNvSpPr>
          <p:nvPr/>
        </p:nvSpPr>
        <p:spPr bwMode="auto">
          <a:xfrm>
            <a:off x="2424113" y="2070100"/>
            <a:ext cx="1766887" cy="449263"/>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君王</a:t>
            </a:r>
            <a:r>
              <a:rPr lang="zh-CN" altLang="en-US">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4102" name="Rectangle 31"/>
          <p:cNvSpPr>
            <a:spLocks noChangeArrowheads="1"/>
          </p:cNvSpPr>
          <p:nvPr/>
        </p:nvSpPr>
        <p:spPr bwMode="auto">
          <a:xfrm>
            <a:off x="5881688" y="2065338"/>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仆</a:t>
            </a:r>
            <a:r>
              <a:rPr lang="zh-CN" altLang="en-US" b="1">
                <a:solidFill>
                  <a:srgbClr val="3366FF"/>
                </a:solidFill>
                <a:latin typeface="Times" charset="0"/>
                <a:ea typeface="细圆" pitchFamily="2" charset="-122"/>
              </a:rPr>
              <a:t>人的</a:t>
            </a:r>
            <a:r>
              <a:rPr lang="en-US" altLang="en-US">
                <a:solidFill>
                  <a:srgbClr val="3366FF"/>
                </a:solidFill>
                <a:ea typeface="细圆" pitchFamily="2" charset="-122"/>
              </a:rPr>
              <a:t>身分</a:t>
            </a:r>
            <a:endParaRPr lang="en-GB" b="1">
              <a:solidFill>
                <a:srgbClr val="3366FF"/>
              </a:solidFill>
              <a:latin typeface="Helvetica" charset="0"/>
              <a:ea typeface="细圆" pitchFamily="2" charset="-122"/>
            </a:endParaRPr>
          </a:p>
        </p:txBody>
      </p:sp>
      <p:sp>
        <p:nvSpPr>
          <p:cNvPr id="174103" name="Rectangle 32"/>
          <p:cNvSpPr>
            <a:spLocks noChangeArrowheads="1"/>
          </p:cNvSpPr>
          <p:nvPr/>
        </p:nvSpPr>
        <p:spPr bwMode="auto">
          <a:xfrm>
            <a:off x="2438400" y="4735513"/>
            <a:ext cx="1981200"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神</a:t>
            </a:r>
            <a:r>
              <a:rPr lang="en-GB" altLang="ja-JP" b="1">
                <a:solidFill>
                  <a:srgbClr val="3366FF"/>
                </a:solidFill>
                <a:latin typeface="Helvetica" charset="0"/>
              </a:rPr>
              <a:t>/</a:t>
            </a:r>
            <a:r>
              <a:rPr lang="en-US" altLang="en-US">
                <a:solidFill>
                  <a:srgbClr val="3366FF"/>
                </a:solidFill>
              </a:rPr>
              <a:t>人</a:t>
            </a:r>
            <a:r>
              <a:rPr lang="zh-CN" altLang="en-US">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4104" name="Rectangle 33"/>
          <p:cNvSpPr>
            <a:spLocks noChangeArrowheads="1"/>
          </p:cNvSpPr>
          <p:nvPr/>
        </p:nvSpPr>
        <p:spPr bwMode="auto">
          <a:xfrm>
            <a:off x="2427288" y="2574925"/>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他的言谈</a:t>
            </a:r>
            <a:endParaRPr lang="en-GB" sz="2800" b="1">
              <a:solidFill>
                <a:srgbClr val="3366FF"/>
              </a:solidFill>
              <a:latin typeface="Helvetica" charset="0"/>
            </a:endParaRPr>
          </a:p>
        </p:txBody>
      </p:sp>
      <p:sp>
        <p:nvSpPr>
          <p:cNvPr id="174105" name="Rectangle 34"/>
          <p:cNvSpPr>
            <a:spLocks noChangeArrowheads="1"/>
          </p:cNvSpPr>
          <p:nvPr/>
        </p:nvSpPr>
        <p:spPr bwMode="auto">
          <a:xfrm>
            <a:off x="5905500" y="2584450"/>
            <a:ext cx="18669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他的作为</a:t>
            </a:r>
            <a:endParaRPr lang="en-GB" sz="2800" b="1">
              <a:solidFill>
                <a:srgbClr val="3366FF"/>
              </a:solidFill>
              <a:latin typeface="Helvetica" charset="0"/>
            </a:endParaRPr>
          </a:p>
        </p:txBody>
      </p:sp>
      <p:sp>
        <p:nvSpPr>
          <p:cNvPr id="174106" name="Rectangle 35"/>
          <p:cNvSpPr>
            <a:spLocks noChangeArrowheads="1"/>
          </p:cNvSpPr>
          <p:nvPr/>
        </p:nvSpPr>
        <p:spPr bwMode="auto">
          <a:xfrm>
            <a:off x="2439988" y="5251450"/>
            <a:ext cx="1751012"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a:t>
            </a:r>
            <a:r>
              <a:rPr lang="en-US" altLang="en-US" sz="2800" b="1">
                <a:solidFill>
                  <a:srgbClr val="3366FF"/>
                </a:solidFill>
              </a:rPr>
              <a:t>感触</a:t>
            </a:r>
            <a:endParaRPr lang="en-GB" sz="2800" b="1">
              <a:solidFill>
                <a:srgbClr val="3366FF"/>
              </a:solidFill>
              <a:latin typeface="Helvetica" charset="0"/>
            </a:endParaRPr>
          </a:p>
        </p:txBody>
      </p:sp>
      <p:sp>
        <p:nvSpPr>
          <p:cNvPr id="174107" name="Text Box 36"/>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grpSp>
        <p:nvGrpSpPr>
          <p:cNvPr id="174108" name="Group 37"/>
          <p:cNvGrpSpPr>
            <a:grpSpLocks/>
          </p:cNvGrpSpPr>
          <p:nvPr/>
        </p:nvGrpSpPr>
        <p:grpSpPr bwMode="auto">
          <a:xfrm>
            <a:off x="3230563" y="2209800"/>
            <a:ext cx="3017837"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endParaRPr lang="en-SG"/>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endParaRPr lang="en-SG"/>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p:spPr>
          <p:txBody>
            <a:bodyPr rot="10800000" wrap="none" anchor="ctr"/>
            <a:lstStyle/>
            <a:p>
              <a:endParaRPr lang="en-US">
                <a:solidFill>
                  <a:srgbClr val="000000"/>
                </a:solidFill>
              </a:endParaRPr>
            </a:p>
          </p:txBody>
        </p:sp>
      </p:grpSp>
      <p:grpSp>
        <p:nvGrpSpPr>
          <p:cNvPr id="6" name="Group 41"/>
          <p:cNvGrpSpPr>
            <a:grpSpLocks/>
          </p:cNvGrpSpPr>
          <p:nvPr/>
        </p:nvGrpSpPr>
        <p:grpSpPr bwMode="auto">
          <a:xfrm>
            <a:off x="2197100" y="2397125"/>
            <a:ext cx="4516438" cy="1214438"/>
            <a:chOff x="1523" y="1711"/>
            <a:chExt cx="3129" cy="866"/>
          </a:xfrm>
        </p:grpSpPr>
        <p:sp>
          <p:nvSpPr>
            <p:cNvPr id="174118" name="Text Box 42"/>
            <p:cNvSpPr txBox="1">
              <a:spLocks noChangeArrowheads="1"/>
            </p:cNvSpPr>
            <p:nvPr/>
          </p:nvSpPr>
          <p:spPr bwMode="auto">
            <a:xfrm rot="-2700000">
              <a:off x="1523" y="2246"/>
              <a:ext cx="3129" cy="331"/>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b="1">
                  <a:solidFill>
                    <a:srgbClr val="FFFFFF"/>
                  </a:solidFill>
                  <a:latin typeface="Lucida Handwriting" pitchFamily="66" charset="0"/>
                </a:rPr>
                <a:t>“</a:t>
              </a:r>
              <a:r>
                <a:rPr lang="zh-CN" altLang="en-US">
                  <a:ea typeface="SimSun" pitchFamily="2" charset="-122"/>
                </a:rPr>
                <a:t>共同</a:t>
              </a:r>
              <a:r>
                <a:rPr lang="en-US" altLang="en-US">
                  <a:ea typeface="SimSun" pitchFamily="2" charset="-122"/>
                </a:rPr>
                <a:t>来查看</a:t>
              </a:r>
              <a:r>
                <a:rPr lang="en-GB" altLang="ja-JP" b="1">
                  <a:solidFill>
                    <a:srgbClr val="FFFFFF"/>
                  </a:solidFill>
                  <a:latin typeface="Lucida Handwriting" pitchFamily="66" charset="0"/>
                  <a:ea typeface="SimSun" pitchFamily="2" charset="-122"/>
                </a:rPr>
                <a:t>”</a:t>
              </a:r>
              <a:endParaRPr lang="en-GB" b="1">
                <a:solidFill>
                  <a:srgbClr val="FFFFFF"/>
                </a:solidFill>
                <a:latin typeface="Lucida Handwriting" pitchFamily="66" charset="0"/>
                <a:ea typeface="SimSun" pitchFamily="2" charset="-122"/>
              </a:endParaRPr>
            </a:p>
          </p:txBody>
        </p:sp>
        <p:sp>
          <p:nvSpPr>
            <p:cNvPr id="64552" name="Text Box 43"/>
            <p:cNvSpPr txBox="1">
              <a:spLocks noChangeArrowheads="1"/>
            </p:cNvSpPr>
            <p:nvPr/>
          </p:nvSpPr>
          <p:spPr bwMode="auto">
            <a:xfrm rot="18960000">
              <a:off x="1720" y="1711"/>
              <a:ext cx="2076" cy="854"/>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FFFFF"/>
                  </a:solidFill>
                  <a:latin typeface="Lucida Handwriting" pitchFamily="66" charset="0"/>
                </a:rPr>
                <a:t> </a:t>
              </a:r>
              <a:r>
                <a:rPr lang="en-US" altLang="zh-CN" sz="3600" b="1">
                  <a:effectLst>
                    <a:outerShdw blurRad="38100" dist="38100" dir="2700000" algn="tl">
                      <a:srgbClr val="010199"/>
                    </a:outerShdw>
                  </a:effectLst>
                  <a:latin typeface="隶变" pitchFamily="2" charset="-122"/>
                  <a:ea typeface="隶变" pitchFamily="2" charset="-122"/>
                </a:rPr>
                <a:t>符</a:t>
              </a:r>
              <a:r>
                <a:rPr lang="zh-CN" altLang="en-US" sz="3600" b="1">
                  <a:effectLst>
                    <a:outerShdw blurRad="38100" dist="38100" dir="2700000" algn="tl">
                      <a:srgbClr val="010199"/>
                    </a:outerShdw>
                  </a:effectLst>
                  <a:latin typeface="隶变" pitchFamily="2" charset="-122"/>
                  <a:ea typeface="隶变" pitchFamily="2" charset="-122"/>
                </a:rPr>
                <a:t>类</a:t>
              </a:r>
              <a:r>
                <a:rPr lang="en-GB" altLang="ja-JP" sz="3600" b="1">
                  <a:latin typeface="Comic Sans MS" pitchFamily="66" charset="0"/>
                  <a:ea typeface="隶变" pitchFamily="2" charset="-122"/>
                </a:rPr>
                <a:t>:</a:t>
              </a:r>
            </a:p>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b="1">
                  <a:solidFill>
                    <a:srgbClr val="FFFFFF"/>
                  </a:solidFill>
                  <a:latin typeface="Lucida Handwriting" pitchFamily="66" charset="0"/>
                  <a:ea typeface="隶变" pitchFamily="2" charset="-122"/>
                </a:rPr>
                <a:t>:</a:t>
              </a:r>
            </a:p>
          </p:txBody>
        </p:sp>
      </p:grpSp>
      <p:sp>
        <p:nvSpPr>
          <p:cNvPr id="22572" name="Text Box 44"/>
          <p:cNvSpPr txBox="1">
            <a:spLocks noChangeArrowheads="1"/>
          </p:cNvSpPr>
          <p:nvPr/>
        </p:nvSpPr>
        <p:spPr bwMode="auto">
          <a:xfrm>
            <a:off x="4419600" y="3886200"/>
            <a:ext cx="3810000" cy="823913"/>
          </a:xfrm>
          <a:prstGeom prst="rect">
            <a:avLst/>
          </a:prstGeom>
          <a:noFill/>
          <a:ln w="9525">
            <a:noFill/>
            <a:round/>
            <a:headEnd/>
            <a:tailEnd/>
          </a:ln>
        </p:spPr>
        <p:txBody>
          <a:bodyPr lIns="80756" tIns="41993" rIns="80756" bIns="41993">
            <a:spAutoFit/>
          </a:bodyPr>
          <a:lstStyle/>
          <a:p>
            <a:pPr algn="ctr">
              <a:spcBef>
                <a:spcPts val="30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sz="4800" b="1">
                <a:solidFill>
                  <a:srgbClr val="FFFF00"/>
                </a:solidFill>
                <a:latin typeface="Comic Sans MS" pitchFamily="66" charset="0"/>
              </a:rPr>
              <a:t>“</a:t>
            </a:r>
            <a:r>
              <a:rPr lang="zh-CN" altLang="en-US" sz="4800">
                <a:solidFill>
                  <a:srgbClr val="FFFF00"/>
                </a:solidFill>
                <a:ea typeface="SimSun" pitchFamily="2" charset="-122"/>
              </a:rPr>
              <a:t>共同</a:t>
            </a:r>
            <a:r>
              <a:rPr lang="en-US" altLang="en-US" sz="4800">
                <a:solidFill>
                  <a:srgbClr val="FFFF00"/>
                </a:solidFill>
                <a:ea typeface="SimSun" pitchFamily="2" charset="-122"/>
              </a:rPr>
              <a:t>来</a:t>
            </a:r>
            <a:r>
              <a:rPr lang="en-US" altLang="en-US" sz="4800" b="1">
                <a:solidFill>
                  <a:srgbClr val="FFFF00"/>
                </a:solidFill>
                <a:ea typeface="SimSun" pitchFamily="2" charset="-122"/>
              </a:rPr>
              <a:t>查</a:t>
            </a:r>
            <a:r>
              <a:rPr lang="en-US" altLang="en-US" sz="4800">
                <a:solidFill>
                  <a:srgbClr val="FFFF00"/>
                </a:solidFill>
                <a:ea typeface="SimSun" pitchFamily="2" charset="-122"/>
              </a:rPr>
              <a:t>看</a:t>
            </a:r>
            <a:r>
              <a:rPr lang="en-GB" altLang="ja-JP" sz="4800" b="1">
                <a:solidFill>
                  <a:srgbClr val="FFFF00"/>
                </a:solidFill>
                <a:latin typeface="Comic Sans MS" pitchFamily="66" charset="0"/>
                <a:ea typeface="SimSun" pitchFamily="2" charset="-122"/>
              </a:rPr>
              <a:t>”</a:t>
            </a:r>
            <a:endParaRPr lang="en-GB" sz="4800" b="1">
              <a:solidFill>
                <a:srgbClr val="FFFF00"/>
              </a:solidFill>
              <a:latin typeface="Comic Sans MS" pitchFamily="66" charset="0"/>
              <a:ea typeface="SimSun" pitchFamily="2" charset="-122"/>
            </a:endParaRPr>
          </a:p>
        </p:txBody>
      </p:sp>
      <p:sp>
        <p:nvSpPr>
          <p:cNvPr id="22573" name="Text Box 45"/>
          <p:cNvSpPr txBox="1">
            <a:spLocks noChangeArrowheads="1"/>
          </p:cNvSpPr>
          <p:nvPr/>
        </p:nvSpPr>
        <p:spPr bwMode="auto">
          <a:xfrm>
            <a:off x="990600" y="914400"/>
            <a:ext cx="5718175" cy="1192213"/>
          </a:xfrm>
          <a:prstGeom prst="rect">
            <a:avLst/>
          </a:prstGeom>
          <a:noFill/>
          <a:ln w="9525">
            <a:noFill/>
            <a:round/>
            <a:headEnd/>
            <a:tailEnd/>
          </a:ln>
        </p:spPr>
        <p:txBody>
          <a:bodyPr lIns="80756" tIns="41993" rIns="80756" bIns="41993">
            <a:spAutoFit/>
          </a:bodyPr>
          <a:lstStyle/>
          <a:p>
            <a:pPr algn="ctr">
              <a:spcBef>
                <a:spcPts val="4488"/>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zh-CN" sz="7200" b="1">
                <a:solidFill>
                  <a:srgbClr val="FFFF00"/>
                </a:solidFill>
                <a:effectLst>
                  <a:outerShdw blurRad="38100" dist="38100" dir="2700000" algn="tl">
                    <a:srgbClr val="FFFFFF"/>
                  </a:outerShdw>
                </a:effectLst>
                <a:latin typeface="隶变" pitchFamily="2" charset="-122"/>
                <a:ea typeface="隶变" pitchFamily="2" charset="-122"/>
              </a:rPr>
              <a:t>符</a:t>
            </a:r>
            <a:r>
              <a:rPr lang="zh-CN" altLang="en-US" sz="7200" b="1">
                <a:solidFill>
                  <a:srgbClr val="FFFF00"/>
                </a:solidFill>
                <a:effectLst>
                  <a:outerShdw blurRad="38100" dist="38100" dir="2700000" algn="tl">
                    <a:srgbClr val="FFFFFF"/>
                  </a:outerShdw>
                </a:effectLst>
                <a:latin typeface="隶变" pitchFamily="2" charset="-122"/>
                <a:ea typeface="隶变" pitchFamily="2" charset="-122"/>
              </a:rPr>
              <a:t>类</a:t>
            </a:r>
            <a:r>
              <a:rPr lang="en-GB" altLang="ja-JP" sz="7200" b="1">
                <a:solidFill>
                  <a:srgbClr val="FAFD00"/>
                </a:solidFill>
                <a:latin typeface="Comic Sans MS" pitchFamily="66" charset="0"/>
                <a:ea typeface="隶变" pitchFamily="2" charset="-122"/>
              </a:rPr>
              <a:t>:</a:t>
            </a:r>
            <a:endParaRPr lang="en-GB" sz="7200" b="1">
              <a:solidFill>
                <a:srgbClr val="FAFD00"/>
              </a:solidFill>
              <a:latin typeface="Comic Sans MS" pitchFamily="66" charset="0"/>
              <a:ea typeface="隶变" pitchFamily="2" charset="-122"/>
            </a:endParaRPr>
          </a:p>
        </p:txBody>
      </p:sp>
      <p:sp>
        <p:nvSpPr>
          <p:cNvPr id="174112" name="Text Box 46"/>
          <p:cNvSpPr txBox="1">
            <a:spLocks noChangeArrowheads="1"/>
          </p:cNvSpPr>
          <p:nvPr/>
        </p:nvSpPr>
        <p:spPr bwMode="auto">
          <a:xfrm>
            <a:off x="8020050" y="6538913"/>
            <a:ext cx="166688" cy="21590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113" name="Text Box 47"/>
          <p:cNvSpPr txBox="1">
            <a:spLocks noChangeArrowheads="1"/>
          </p:cNvSpPr>
          <p:nvPr/>
        </p:nvSpPr>
        <p:spPr bwMode="auto">
          <a:xfrm>
            <a:off x="8747125" y="6132513"/>
            <a:ext cx="166688"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114" name="Text Box 48"/>
          <p:cNvSpPr txBox="1">
            <a:spLocks noChangeArrowheads="1"/>
          </p:cNvSpPr>
          <p:nvPr/>
        </p:nvSpPr>
        <p:spPr bwMode="auto">
          <a:xfrm>
            <a:off x="8358188"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20</a:t>
            </a:r>
          </a:p>
        </p:txBody>
      </p:sp>
      <p:sp>
        <p:nvSpPr>
          <p:cNvPr id="174115" name="Text Box 49"/>
          <p:cNvSpPr txBox="1">
            <a:spLocks noChangeArrowheads="1"/>
          </p:cNvSpPr>
          <p:nvPr/>
        </p:nvSpPr>
        <p:spPr bwMode="auto">
          <a:xfrm>
            <a:off x="8705850" y="6484938"/>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3</a:t>
            </a:r>
          </a:p>
        </p:txBody>
      </p:sp>
      <p:sp>
        <p:nvSpPr>
          <p:cNvPr id="52" name="Title 51"/>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en-US" sz="3200">
                <a:solidFill>
                  <a:srgbClr val="FFFF00"/>
                </a:solidFill>
              </a:rPr>
              <a:t>这个异乎寻常</a:t>
            </a:r>
            <a:r>
              <a:rPr lang="en-US" altLang="en-US" sz="2800">
                <a:solidFill>
                  <a:srgbClr val="FFFF00"/>
                </a:solidFill>
              </a:rPr>
              <a:t>的</a:t>
            </a:r>
            <a:r>
              <a:rPr lang="en-US" altLang="en-US" sz="3200">
                <a:solidFill>
                  <a:srgbClr val="FFFF00"/>
                </a:solidFill>
              </a:rPr>
              <a:t>字</a:t>
            </a:r>
            <a:r>
              <a:rPr lang="en-US" altLang="ja-JP" sz="2900" b="1">
                <a:solidFill>
                  <a:srgbClr val="FFEA18"/>
                </a:solidFill>
                <a:latin typeface="Comic Sans MS" pitchFamily="66" charset="0"/>
              </a:rPr>
              <a:t>…</a:t>
            </a:r>
            <a:endParaRPr lang="en-US"/>
          </a:p>
        </p:txBody>
      </p:sp>
      <p:sp>
        <p:nvSpPr>
          <p:cNvPr id="53" name="TextBox 52"/>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9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622481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35606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34583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5682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976348838"/>
      </p:ext>
    </p:extLst>
  </p:cSld>
  <p:clrMapOvr>
    <a:masterClrMapping/>
  </p:clrMapOvr>
  <p:transition spd="med"/>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312707824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12474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ＭＳ Ｐゴシック" charset="0"/>
              </a:rPr>
              <a:t>如基督</a:t>
            </a: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服侍与受苦</a:t>
            </a:r>
            <a:endParaRPr kumimoji="0" 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7055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09600" y="1828800"/>
            <a:ext cx="6019800" cy="1768475"/>
          </a:xfrm>
          <a:prstGeom prst="rect">
            <a:avLst/>
          </a:prstGeom>
          <a:solidFill>
            <a:schemeClr val="bg1">
              <a:lumMod val="10000"/>
            </a:schemeClr>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EFEE8"/>
                </a:solidFill>
                <a:effectLst/>
                <a:uLnTx/>
                <a:uFillTx/>
                <a:latin typeface="Times" charset="0"/>
                <a:ea typeface="细圆" pitchFamily="2" charset="-122"/>
                <a:cs typeface="+mn-cs"/>
              </a:rPr>
              <a:t>应用</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000" b="1" i="0" u="none" strike="noStrike" kern="1200" cap="none" spc="0" normalizeH="0" baseline="0" noProof="0" dirty="0">
              <a:ln>
                <a:noFill/>
              </a:ln>
              <a:solidFill>
                <a:srgbClr val="FEFEE8"/>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EFEE8"/>
                </a:solidFill>
                <a:effectLst/>
                <a:uLnTx/>
                <a:uFillTx/>
                <a:latin typeface="Times" charset="0"/>
                <a:ea typeface="细圆" pitchFamily="2" charset="-122"/>
                <a:cs typeface="+mn-cs"/>
              </a:rPr>
              <a:t>你是否是一个跟随耶稣的榜样，</a:t>
            </a:r>
            <a:br>
              <a:rPr kumimoji="0" lang="en-US" altLang="zh-CN" sz="2800" b="1" i="0" u="none" strike="noStrike" kern="1200" cap="none" spc="0" normalizeH="0" baseline="0" noProof="0" dirty="0">
                <a:ln>
                  <a:noFill/>
                </a:ln>
                <a:solidFill>
                  <a:srgbClr val="FEFEE8"/>
                </a:solidFill>
                <a:effectLst/>
                <a:uLnTx/>
                <a:uFillTx/>
                <a:latin typeface="Times" charset="0"/>
                <a:ea typeface="细圆" pitchFamily="2" charset="-122"/>
                <a:cs typeface="+mn-cs"/>
              </a:rPr>
            </a:br>
            <a:r>
              <a:rPr kumimoji="0" lang="zh-CN" altLang="en-US" sz="2800" b="1" i="0" u="none" strike="noStrike" kern="1200" cap="none" spc="0" normalizeH="0" baseline="0" noProof="0" dirty="0">
                <a:ln>
                  <a:noFill/>
                </a:ln>
                <a:solidFill>
                  <a:srgbClr val="FEFEE8"/>
                </a:solidFill>
                <a:effectLst/>
                <a:uLnTx/>
                <a:uFillTx/>
                <a:latin typeface="Times New Roman" pitchFamily="18" charset="0"/>
                <a:ea typeface="细圆" pitchFamily="2" charset="-122"/>
                <a:cs typeface="+mn-cs"/>
              </a:rPr>
              <a:t>甘心乐意受苦的门徒？</a:t>
            </a:r>
            <a:endParaRPr kumimoji="0" lang="en-US" altLang="zh-CN" sz="2800" b="1" i="0" u="none" strike="noStrike" kern="1200" cap="none" spc="0" normalizeH="0" baseline="0" noProof="0" dirty="0">
              <a:ln>
                <a:noFill/>
              </a:ln>
              <a:solidFill>
                <a:srgbClr val="FEFEE8"/>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EFEE8"/>
              </a:solidFill>
              <a:effectLst/>
              <a:uLnTx/>
              <a:uFillTx/>
              <a:latin typeface="Times" charset="0"/>
              <a:ea typeface="细圆" pitchFamily="2" charset="-122"/>
              <a:cs typeface="+mn-cs"/>
            </a:endParaRPr>
          </a:p>
        </p:txBody>
      </p:sp>
      <p:sp>
        <p:nvSpPr>
          <p:cNvPr id="256002" name="Text Box 3"/>
          <p:cNvSpPr txBox="1">
            <a:spLocks noChangeArrowheads="1"/>
          </p:cNvSpPr>
          <p:nvPr/>
        </p:nvSpPr>
        <p:spPr bwMode="auto">
          <a:xfrm>
            <a:off x="8458200" y="381000"/>
            <a:ext cx="4889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a:t>
            </a: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6003" name="Text Box 4"/>
          <p:cNvSpPr txBox="1">
            <a:spLocks noChangeArrowheads="1"/>
          </p:cNvSpPr>
          <p:nvPr/>
        </p:nvSpPr>
        <p:spPr bwMode="auto">
          <a:xfrm>
            <a:off x="3810000" y="457200"/>
            <a:ext cx="1485900" cy="823913"/>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Chicago" charset="0"/>
                <a:ea typeface="隶变" pitchFamily="2" charset="-122"/>
                <a:cs typeface="+mn-cs"/>
              </a:rPr>
              <a:t>马可</a:t>
            </a:r>
            <a:r>
              <a:rPr kumimoji="0" lang="zh-CN" altLang="en-US" sz="24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 </a:t>
            </a:r>
          </a:p>
        </p:txBody>
      </p:sp>
      <p:pic>
        <p:nvPicPr>
          <p:cNvPr id="256004"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Tree>
    <p:extLst>
      <p:ext uri="{BB962C8B-B14F-4D97-AF65-F5344CB8AC3E}">
        <p14:creationId xmlns:p14="http://schemas.microsoft.com/office/powerpoint/2010/main" val="890425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box(in)">
                                      <p:cBhvr>
                                        <p:cTn id="7" dur="500"/>
                                        <p:tgtEl>
                                          <p:spTgt spid="183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autoUpdateAnimBg="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405115"/>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你要怎么做一个如基督受苦的门徒</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7619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p:cNvPicPr>
            <a:picLocks noChangeAspect="1" noChangeArrowheads="1"/>
          </p:cNvPicPr>
          <p:nvPr/>
        </p:nvPicPr>
        <p:blipFill>
          <a:blip r:embed="rId3"/>
          <a:srcRect/>
          <a:stretch>
            <a:fillRect/>
          </a:stretch>
        </p:blipFill>
        <p:spPr bwMode="auto">
          <a:xfrm>
            <a:off x="342900" y="231775"/>
            <a:ext cx="8401050" cy="6400800"/>
          </a:xfrm>
          <a:prstGeom prst="rect">
            <a:avLst/>
          </a:prstGeom>
          <a:blipFill dpi="0" rotWithShape="0">
            <a:blip r:embed="rId4"/>
            <a:srcRect/>
            <a:tile tx="0" ty="0" sx="100000" sy="100000" flip="none" algn="tl"/>
          </a:blipFill>
          <a:ln w="9525">
            <a:noFill/>
            <a:round/>
            <a:headEnd/>
            <a:tailEnd/>
          </a:ln>
        </p:spPr>
      </p:pic>
      <p:sp>
        <p:nvSpPr>
          <p:cNvPr id="176130"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613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355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76136" name="Rectangle 8"/>
          <p:cNvSpPr>
            <a:spLocks noChangeArrowheads="1"/>
          </p:cNvSpPr>
          <p:nvPr/>
        </p:nvSpPr>
        <p:spPr bwMode="auto">
          <a:xfrm>
            <a:off x="4814888" y="946150"/>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76137" name="Rectangle 9"/>
          <p:cNvSpPr>
            <a:spLocks noChangeArrowheads="1"/>
          </p:cNvSpPr>
          <p:nvPr/>
        </p:nvSpPr>
        <p:spPr bwMode="auto">
          <a:xfrm>
            <a:off x="1427163" y="3638550"/>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76138" name="Rectangle 10"/>
          <p:cNvSpPr>
            <a:spLocks noChangeArrowheads="1"/>
          </p:cNvSpPr>
          <p:nvPr/>
        </p:nvSpPr>
        <p:spPr bwMode="auto">
          <a:xfrm>
            <a:off x="4860925" y="3624263"/>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4</a:t>
            </a:r>
          </a:p>
        </p:txBody>
      </p:sp>
      <p:sp>
        <p:nvSpPr>
          <p:cNvPr id="176139" name="Rectangle 11"/>
          <p:cNvSpPr>
            <a:spLocks noChangeArrowheads="1"/>
          </p:cNvSpPr>
          <p:nvPr/>
        </p:nvSpPr>
        <p:spPr bwMode="auto">
          <a:xfrm>
            <a:off x="1412875" y="962025"/>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nvGrpSpPr>
          <p:cNvPr id="176140" name="Group 12"/>
          <p:cNvGrpSpPr>
            <a:grpSpLocks/>
          </p:cNvGrpSpPr>
          <p:nvPr/>
        </p:nvGrpSpPr>
        <p:grpSpPr bwMode="auto">
          <a:xfrm>
            <a:off x="1652588" y="1647825"/>
            <a:ext cx="936625" cy="1376363"/>
            <a:chOff x="1145" y="1176"/>
            <a:chExt cx="649" cy="983"/>
          </a:xfrm>
        </p:grpSpPr>
        <p:sp>
          <p:nvSpPr>
            <p:cNvPr id="176182" name="Rectangle 13"/>
            <p:cNvSpPr>
              <a:spLocks noChangeArrowheads="1"/>
            </p:cNvSpPr>
            <p:nvPr/>
          </p:nvSpPr>
          <p:spPr bwMode="auto">
            <a:xfrm>
              <a:off x="1145" y="1176"/>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83"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84" name="Rectangle 15"/>
            <p:cNvSpPr>
              <a:spLocks noChangeArrowheads="1"/>
            </p:cNvSpPr>
            <p:nvPr/>
          </p:nvSpPr>
          <p:spPr bwMode="auto">
            <a:xfrm>
              <a:off x="1161" y="1834"/>
              <a:ext cx="633"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1" name="Group 16"/>
          <p:cNvGrpSpPr>
            <a:grpSpLocks/>
          </p:cNvGrpSpPr>
          <p:nvPr/>
        </p:nvGrpSpPr>
        <p:grpSpPr bwMode="auto">
          <a:xfrm>
            <a:off x="5070475" y="1658938"/>
            <a:ext cx="890588" cy="1376362"/>
            <a:chOff x="3513" y="1184"/>
            <a:chExt cx="617" cy="983"/>
          </a:xfrm>
        </p:grpSpPr>
        <p:sp>
          <p:nvSpPr>
            <p:cNvPr id="176179" name="Rectangle 17"/>
            <p:cNvSpPr>
              <a:spLocks noChangeArrowheads="1"/>
            </p:cNvSpPr>
            <p:nvPr/>
          </p:nvSpPr>
          <p:spPr bwMode="auto">
            <a:xfrm>
              <a:off x="3513" y="1184"/>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80"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81" name="Rectangle 19"/>
            <p:cNvSpPr>
              <a:spLocks noChangeArrowheads="1"/>
            </p:cNvSpPr>
            <p:nvPr/>
          </p:nvSpPr>
          <p:spPr bwMode="auto">
            <a:xfrm>
              <a:off x="3513" y="1842"/>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FFFF00"/>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2" name="Group 20"/>
          <p:cNvGrpSpPr>
            <a:grpSpLocks/>
          </p:cNvGrpSpPr>
          <p:nvPr/>
        </p:nvGrpSpPr>
        <p:grpSpPr bwMode="auto">
          <a:xfrm>
            <a:off x="1674813" y="4325938"/>
            <a:ext cx="890587" cy="1376362"/>
            <a:chOff x="1161" y="3088"/>
            <a:chExt cx="617" cy="983"/>
          </a:xfrm>
        </p:grpSpPr>
        <p:sp>
          <p:nvSpPr>
            <p:cNvPr id="176176" name="Rectangle 21"/>
            <p:cNvSpPr>
              <a:spLocks noChangeArrowheads="1"/>
            </p:cNvSpPr>
            <p:nvPr/>
          </p:nvSpPr>
          <p:spPr bwMode="auto">
            <a:xfrm>
              <a:off x="1161" y="3088"/>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77"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78" name="Rectangle 23"/>
            <p:cNvSpPr>
              <a:spLocks noChangeArrowheads="1"/>
            </p:cNvSpPr>
            <p:nvPr/>
          </p:nvSpPr>
          <p:spPr bwMode="auto">
            <a:xfrm>
              <a:off x="1161"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3" name="Group 24"/>
          <p:cNvGrpSpPr>
            <a:grpSpLocks/>
          </p:cNvGrpSpPr>
          <p:nvPr/>
        </p:nvGrpSpPr>
        <p:grpSpPr bwMode="auto">
          <a:xfrm>
            <a:off x="5011738" y="4325938"/>
            <a:ext cx="890587" cy="1376362"/>
            <a:chOff x="3473" y="3088"/>
            <a:chExt cx="617" cy="983"/>
          </a:xfrm>
        </p:grpSpPr>
        <p:sp>
          <p:nvSpPr>
            <p:cNvPr id="176173" name="Rectangle 25"/>
            <p:cNvSpPr>
              <a:spLocks noChangeArrowheads="1"/>
            </p:cNvSpPr>
            <p:nvPr/>
          </p:nvSpPr>
          <p:spPr bwMode="auto">
            <a:xfrm>
              <a:off x="3473" y="308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6174" name="Rectangle 26"/>
            <p:cNvSpPr>
              <a:spLocks noChangeArrowheads="1"/>
            </p:cNvSpPr>
            <p:nvPr/>
          </p:nvSpPr>
          <p:spPr bwMode="auto">
            <a:xfrm>
              <a:off x="3473" y="3442"/>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6175" name="Rectangle 27"/>
            <p:cNvSpPr>
              <a:spLocks noChangeArrowheads="1"/>
            </p:cNvSpPr>
            <p:nvPr/>
          </p:nvSpPr>
          <p:spPr bwMode="auto">
            <a:xfrm>
              <a:off x="3473"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FFFF00"/>
                </a:solidFill>
              </a:endParaRP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sp>
        <p:nvSpPr>
          <p:cNvPr id="176144" name="Rectangle 28"/>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马太</a:t>
            </a:r>
            <a:endParaRPr lang="en-GB" sz="3200" b="1">
              <a:solidFill>
                <a:srgbClr val="00FF00"/>
              </a:solidFill>
              <a:latin typeface="Helvetica" charset="0"/>
              <a:ea typeface="细圆" pitchFamily="2" charset="-122"/>
            </a:endParaRPr>
          </a:p>
        </p:txBody>
      </p:sp>
      <p:sp>
        <p:nvSpPr>
          <p:cNvPr id="176145" name="Rectangle 29"/>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马可</a:t>
            </a:r>
            <a:endParaRPr lang="en-GB" sz="3200" b="1">
              <a:solidFill>
                <a:srgbClr val="00FF00"/>
              </a:solidFill>
              <a:latin typeface="Helvetica" charset="0"/>
              <a:ea typeface="细圆" pitchFamily="2" charset="-122"/>
            </a:endParaRPr>
          </a:p>
        </p:txBody>
      </p:sp>
      <p:sp>
        <p:nvSpPr>
          <p:cNvPr id="176146" name="Rectangle 30"/>
          <p:cNvSpPr>
            <a:spLocks noChangeArrowheads="1"/>
          </p:cNvSpPr>
          <p:nvPr/>
        </p:nvSpPr>
        <p:spPr bwMode="auto">
          <a:xfrm>
            <a:off x="2149475" y="3692525"/>
            <a:ext cx="2035175"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路加</a:t>
            </a:r>
            <a:endParaRPr lang="en-GB" sz="3200" b="1">
              <a:solidFill>
                <a:srgbClr val="00FF00"/>
              </a:solidFill>
              <a:latin typeface="Helvetica" charset="0"/>
              <a:ea typeface="细圆" pitchFamily="2" charset="-122"/>
            </a:endParaRPr>
          </a:p>
        </p:txBody>
      </p:sp>
      <p:sp>
        <p:nvSpPr>
          <p:cNvPr id="176147" name="Rectangle 31"/>
          <p:cNvSpPr>
            <a:spLocks noChangeArrowheads="1"/>
          </p:cNvSpPr>
          <p:nvPr/>
        </p:nvSpPr>
        <p:spPr bwMode="auto">
          <a:xfrm>
            <a:off x="5759450" y="3684588"/>
            <a:ext cx="1476375"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3366FF"/>
                </a:solidFill>
              </a:rPr>
              <a:t>约翰</a:t>
            </a:r>
            <a:endParaRPr lang="en-GB" sz="3200" b="1">
              <a:solidFill>
                <a:srgbClr val="3366FF"/>
              </a:solidFill>
              <a:latin typeface="Helvetica" charset="0"/>
            </a:endParaRPr>
          </a:p>
        </p:txBody>
      </p:sp>
      <p:sp>
        <p:nvSpPr>
          <p:cNvPr id="176148" name="Rectangle 32"/>
          <p:cNvSpPr>
            <a:spLocks noChangeArrowheads="1"/>
          </p:cNvSpPr>
          <p:nvPr/>
        </p:nvSpPr>
        <p:spPr bwMode="auto">
          <a:xfrm>
            <a:off x="2159000" y="1560513"/>
            <a:ext cx="1766888" cy="511175"/>
          </a:xfrm>
          <a:prstGeom prst="rect">
            <a:avLst/>
          </a:prstGeom>
          <a:noFill/>
          <a:ln w="9525">
            <a:noFill/>
            <a:round/>
            <a:headEnd/>
            <a:tailEnd/>
          </a:ln>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a:solidFill>
                  <a:srgbClr val="CECECE"/>
                </a:solidFill>
                <a:latin typeface="Helvetica" charset="0"/>
              </a:rPr>
              <a:t>   </a:t>
            </a:r>
            <a:r>
              <a:rPr lang="en-US" altLang="en-US" sz="2800">
                <a:solidFill>
                  <a:srgbClr val="DDDDE9"/>
                </a:solidFill>
              </a:rPr>
              <a:t>犹太人</a:t>
            </a:r>
            <a:endParaRPr lang="en-GB" sz="2500">
              <a:solidFill>
                <a:srgbClr val="DDDDE9"/>
              </a:solidFill>
              <a:latin typeface="Helvetica" charset="0"/>
            </a:endParaRPr>
          </a:p>
        </p:txBody>
      </p:sp>
      <p:sp>
        <p:nvSpPr>
          <p:cNvPr id="176149" name="Rectangle 33"/>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DDDDE9"/>
                </a:solidFill>
              </a:rPr>
              <a:t>罗马人</a:t>
            </a:r>
            <a:endParaRPr lang="en-GB" sz="2800">
              <a:solidFill>
                <a:srgbClr val="DDDDE9"/>
              </a:solidFill>
              <a:latin typeface="Helvetica" charset="0"/>
            </a:endParaRPr>
          </a:p>
        </p:txBody>
      </p:sp>
      <p:sp>
        <p:nvSpPr>
          <p:cNvPr id="176150" name="Rectangle 34"/>
          <p:cNvSpPr>
            <a:spLocks noChangeArrowheads="1"/>
          </p:cNvSpPr>
          <p:nvPr/>
        </p:nvSpPr>
        <p:spPr bwMode="auto">
          <a:xfrm>
            <a:off x="2462213" y="4237038"/>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solidFill>
                  <a:srgbClr val="DDDDE9"/>
                </a:solidFill>
              </a:rPr>
              <a:t>希腊人</a:t>
            </a:r>
            <a:endParaRPr lang="en-GB" sz="2800" b="1">
              <a:solidFill>
                <a:srgbClr val="DDDDE9"/>
              </a:solidFill>
              <a:latin typeface="Helvetica" charset="0"/>
            </a:endParaRPr>
          </a:p>
        </p:txBody>
      </p:sp>
      <p:sp>
        <p:nvSpPr>
          <p:cNvPr id="176151" name="Rectangle 35"/>
          <p:cNvSpPr>
            <a:spLocks noChangeArrowheads="1"/>
          </p:cNvSpPr>
          <p:nvPr/>
        </p:nvSpPr>
        <p:spPr bwMode="auto">
          <a:xfrm>
            <a:off x="5916613" y="4241800"/>
            <a:ext cx="10937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教会</a:t>
            </a:r>
            <a:endParaRPr lang="en-GB" sz="2500" b="1">
              <a:solidFill>
                <a:srgbClr val="3366FF"/>
              </a:solidFill>
              <a:latin typeface="Helvetica" charset="0"/>
            </a:endParaRPr>
          </a:p>
        </p:txBody>
      </p:sp>
      <p:sp>
        <p:nvSpPr>
          <p:cNvPr id="176152" name="Rectangle 36"/>
          <p:cNvSpPr>
            <a:spLocks noChangeArrowheads="1"/>
          </p:cNvSpPr>
          <p:nvPr/>
        </p:nvSpPr>
        <p:spPr bwMode="auto">
          <a:xfrm>
            <a:off x="2424113" y="2070100"/>
            <a:ext cx="1766887" cy="449263"/>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DDDDE9"/>
                </a:solidFill>
              </a:rPr>
              <a:t>君王</a:t>
            </a:r>
            <a:r>
              <a:rPr lang="zh-CN" altLang="en-US">
                <a:solidFill>
                  <a:srgbClr val="DDDDE9"/>
                </a:solidFill>
              </a:rPr>
              <a:t>的</a:t>
            </a:r>
            <a:r>
              <a:rPr lang="en-US" altLang="en-US"/>
              <a:t>身分</a:t>
            </a:r>
            <a:endParaRPr lang="en-GB">
              <a:solidFill>
                <a:srgbClr val="DDDDE9"/>
              </a:solidFill>
              <a:latin typeface="Helvetica" charset="0"/>
            </a:endParaRPr>
          </a:p>
        </p:txBody>
      </p:sp>
      <p:sp>
        <p:nvSpPr>
          <p:cNvPr id="176153" name="Rectangle 37"/>
          <p:cNvSpPr>
            <a:spLocks noChangeArrowheads="1"/>
          </p:cNvSpPr>
          <p:nvPr/>
        </p:nvSpPr>
        <p:spPr bwMode="auto">
          <a:xfrm>
            <a:off x="5881688" y="2065338"/>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DDDDE9"/>
                </a:solidFill>
              </a:rPr>
              <a:t>仆</a:t>
            </a:r>
            <a:r>
              <a:rPr lang="zh-CN" altLang="en-US" b="1">
                <a:latin typeface="Times" charset="0"/>
                <a:ea typeface="细圆" pitchFamily="2" charset="-122"/>
              </a:rPr>
              <a:t>人的</a:t>
            </a:r>
            <a:r>
              <a:rPr lang="en-US" altLang="en-US">
                <a:ea typeface="细圆" pitchFamily="2" charset="-122"/>
              </a:rPr>
              <a:t>身分</a:t>
            </a:r>
            <a:endParaRPr lang="en-GB">
              <a:solidFill>
                <a:srgbClr val="DDDDE9"/>
              </a:solidFill>
              <a:latin typeface="Helvetica" charset="0"/>
              <a:ea typeface="细圆" pitchFamily="2" charset="-122"/>
            </a:endParaRPr>
          </a:p>
        </p:txBody>
      </p:sp>
      <p:sp>
        <p:nvSpPr>
          <p:cNvPr id="176154" name="Rectangle 38"/>
          <p:cNvSpPr>
            <a:spLocks noChangeArrowheads="1"/>
          </p:cNvSpPr>
          <p:nvPr/>
        </p:nvSpPr>
        <p:spPr bwMode="auto">
          <a:xfrm>
            <a:off x="2439988" y="4735513"/>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DDDDE9"/>
                </a:solidFill>
              </a:rPr>
              <a:t>神</a:t>
            </a:r>
            <a:r>
              <a:rPr lang="en-GB" altLang="ja-JP" b="1">
                <a:solidFill>
                  <a:srgbClr val="DDDDE9"/>
                </a:solidFill>
                <a:latin typeface="Helvetica" charset="0"/>
              </a:rPr>
              <a:t>/</a:t>
            </a:r>
            <a:r>
              <a:rPr lang="en-US" altLang="en-US" b="1">
                <a:solidFill>
                  <a:srgbClr val="DDDDE9"/>
                </a:solidFill>
              </a:rPr>
              <a:t>人</a:t>
            </a:r>
            <a:r>
              <a:rPr lang="zh-CN" altLang="en-US" b="1">
                <a:solidFill>
                  <a:srgbClr val="DDDDE9"/>
                </a:solidFill>
              </a:rPr>
              <a:t>的</a:t>
            </a:r>
            <a:r>
              <a:rPr lang="en-US" altLang="en-US"/>
              <a:t>身分</a:t>
            </a:r>
            <a:endParaRPr lang="en-GB" b="1">
              <a:solidFill>
                <a:srgbClr val="DDDDE9"/>
              </a:solidFill>
              <a:latin typeface="Helvetica" charset="0"/>
            </a:endParaRPr>
          </a:p>
        </p:txBody>
      </p:sp>
      <p:sp>
        <p:nvSpPr>
          <p:cNvPr id="176155" name="Rectangle 39"/>
          <p:cNvSpPr>
            <a:spLocks noChangeArrowheads="1"/>
          </p:cNvSpPr>
          <p:nvPr/>
        </p:nvSpPr>
        <p:spPr bwMode="auto">
          <a:xfrm>
            <a:off x="5903913" y="4729163"/>
            <a:ext cx="14874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3366FF"/>
                </a:solidFill>
              </a:rPr>
              <a:t>神</a:t>
            </a:r>
            <a:r>
              <a:rPr lang="zh-CN" altLang="en-US" b="1">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6156" name="Rectangle 40"/>
          <p:cNvSpPr>
            <a:spLocks noChangeArrowheads="1"/>
          </p:cNvSpPr>
          <p:nvPr/>
        </p:nvSpPr>
        <p:spPr bwMode="auto">
          <a:xfrm>
            <a:off x="2427288" y="2574925"/>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他的言谈</a:t>
            </a:r>
            <a:endParaRPr lang="en-GB" sz="2800" b="1">
              <a:solidFill>
                <a:srgbClr val="DDDDE9"/>
              </a:solidFill>
              <a:latin typeface="Helvetica" charset="0"/>
            </a:endParaRPr>
          </a:p>
        </p:txBody>
      </p:sp>
      <p:sp>
        <p:nvSpPr>
          <p:cNvPr id="176157" name="Rectangle 41"/>
          <p:cNvSpPr>
            <a:spLocks noChangeArrowheads="1"/>
          </p:cNvSpPr>
          <p:nvPr/>
        </p:nvSpPr>
        <p:spPr bwMode="auto">
          <a:xfrm>
            <a:off x="5905500" y="2584450"/>
            <a:ext cx="16383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他的作为</a:t>
            </a:r>
            <a:endParaRPr lang="en-GB" sz="2800" b="1">
              <a:solidFill>
                <a:srgbClr val="DDDDE9"/>
              </a:solidFill>
              <a:latin typeface="Helvetica" charset="0"/>
            </a:endParaRPr>
          </a:p>
        </p:txBody>
      </p:sp>
      <p:sp>
        <p:nvSpPr>
          <p:cNvPr id="176158" name="Rectangle 42"/>
          <p:cNvSpPr>
            <a:spLocks noChangeArrowheads="1"/>
          </p:cNvSpPr>
          <p:nvPr/>
        </p:nvSpPr>
        <p:spPr bwMode="auto">
          <a:xfrm>
            <a:off x="5872163" y="5256213"/>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他的意</a:t>
            </a:r>
            <a:r>
              <a:rPr lang="zh-CN" altLang="en-US" sz="2800">
                <a:solidFill>
                  <a:srgbClr val="3366FF"/>
                </a:solidFill>
              </a:rPr>
              <a:t>示</a:t>
            </a:r>
            <a:endParaRPr lang="en-GB" sz="2500" b="1">
              <a:solidFill>
                <a:srgbClr val="3366FF"/>
              </a:solidFill>
              <a:latin typeface="Helvetica" charset="0"/>
            </a:endParaRPr>
          </a:p>
        </p:txBody>
      </p:sp>
      <p:sp>
        <p:nvSpPr>
          <p:cNvPr id="176159" name="Rectangle 43"/>
          <p:cNvSpPr>
            <a:spLocks noChangeArrowheads="1"/>
          </p:cNvSpPr>
          <p:nvPr/>
        </p:nvSpPr>
        <p:spPr bwMode="auto">
          <a:xfrm>
            <a:off x="2439988" y="5251450"/>
            <a:ext cx="1598612"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a:t>
            </a:r>
            <a:r>
              <a:rPr lang="en-US" altLang="en-US" sz="2800" b="1">
                <a:solidFill>
                  <a:srgbClr val="DDDDE9"/>
                </a:solidFill>
              </a:rPr>
              <a:t>感触</a:t>
            </a:r>
            <a:endParaRPr lang="en-GB" sz="2800" b="1">
              <a:solidFill>
                <a:srgbClr val="DDDDE9"/>
              </a:solidFill>
              <a:latin typeface="Helvetica" charset="0"/>
            </a:endParaRPr>
          </a:p>
        </p:txBody>
      </p:sp>
      <p:sp>
        <p:nvSpPr>
          <p:cNvPr id="176160"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176161"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176162"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176166" name="Text Box 51"/>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23604" name="Text Box 52"/>
          <p:cNvSpPr txBox="1">
            <a:spLocks noChangeArrowheads="1"/>
          </p:cNvSpPr>
          <p:nvPr/>
        </p:nvSpPr>
        <p:spPr bwMode="auto">
          <a:xfrm>
            <a:off x="5334000" y="3352800"/>
            <a:ext cx="1771650" cy="2398713"/>
          </a:xfrm>
          <a:prstGeom prst="rect">
            <a:avLst/>
          </a:prstGeom>
          <a:noFill/>
          <a:ln w="9525">
            <a:noFill/>
            <a:round/>
            <a:headEnd/>
            <a:tailEnd/>
          </a:ln>
        </p:spPr>
        <p:txBody>
          <a:bodyPr lIns="80756" tIns="41993" rIns="80756" bIns="41993">
            <a:spAutoFit/>
          </a:bodyPr>
          <a:lstStyle/>
          <a:p>
            <a:pPr algn="ctr">
              <a:spcBef>
                <a:spcPts val="94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5200" b="1">
                <a:solidFill>
                  <a:srgbClr val="FFEA18"/>
                </a:solidFill>
              </a:rPr>
              <a:t>∑</a:t>
            </a:r>
          </a:p>
        </p:txBody>
      </p:sp>
      <p:sp>
        <p:nvSpPr>
          <p:cNvPr id="176168" name="Text Box 53"/>
          <p:cNvSpPr txBox="1">
            <a:spLocks noChangeArrowheads="1"/>
          </p:cNvSpPr>
          <p:nvPr/>
        </p:nvSpPr>
        <p:spPr bwMode="auto">
          <a:xfrm>
            <a:off x="8704263" y="6118225"/>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6169" name="Text Box 54"/>
          <p:cNvSpPr txBox="1">
            <a:spLocks noChangeArrowheads="1"/>
          </p:cNvSpPr>
          <p:nvPr/>
        </p:nvSpPr>
        <p:spPr bwMode="auto">
          <a:xfrm>
            <a:off x="8358188"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21</a:t>
            </a:r>
          </a:p>
        </p:txBody>
      </p:sp>
      <p:sp>
        <p:nvSpPr>
          <p:cNvPr id="176170" name="Text Box 55"/>
          <p:cNvSpPr txBox="1">
            <a:spLocks noChangeArrowheads="1"/>
          </p:cNvSpPr>
          <p:nvPr/>
        </p:nvSpPr>
        <p:spPr bwMode="auto">
          <a:xfrm>
            <a:off x="8705850" y="6488113"/>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1</a:t>
            </a:r>
          </a:p>
        </p:txBody>
      </p:sp>
      <p:sp>
        <p:nvSpPr>
          <p:cNvPr id="57" name="Title 56"/>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zh-CN" sz="3200" b="1">
                <a:solidFill>
                  <a:srgbClr val="FFFF00"/>
                </a:solidFill>
                <a:latin typeface="隶变" pitchFamily="2" charset="-122"/>
                <a:ea typeface="隶变" pitchFamily="2" charset="-122"/>
              </a:rPr>
              <a:t>符</a:t>
            </a:r>
            <a:r>
              <a:rPr lang="zh-CN" altLang="en-US" sz="3200" b="1">
                <a:solidFill>
                  <a:srgbClr val="FFFF00"/>
                </a:solidFill>
                <a:latin typeface="隶变" pitchFamily="2" charset="-122"/>
                <a:ea typeface="隶变" pitchFamily="2" charset="-122"/>
              </a:rPr>
              <a:t>类</a:t>
            </a:r>
            <a:r>
              <a:rPr lang="en-US" altLang="ja-JP" sz="2900" b="1">
                <a:solidFill>
                  <a:srgbClr val="FAFD00"/>
                </a:solidFill>
                <a:latin typeface="Comic Sans MS" pitchFamily="66" charset="0"/>
              </a:rPr>
              <a:t>: “</a:t>
            </a:r>
            <a:r>
              <a:rPr lang="zh-CN" altLang="en-US" sz="3200">
                <a:solidFill>
                  <a:srgbClr val="FFFF00"/>
                </a:solidFill>
              </a:rPr>
              <a:t>共同</a:t>
            </a:r>
            <a:r>
              <a:rPr lang="en-US" altLang="en-US" sz="3200">
                <a:solidFill>
                  <a:srgbClr val="FFFF00"/>
                </a:solidFill>
              </a:rPr>
              <a:t>来</a:t>
            </a:r>
            <a:r>
              <a:rPr lang="en-US" altLang="en-US" sz="3200" b="1">
                <a:solidFill>
                  <a:srgbClr val="FFFF00"/>
                </a:solidFill>
              </a:rPr>
              <a:t>查</a:t>
            </a:r>
            <a:r>
              <a:rPr lang="en-US" altLang="en-US" sz="3200">
                <a:solidFill>
                  <a:srgbClr val="FFFF00"/>
                </a:solidFill>
              </a:rPr>
              <a:t>看</a:t>
            </a:r>
            <a:r>
              <a:rPr lang="en-US" altLang="ja-JP" sz="2900" b="1">
                <a:solidFill>
                  <a:srgbClr val="FAFD00"/>
                </a:solidFill>
                <a:latin typeface="Comic Sans MS" pitchFamily="66" charset="0"/>
              </a:rPr>
              <a:t>”</a:t>
            </a:r>
            <a:endParaRPr lang="en-US"/>
          </a:p>
        </p:txBody>
      </p:sp>
      <p:sp>
        <p:nvSpPr>
          <p:cNvPr id="58" name="TextBox 57"/>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950"/>
                            </p:stCondLst>
                            <p:childTnLst>
                              <p:par>
                                <p:cTn id="13" presetID="22" presetClass="entr" presetSubtype="1" fill="hold" grpId="0"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450"/>
                            </p:stCondLst>
                            <p:childTnLst>
                              <p:par>
                                <p:cTn id="17" presetID="22" presetClass="entr" presetSubtype="1" fill="hold" grpId="0"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1950"/>
                            </p:stCondLst>
                            <p:childTnLst>
                              <p:par>
                                <p:cTn id="21" presetID="22" presetClass="entr" presetSubtype="1" fill="hold" grpId="0"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00" grpId="0" animBg="1"/>
      <p:bldP spid="23601" grpId="0" animBg="1"/>
      <p:bldP spid="23602" grpId="0" animBg="1"/>
      <p:bldP spid="5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844" y="46531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E964679D-EF47-6041-4939-14BBFA883DF4}"/>
              </a:ext>
            </a:extLst>
          </p:cNvPr>
          <p:cNvSpPr txBox="1"/>
          <p:nvPr/>
        </p:nvSpPr>
        <p:spPr>
          <a:xfrm>
            <a:off x="3419872" y="5193196"/>
            <a:ext cx="4617720" cy="461665"/>
          </a:xfrm>
          <a:prstGeom prst="rect">
            <a:avLst/>
          </a:prstGeom>
          <a:noFill/>
        </p:spPr>
        <p:txBody>
          <a:bodyPr wrap="square">
            <a:spAutoFit/>
          </a:bodyPr>
          <a:lstStyle/>
          <a:p>
            <a:r>
              <a:rPr lang="zh-CN" altLang="en-US" b="1" dirty="0">
                <a:solidFill>
                  <a:srgbClr val="0E0E0E"/>
                </a:solidFill>
                <a:effectLst/>
                <a:latin typeface=".AppleSystemUIFont"/>
              </a:rPr>
              <a:t>门徒培养瓶颈</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1800932149"/>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在群体中培养门徒</a:t>
            </a:r>
            <a:endParaRPr lang="en-US" sz="3600" b="1" dirty="0">
              <a:effectLst>
                <a:glow rad="127000">
                  <a:schemeClr val="tx1"/>
                </a:glow>
              </a:effectLst>
              <a:latin typeface="Arial" charset="0"/>
              <a:ea typeface="ＭＳ Ｐゴシック" charset="0"/>
              <a:cs typeface="ＭＳ Ｐゴシック"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059896"/>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597163973"/>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42470154"/>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8177" name="Picture 1"/>
          <p:cNvPicPr>
            <a:picLocks noChangeAspect="1" noChangeArrowheads="1"/>
          </p:cNvPicPr>
          <p:nvPr/>
        </p:nvPicPr>
        <p:blipFill>
          <a:blip r:embed="rId4"/>
          <a:srcRect/>
          <a:stretch>
            <a:fillRect/>
          </a:stretch>
        </p:blipFill>
        <p:spPr bwMode="auto">
          <a:xfrm>
            <a:off x="344488" y="231775"/>
            <a:ext cx="8401050" cy="6402388"/>
          </a:xfrm>
          <a:prstGeom prst="rect">
            <a:avLst/>
          </a:prstGeom>
          <a:blipFill dpi="0" rotWithShape="0">
            <a:blip r:embed="rId5"/>
            <a:srcRect/>
            <a:tile tx="0" ty="0" sx="100000" sy="100000" flip="none" algn="tl"/>
          </a:blipFill>
          <a:ln w="9525">
            <a:noFill/>
            <a:round/>
            <a:headEnd/>
            <a:tailEnd/>
          </a:ln>
        </p:spPr>
      </p:pic>
      <p:sp>
        <p:nvSpPr>
          <p:cNvPr id="178178"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817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184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p>
            <a:pPr defTabSz="457200" eaLnBrk="0" hangingPunct="0">
              <a:lnSpc>
                <a:spcPct val="93000"/>
              </a:lnSpc>
              <a:buClr>
                <a:srgbClr val="000000"/>
              </a:buClr>
              <a:buSzPct val="100000"/>
            </a:pPr>
            <a:endParaRPr lang="en-US">
              <a:solidFill>
                <a:srgbClr val="FFFFFF"/>
              </a:solidFill>
            </a:endParaRPr>
          </a:p>
        </p:txBody>
      </p:sp>
      <p:grpSp>
        <p:nvGrpSpPr>
          <p:cNvPr id="178185" name="Group 8"/>
          <p:cNvGrpSpPr>
            <a:grpSpLocks/>
          </p:cNvGrpSpPr>
          <p:nvPr/>
        </p:nvGrpSpPr>
        <p:grpSpPr bwMode="auto">
          <a:xfrm>
            <a:off x="1412875" y="946150"/>
            <a:ext cx="3860800" cy="3332163"/>
            <a:chOff x="979" y="675"/>
            <a:chExt cx="2675" cy="2379"/>
          </a:xfrm>
        </p:grpSpPr>
        <p:sp>
          <p:nvSpPr>
            <p:cNvPr id="178208" name="Rectangle 9"/>
            <p:cNvSpPr>
              <a:spLocks noChangeArrowheads="1"/>
            </p:cNvSpPr>
            <p:nvPr/>
          </p:nvSpPr>
          <p:spPr bwMode="auto">
            <a:xfrm>
              <a:off x="3336" y="675"/>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78209" name="Rectangle 10"/>
            <p:cNvSpPr>
              <a:spLocks noChangeArrowheads="1"/>
            </p:cNvSpPr>
            <p:nvPr/>
          </p:nvSpPr>
          <p:spPr bwMode="auto">
            <a:xfrm>
              <a:off x="989" y="2598"/>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78210" name="Rectangle 11"/>
            <p:cNvSpPr>
              <a:spLocks noChangeArrowheads="1"/>
            </p:cNvSpPr>
            <p:nvPr/>
          </p:nvSpPr>
          <p:spPr bwMode="auto">
            <a:xfrm>
              <a:off x="3368" y="25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4</a:t>
              </a:r>
            </a:p>
          </p:txBody>
        </p:sp>
        <p:sp>
          <p:nvSpPr>
            <p:cNvPr id="178211" name="Rectangle 12"/>
            <p:cNvSpPr>
              <a:spLocks noChangeArrowheads="1"/>
            </p:cNvSpPr>
            <p:nvPr/>
          </p:nvSpPr>
          <p:spPr bwMode="auto">
            <a:xfrm>
              <a:off x="979" y="6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178206" name="Isosceles Triangle 34"/>
            <p:cNvSpPr>
              <a:spLocks noChangeArrowheads="1"/>
            </p:cNvSpPr>
            <p:nvPr/>
          </p:nvSpPr>
          <p:spPr bwMode="auto">
            <a:xfrm rot="716084">
              <a:off x="4786171" y="3254515"/>
              <a:ext cx="557571" cy="655693"/>
            </a:xfrm>
            <a:prstGeom prst="triangle">
              <a:avLst>
                <a:gd name="adj" fmla="val 50000"/>
              </a:avLst>
            </a:prstGeom>
            <a:solidFill>
              <a:srgbClr val="FF0000"/>
            </a:solidFill>
            <a:ln w="9525">
              <a:no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178207" name="Isosceles Triangle 35"/>
            <p:cNvSpPr>
              <a:spLocks noChangeArrowheads="1"/>
            </p:cNvSpPr>
            <p:nvPr/>
          </p:nvSpPr>
          <p:spPr bwMode="auto">
            <a:xfrm rot="5698572">
              <a:off x="4886276" y="3667078"/>
              <a:ext cx="228601" cy="514445"/>
            </a:xfrm>
            <a:prstGeom prst="triangle">
              <a:avLst>
                <a:gd name="adj" fmla="val 50000"/>
              </a:avLst>
            </a:prstGeom>
            <a:solidFill>
              <a:srgbClr val="FF0000"/>
            </a:solidFill>
            <a:ln w="9525">
              <a:no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178189" name="Rectangle 13"/>
          <p:cNvSpPr>
            <a:spLocks noChangeArrowheads="1"/>
          </p:cNvSpPr>
          <p:nvPr/>
        </p:nvSpPr>
        <p:spPr bwMode="auto">
          <a:xfrm>
            <a:off x="2287588" y="3692525"/>
            <a:ext cx="2036762"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路加</a:t>
            </a:r>
            <a:endParaRPr lang="en-GB" sz="3200" b="1">
              <a:solidFill>
                <a:srgbClr val="00FF00"/>
              </a:solidFill>
              <a:latin typeface="Helvetica" charset="0"/>
              <a:ea typeface="细圆" pitchFamily="2" charset="-122"/>
            </a:endParaRPr>
          </a:p>
        </p:txBody>
      </p:sp>
      <p:sp>
        <p:nvSpPr>
          <p:cNvPr id="178190" name="Rectangle 14"/>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马太</a:t>
            </a:r>
            <a:endParaRPr lang="en-GB" sz="3200" b="1">
              <a:solidFill>
                <a:srgbClr val="00FF00"/>
              </a:solidFill>
              <a:latin typeface="Helvetica" charset="0"/>
              <a:ea typeface="细圆" pitchFamily="2" charset="-122"/>
            </a:endParaRPr>
          </a:p>
        </p:txBody>
      </p:sp>
      <p:sp>
        <p:nvSpPr>
          <p:cNvPr id="178191" name="Rectangle 15"/>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马可</a:t>
            </a:r>
            <a:endParaRPr lang="en-GB" sz="3200" b="1">
              <a:solidFill>
                <a:srgbClr val="00FF00"/>
              </a:solidFill>
              <a:latin typeface="Helvetica" charset="0"/>
              <a:ea typeface="细圆" pitchFamily="2" charset="-122"/>
            </a:endParaRPr>
          </a:p>
        </p:txBody>
      </p:sp>
      <p:sp>
        <p:nvSpPr>
          <p:cNvPr id="178192" name="Rectangle 16"/>
          <p:cNvSpPr>
            <a:spLocks noChangeArrowheads="1"/>
          </p:cNvSpPr>
          <p:nvPr/>
        </p:nvSpPr>
        <p:spPr bwMode="auto">
          <a:xfrm>
            <a:off x="5762625" y="3684588"/>
            <a:ext cx="1476375"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00FF00"/>
                </a:solidFill>
              </a:rPr>
              <a:t>约翰</a:t>
            </a:r>
            <a:endParaRPr lang="en-GB" sz="3200" b="1">
              <a:solidFill>
                <a:srgbClr val="00FF00"/>
              </a:solidFill>
              <a:latin typeface="Helvetica" charset="0"/>
            </a:endParaRPr>
          </a:p>
        </p:txBody>
      </p:sp>
      <p:sp>
        <p:nvSpPr>
          <p:cNvPr id="178193" name="Text Box 17"/>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178194" name="Text Box 18"/>
          <p:cNvSpPr txBox="1">
            <a:spLocks noChangeArrowheads="1"/>
          </p:cNvSpPr>
          <p:nvPr/>
        </p:nvSpPr>
        <p:spPr bwMode="auto">
          <a:xfrm>
            <a:off x="8764588" y="6132513"/>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8195" name="Text Box 19"/>
          <p:cNvSpPr txBox="1">
            <a:spLocks noChangeArrowheads="1"/>
          </p:cNvSpPr>
          <p:nvPr/>
        </p:nvSpPr>
        <p:spPr bwMode="auto">
          <a:xfrm>
            <a:off x="8356600"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16</a:t>
            </a:r>
          </a:p>
        </p:txBody>
      </p:sp>
      <p:sp>
        <p:nvSpPr>
          <p:cNvPr id="24" name="Title 23"/>
          <p:cNvSpPr>
            <a:spLocks noGrp="1"/>
          </p:cNvSpPr>
          <p:nvPr>
            <p:ph type="title" idx="4294967295"/>
          </p:nvPr>
        </p:nvSpPr>
        <p:spPr>
          <a:xfrm>
            <a:off x="0" y="152400"/>
            <a:ext cx="8229600" cy="609600"/>
          </a:xfrm>
          <a:prstGeom prst="rect">
            <a:avLst/>
          </a:prstGeom>
        </p:spPr>
        <p:txBody>
          <a:bodyPr/>
          <a:lstStyle/>
          <a:p>
            <a:pPr eaLnBrk="1" hangingPunct="1">
              <a:buFont typeface="Times New Roman" pitchFamily="18" charset="0"/>
              <a:buNone/>
            </a:pPr>
            <a:r>
              <a:rPr lang="en-US" altLang="en-US" sz="3200" b="1">
                <a:solidFill>
                  <a:srgbClr val="FFFF00"/>
                </a:solidFill>
              </a:rPr>
              <a:t>特殊资料</a:t>
            </a:r>
            <a:r>
              <a:rPr lang="en-GB" altLang="ja-JP" sz="2900" b="1">
                <a:solidFill>
                  <a:srgbClr val="FFFF00"/>
                </a:solidFill>
                <a:latin typeface="Comic Sans MS" pitchFamily="66" charset="0"/>
              </a:rPr>
              <a:t>…</a:t>
            </a:r>
            <a:endParaRPr lang="en-US" b="1">
              <a:solidFill>
                <a:srgbClr val="FFFF00"/>
              </a:solidFill>
            </a:endParaRPr>
          </a:p>
        </p:txBody>
      </p:sp>
      <p:sp>
        <p:nvSpPr>
          <p:cNvPr id="28" name="Oval 27"/>
          <p:cNvSpPr>
            <a:spLocks noChangeArrowheads="1"/>
          </p:cNvSpPr>
          <p:nvPr/>
        </p:nvSpPr>
        <p:spPr bwMode="auto">
          <a:xfrm rot="-3002663">
            <a:off x="5000625" y="2646363"/>
            <a:ext cx="3290887" cy="4243388"/>
          </a:xfrm>
          <a:prstGeom prst="ellipse">
            <a:avLst/>
          </a:prstGeom>
          <a:solidFill>
            <a:schemeClr val="tx1">
              <a:alpha val="54901"/>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29" name="Rectangle 16"/>
          <p:cNvSpPr>
            <a:spLocks noChangeArrowheads="1"/>
          </p:cNvSpPr>
          <p:nvPr/>
        </p:nvSpPr>
        <p:spPr bwMode="auto">
          <a:xfrm>
            <a:off x="5791200" y="4954588"/>
            <a:ext cx="2133600"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FFFF00"/>
                </a:solidFill>
                <a:latin typeface="Helvetica" charset="0"/>
              </a:rPr>
              <a:t>92% </a:t>
            </a:r>
            <a:r>
              <a:rPr lang="en-US" altLang="en-US" sz="3200" b="1">
                <a:solidFill>
                  <a:srgbClr val="FFFF00"/>
                </a:solidFill>
              </a:rPr>
              <a:t>特殊</a:t>
            </a:r>
            <a:r>
              <a:rPr lang="en-GB" altLang="ja-JP" sz="3200" b="1">
                <a:solidFill>
                  <a:srgbClr val="FFFF00"/>
                </a:solidFill>
                <a:latin typeface="Helvetica" charset="0"/>
              </a:rPr>
              <a:t>!</a:t>
            </a:r>
            <a:endParaRPr lang="en-GB" sz="3200" b="1">
              <a:solidFill>
                <a:srgbClr val="FFFF00"/>
              </a:solidFill>
              <a:latin typeface="Helvetica" charset="0"/>
            </a:endParaRPr>
          </a:p>
        </p:txBody>
      </p:sp>
      <p:sp>
        <p:nvSpPr>
          <p:cNvPr id="30" name="Rectangle 16"/>
          <p:cNvSpPr>
            <a:spLocks noChangeArrowheads="1"/>
          </p:cNvSpPr>
          <p:nvPr/>
        </p:nvSpPr>
        <p:spPr bwMode="auto">
          <a:xfrm>
            <a:off x="1748408" y="2626420"/>
            <a:ext cx="2895600" cy="1090612"/>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FFFF00"/>
                </a:solidFill>
              </a:rPr>
              <a:t>出生</a:t>
            </a:r>
            <a:endParaRPr lang="en-US" altLang="ja-JP" sz="3200">
              <a:solidFill>
                <a:srgbClr val="FFFF00"/>
              </a:solidFill>
            </a:endParaRPr>
          </a:p>
          <a:p>
            <a:pPr>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FFFF00"/>
                </a:solidFill>
              </a:rPr>
              <a:t>家谱</a:t>
            </a:r>
            <a:endParaRPr lang="en-GB" sz="3200" b="1">
              <a:solidFill>
                <a:srgbClr val="FFFF00"/>
              </a:solidFill>
              <a:effectLst>
                <a:outerShdw blurRad="38100" dist="38100" dir="2700000" algn="tl">
                  <a:srgbClr val="FFFFFF"/>
                </a:outerShdw>
              </a:effectLst>
              <a:latin typeface="Helvetica" charset="0"/>
            </a:endParaRPr>
          </a:p>
        </p:txBody>
      </p:sp>
      <p:sp>
        <p:nvSpPr>
          <p:cNvPr id="32" name="Rectangle 16"/>
          <p:cNvSpPr>
            <a:spLocks noChangeArrowheads="1"/>
          </p:cNvSpPr>
          <p:nvPr/>
        </p:nvSpPr>
        <p:spPr bwMode="auto">
          <a:xfrm>
            <a:off x="5486400" y="2971800"/>
            <a:ext cx="2819400" cy="819150"/>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FFFF00"/>
                </a:solidFill>
              </a:rPr>
              <a:t>五千人吃饱</a:t>
            </a:r>
            <a:br>
              <a:rPr lang="en-GB" altLang="ja-JP" b="1">
                <a:solidFill>
                  <a:srgbClr val="FFFF00"/>
                </a:solidFill>
                <a:effectLst>
                  <a:outerShdw blurRad="38100" dist="38100" dir="2700000" algn="tl">
                    <a:srgbClr val="FFFFFF"/>
                  </a:outerShdw>
                </a:effectLst>
                <a:latin typeface="Helvetica" charset="0"/>
              </a:rPr>
            </a:br>
            <a:r>
              <a:rPr lang="en-US" altLang="en-US" b="1">
                <a:solidFill>
                  <a:srgbClr val="FFFF00"/>
                </a:solidFill>
              </a:rPr>
              <a:t>基督受难与复活</a:t>
            </a:r>
            <a:endParaRPr lang="en-GB" b="1">
              <a:solidFill>
                <a:srgbClr val="FFFF00"/>
              </a:solidFill>
              <a:effectLst>
                <a:outerShdw blurRad="38100" dist="38100" dir="2700000" algn="tl">
                  <a:srgbClr val="FFFFFF"/>
                </a:outerShdw>
              </a:effectLst>
              <a:latin typeface="Helvetica" charset="0"/>
            </a:endParaRPr>
          </a:p>
        </p:txBody>
      </p:sp>
      <p:sp>
        <p:nvSpPr>
          <p:cNvPr id="33" name="Rectangle 16"/>
          <p:cNvSpPr>
            <a:spLocks noChangeArrowheads="1"/>
          </p:cNvSpPr>
          <p:nvPr/>
        </p:nvSpPr>
        <p:spPr bwMode="auto">
          <a:xfrm>
            <a:off x="3048000" y="2057400"/>
            <a:ext cx="20574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FFFF00"/>
                </a:solidFill>
              </a:rPr>
              <a:t>施洗</a:t>
            </a:r>
            <a:br>
              <a:rPr lang="en-GB" altLang="ja-JP" sz="2800" b="1">
                <a:solidFill>
                  <a:srgbClr val="FFFF00"/>
                </a:solidFill>
                <a:effectLst>
                  <a:outerShdw blurRad="38100" dist="38100" dir="2700000" algn="tl">
                    <a:srgbClr val="FFFFFF"/>
                  </a:outerShdw>
                </a:effectLst>
                <a:latin typeface="Helvetica" charset="0"/>
              </a:rPr>
            </a:br>
            <a:r>
              <a:rPr lang="en-US" altLang="en-US" sz="2800">
                <a:solidFill>
                  <a:srgbClr val="FFFF00"/>
                </a:solidFill>
              </a:rPr>
              <a:t>圣餐</a:t>
            </a:r>
            <a:endParaRPr lang="en-GB" sz="2800" b="1">
              <a:solidFill>
                <a:srgbClr val="FFFF00"/>
              </a:solidFill>
              <a:effectLst>
                <a:outerShdw blurRad="38100" dist="38100" dir="2700000" algn="tl">
                  <a:srgbClr val="FFFFFF"/>
                </a:outerShdw>
              </a:effectLst>
              <a:latin typeface="Helvetica" charset="0"/>
            </a:endParaRPr>
          </a:p>
        </p:txBody>
      </p:sp>
      <p:sp>
        <p:nvSpPr>
          <p:cNvPr id="34" name="Rectangle 16"/>
          <p:cNvSpPr>
            <a:spLocks noChangeArrowheads="1"/>
          </p:cNvSpPr>
          <p:nvPr/>
        </p:nvSpPr>
        <p:spPr bwMode="auto">
          <a:xfrm>
            <a:off x="5943600" y="1524000"/>
            <a:ext cx="2133600"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FFFF00"/>
                </a:solidFill>
                <a:latin typeface="Helvetica" charset="0"/>
              </a:rPr>
              <a:t>7% </a:t>
            </a:r>
            <a:r>
              <a:rPr lang="en-US" altLang="en-US" sz="3200" b="1">
                <a:solidFill>
                  <a:srgbClr val="FFFF00"/>
                </a:solidFill>
                <a:latin typeface="Helvetica" charset="0"/>
              </a:rPr>
              <a:t>特殊</a:t>
            </a:r>
            <a:r>
              <a:rPr lang="en-GB" altLang="ja-JP" sz="3200" b="1">
                <a:solidFill>
                  <a:srgbClr val="FFFF00"/>
                </a:solidFill>
                <a:latin typeface="Helvetica" charset="0"/>
              </a:rPr>
              <a:t>!</a:t>
            </a:r>
            <a:endParaRPr lang="en-GB" sz="3200" b="1">
              <a:solidFill>
                <a:srgbClr val="FFFF00"/>
              </a:solidFill>
              <a:latin typeface="Helvetica"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40" name="TextBox 39"/>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成为受苦的仆人</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来设立榜样的神</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635774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5"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84996" name="Rectangle 4"/>
          <p:cNvSpPr>
            <a:spLocks noGrp="1" noChangeArrowheads="1"/>
          </p:cNvSpPr>
          <p:nvPr>
            <p:ph type="body" sz="half" idx="1"/>
          </p:nvPr>
        </p:nvSpPr>
        <p:spPr>
          <a:xfrm>
            <a:off x="1066800" y="3657600"/>
            <a:ext cx="7543800" cy="2133600"/>
          </a:xfrm>
        </p:spPr>
        <p:txBody>
          <a:bodyPr anchor="ctr"/>
          <a:lstStyle/>
          <a:p>
            <a:pPr algn="just" eaLnBrk="1" hangingPunct="1">
              <a:buFont typeface="Wingdings" charset="0"/>
              <a:buNone/>
              <a:defRPr/>
            </a:pPr>
            <a:r>
              <a:rPr lang="zh-CN" altLang="en-US" sz="3600">
                <a:ea typeface="细圆" charset="0"/>
                <a:cs typeface="细圆" charset="0"/>
              </a:rPr>
              <a:t>简言之，对于马太、马可及路加：</a:t>
            </a:r>
          </a:p>
          <a:p>
            <a:pPr algn="just" eaLnBrk="1" hangingPunct="1">
              <a:buFont typeface="Wingdings" charset="0"/>
              <a:buChar char="l"/>
              <a:defRPr/>
            </a:pPr>
            <a:r>
              <a:rPr lang="zh-CN" altLang="en-US" sz="3000">
                <a:ea typeface="细圆" charset="0"/>
                <a:cs typeface="细圆" charset="0"/>
              </a:rPr>
              <a:t>我们该如何解释它们的相似处？</a:t>
            </a:r>
          </a:p>
          <a:p>
            <a:pPr algn="just" eaLnBrk="1" hangingPunct="1">
              <a:buFont typeface="Wingdings" charset="0"/>
              <a:buChar char="l"/>
              <a:defRPr/>
            </a:pPr>
            <a:r>
              <a:rPr lang="zh-CN" altLang="en-US" sz="3000">
                <a:ea typeface="细圆" charset="0"/>
                <a:cs typeface="细圆" charset="0"/>
              </a:rPr>
              <a:t>我们该如何解释它们的不同点？</a:t>
            </a:r>
          </a:p>
        </p:txBody>
      </p:sp>
      <p:pic>
        <p:nvPicPr>
          <p:cNvPr id="180227" name="Picture 11" descr="j0316743"/>
          <p:cNvPicPr>
            <a:picLocks noChangeAspect="1" noChangeArrowheads="1"/>
          </p:cNvPicPr>
          <p:nvPr/>
        </p:nvPicPr>
        <p:blipFill>
          <a:blip r:embed="rId3"/>
          <a:srcRect/>
          <a:stretch>
            <a:fillRect/>
          </a:stretch>
        </p:blipFill>
        <p:spPr bwMode="auto">
          <a:xfrm>
            <a:off x="2743200" y="1085850"/>
            <a:ext cx="3657600" cy="2419350"/>
          </a:xfrm>
          <a:prstGeom prst="rect">
            <a:avLst/>
          </a:prstGeom>
          <a:noFill/>
          <a:ln w="9525">
            <a:noFill/>
            <a:miter lim="800000"/>
            <a:headEnd/>
            <a:tailEnd/>
          </a:ln>
        </p:spPr>
      </p:pic>
      <p:sp>
        <p:nvSpPr>
          <p:cNvPr id="85006" name="Rectangle 14"/>
          <p:cNvSpPr>
            <a:spLocks noGrp="1" noChangeArrowheads="1"/>
          </p:cNvSpPr>
          <p:nvPr>
            <p:ph type="title"/>
          </p:nvPr>
        </p:nvSpPr>
        <p:spPr>
          <a:xfrm>
            <a:off x="3124200" y="0"/>
            <a:ext cx="2940050" cy="914400"/>
          </a:xfrm>
          <a:solidFill>
            <a:schemeClr val="bg2"/>
          </a:solidFill>
        </p:spPr>
        <p:txBody>
          <a:bodyPr anchor="t" anchorCtr="0">
            <a:spAutoFit/>
          </a:bodyPr>
          <a:lstStyle/>
          <a:p>
            <a:pPr eaLnBrk="1" hangingPunct="1">
              <a:defRPr/>
            </a:pPr>
            <a:r>
              <a:rPr lang="en-US" altLang="zh-CN" sz="54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5400" b="1">
                <a:solidFill>
                  <a:schemeClr val="tx1"/>
                </a:solidFill>
                <a:effectLst>
                  <a:outerShdw blurRad="38100" dist="38100" dir="2700000" algn="tl">
                    <a:srgbClr val="000000"/>
                  </a:outerShdw>
                </a:effectLst>
                <a:latin typeface="隶变" charset="0"/>
                <a:ea typeface="隶变" charset="0"/>
                <a:cs typeface="隶变" charset="0"/>
              </a:rPr>
              <a:t>类福音</a:t>
            </a:r>
            <a:endParaRPr lang="en-US" sz="5400" b="1">
              <a:solidFill>
                <a:schemeClr val="tx1"/>
              </a:solidFill>
              <a:effectLst>
                <a:outerShdw blurRad="38100" dist="38100" dir="2700000" algn="tl">
                  <a:srgbClr val="000000"/>
                </a:outerShdw>
              </a:effectLst>
              <a:latin typeface="隶变" charset="0"/>
              <a:ea typeface="隶变" charset="0"/>
              <a:cs typeface="隶变"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84996">
                                            <p:txEl>
                                              <p:pRg st="0" end="0"/>
                                            </p:txEl>
                                          </p:spTgt>
                                        </p:tgtEl>
                                        <p:attrNameLst>
                                          <p:attrName>style.visibility</p:attrName>
                                        </p:attrNameLst>
                                      </p:cBhvr>
                                      <p:to>
                                        <p:strVal val="visible"/>
                                      </p:to>
                                    </p:set>
                                    <p:anim calcmode="lin" valueType="num">
                                      <p:cBhvr>
                                        <p:cTn id="7" dur="500" decel="50000" fill="hold">
                                          <p:stCondLst>
                                            <p:cond delay="0"/>
                                          </p:stCondLst>
                                        </p:cTn>
                                        <p:tgtEl>
                                          <p:spTgt spid="8499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499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499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8499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499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499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499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499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84996">
                                            <p:txEl>
                                              <p:pRg st="1" end="1"/>
                                            </p:txEl>
                                          </p:spTgt>
                                        </p:tgtEl>
                                        <p:attrNameLst>
                                          <p:attrName>style.visibility</p:attrName>
                                        </p:attrNameLst>
                                      </p:cBhvr>
                                      <p:to>
                                        <p:strVal val="visible"/>
                                      </p:to>
                                    </p:set>
                                    <p:anim calcmode="lin" valueType="num">
                                      <p:cBhvr>
                                        <p:cTn id="19" dur="500" decel="50000" fill="hold">
                                          <p:stCondLst>
                                            <p:cond delay="0"/>
                                          </p:stCondLst>
                                        </p:cTn>
                                        <p:tgtEl>
                                          <p:spTgt spid="84996">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4996">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4996">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84996">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4996">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4996">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4996">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4996">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nodeType="clickEffect">
                                  <p:stCondLst>
                                    <p:cond delay="0"/>
                                  </p:stCondLst>
                                  <p:childTnLst>
                                    <p:set>
                                      <p:cBhvr>
                                        <p:cTn id="30" dur="1" fill="hold">
                                          <p:stCondLst>
                                            <p:cond delay="0"/>
                                          </p:stCondLst>
                                        </p:cTn>
                                        <p:tgtEl>
                                          <p:spTgt spid="84996">
                                            <p:txEl>
                                              <p:pRg st="2" end="2"/>
                                            </p:txEl>
                                          </p:spTgt>
                                        </p:tgtEl>
                                        <p:attrNameLst>
                                          <p:attrName>style.visibility</p:attrName>
                                        </p:attrNameLst>
                                      </p:cBhvr>
                                      <p:to>
                                        <p:strVal val="visible"/>
                                      </p:to>
                                    </p:set>
                                    <p:anim calcmode="lin" valueType="num">
                                      <p:cBhvr>
                                        <p:cTn id="31" dur="500" decel="50000" fill="hold">
                                          <p:stCondLst>
                                            <p:cond delay="0"/>
                                          </p:stCondLst>
                                        </p:cTn>
                                        <p:tgtEl>
                                          <p:spTgt spid="84996">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4996">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4996">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84996">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4996">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4996">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4996">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49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 Box 3"/>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82274" name="Text Box 5"/>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51</a:t>
            </a:r>
          </a:p>
        </p:txBody>
      </p:sp>
      <p:sp>
        <p:nvSpPr>
          <p:cNvPr id="73735" name="Text Box 7"/>
          <p:cNvSpPr txBox="1">
            <a:spLocks noChangeArrowheads="1"/>
          </p:cNvSpPr>
          <p:nvPr/>
        </p:nvSpPr>
        <p:spPr bwMode="auto">
          <a:xfrm>
            <a:off x="2971800" y="2392363"/>
            <a:ext cx="473075" cy="10668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endParaRPr lang="en-US" sz="3200"/>
          </a:p>
          <a:p>
            <a:r>
              <a:rPr lang="en-US" sz="3200"/>
              <a:t>Q</a:t>
            </a:r>
          </a:p>
        </p:txBody>
      </p:sp>
      <p:sp>
        <p:nvSpPr>
          <p:cNvPr id="73738" name="Text Box 10"/>
          <p:cNvSpPr txBox="1">
            <a:spLocks noChangeArrowheads="1"/>
          </p:cNvSpPr>
          <p:nvPr/>
        </p:nvSpPr>
        <p:spPr bwMode="auto">
          <a:xfrm>
            <a:off x="2590800" y="3784600"/>
            <a:ext cx="381000" cy="9144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39" name="Text Box 11"/>
          <p:cNvSpPr txBox="1">
            <a:spLocks noChangeArrowheads="1"/>
          </p:cNvSpPr>
          <p:nvPr/>
        </p:nvSpPr>
        <p:spPr bwMode="auto">
          <a:xfrm>
            <a:off x="3429000" y="3784600"/>
            <a:ext cx="381000" cy="9144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40" name="Text Box 12"/>
          <p:cNvSpPr txBox="1">
            <a:spLocks noChangeArrowheads="1"/>
          </p:cNvSpPr>
          <p:nvPr/>
        </p:nvSpPr>
        <p:spPr bwMode="auto">
          <a:xfrm>
            <a:off x="4572000" y="3784600"/>
            <a:ext cx="762000" cy="914400"/>
          </a:xfrm>
          <a:prstGeom prst="rect">
            <a:avLst/>
          </a:prstGeom>
          <a:gradFill rotWithShape="0">
            <a:gsLst>
              <a:gs pos="0">
                <a:srgbClr val="149B41"/>
              </a:gs>
              <a:gs pos="100000">
                <a:srgbClr val="09481E"/>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41" name="Text Box 13"/>
          <p:cNvSpPr txBox="1">
            <a:spLocks noChangeArrowheads="1"/>
          </p:cNvSpPr>
          <p:nvPr/>
        </p:nvSpPr>
        <p:spPr bwMode="auto">
          <a:xfrm>
            <a:off x="914400" y="3784600"/>
            <a:ext cx="533400" cy="914400"/>
          </a:xfrm>
          <a:prstGeom prst="rect">
            <a:avLst/>
          </a:prstGeom>
          <a:gradFill rotWithShape="0">
            <a:gsLst>
              <a:gs pos="0">
                <a:srgbClr val="C60DC0"/>
              </a:gs>
              <a:gs pos="100000">
                <a:srgbClr val="5C0659"/>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182280" name="Text Box 19"/>
          <p:cNvSpPr txBox="1">
            <a:spLocks noChangeArrowheads="1"/>
          </p:cNvSpPr>
          <p:nvPr/>
        </p:nvSpPr>
        <p:spPr bwMode="auto">
          <a:xfrm>
            <a:off x="6553200" y="4343400"/>
            <a:ext cx="1981200" cy="1187450"/>
          </a:xfrm>
          <a:prstGeom prst="rect">
            <a:avLst/>
          </a:prstGeom>
          <a:noFill/>
          <a:ln w="9525">
            <a:noFill/>
            <a:miter lim="800000"/>
            <a:headEnd/>
            <a:tailEnd/>
          </a:ln>
        </p:spPr>
        <p:txBody>
          <a:bodyPr>
            <a:spAutoFit/>
          </a:bodyPr>
          <a:lstStyle/>
          <a:p>
            <a:pPr algn="ctr"/>
            <a:r>
              <a:rPr lang="en-US" altLang="zh-CN" b="1">
                <a:latin typeface="细圆" pitchFamily="2" charset="-122"/>
                <a:ea typeface="细圆" pitchFamily="2" charset="-122"/>
              </a:rPr>
              <a:t>数</a:t>
            </a:r>
            <a:r>
              <a:rPr lang="zh-CN" altLang="en-US" b="1">
                <a:latin typeface="细圆" pitchFamily="2" charset="-122"/>
                <a:ea typeface="细圆" pitchFamily="2" charset="-122"/>
              </a:rPr>
              <a:t>字</a:t>
            </a:r>
            <a:r>
              <a:rPr lang="en-US" altLang="zh-CN" b="1">
                <a:latin typeface="细圆" pitchFamily="2" charset="-122"/>
                <a:ea typeface="细圆" pitchFamily="2" charset="-122"/>
              </a:rPr>
              <a:t>表明</a:t>
            </a:r>
            <a:r>
              <a:rPr lang="zh-CN" altLang="en-US" b="1">
                <a:latin typeface="细圆" pitchFamily="2" charset="-122"/>
                <a:ea typeface="细圆" pitchFamily="2" charset="-122"/>
              </a:rPr>
              <a:t>了各建议出处的节数</a:t>
            </a:r>
            <a:endParaRPr lang="en-US">
              <a:latin typeface="细圆" pitchFamily="2" charset="-122"/>
              <a:ea typeface="细圆" pitchFamily="2" charset="-122"/>
            </a:endParaRPr>
          </a:p>
        </p:txBody>
      </p:sp>
      <p:sp>
        <p:nvSpPr>
          <p:cNvPr id="73748" name="Text Box 20"/>
          <p:cNvSpPr txBox="1">
            <a:spLocks noChangeArrowheads="1"/>
          </p:cNvSpPr>
          <p:nvPr/>
        </p:nvSpPr>
        <p:spPr bwMode="auto">
          <a:xfrm>
            <a:off x="2895600" y="2286000"/>
            <a:ext cx="641350" cy="457200"/>
          </a:xfrm>
          <a:prstGeom prst="rect">
            <a:avLst/>
          </a:prstGeom>
          <a:noFill/>
          <a:ln w="9525">
            <a:noFill/>
            <a:miter lim="800000"/>
            <a:headEnd/>
            <a:tailEnd/>
          </a:ln>
        </p:spPr>
        <p:txBody>
          <a:bodyPr wrap="none">
            <a:spAutoFit/>
          </a:bodyPr>
          <a:lstStyle/>
          <a:p>
            <a:pPr algn="ctr"/>
            <a:r>
              <a:rPr lang="en-US" b="1"/>
              <a:t>235</a:t>
            </a:r>
            <a:endParaRPr lang="en-US"/>
          </a:p>
        </p:txBody>
      </p:sp>
      <p:grpSp>
        <p:nvGrpSpPr>
          <p:cNvPr id="2" name="Group 52"/>
          <p:cNvGrpSpPr>
            <a:grpSpLocks/>
          </p:cNvGrpSpPr>
          <p:nvPr/>
        </p:nvGrpSpPr>
        <p:grpSpPr bwMode="auto">
          <a:xfrm>
            <a:off x="838200" y="5257800"/>
            <a:ext cx="641350" cy="990600"/>
            <a:chOff x="528" y="3312"/>
            <a:chExt cx="404" cy="624"/>
          </a:xfrm>
        </p:grpSpPr>
        <p:sp>
          <p:nvSpPr>
            <p:cNvPr id="182316"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w="9525">
              <a:noFill/>
              <a:miter lim="800000"/>
              <a:headEnd/>
              <a:tailEnd/>
            </a:ln>
          </p:spPr>
          <p:txBody>
            <a:bodyPr/>
            <a:lstStyle/>
            <a:p>
              <a:pPr>
                <a:spcBef>
                  <a:spcPct val="50000"/>
                </a:spcBef>
              </a:pPr>
              <a:endParaRPr lang="en-US" sz="500"/>
            </a:p>
            <a:p>
              <a:pPr algn="ctr">
                <a:spcBef>
                  <a:spcPct val="50000"/>
                </a:spcBef>
              </a:pPr>
              <a:r>
                <a:rPr lang="en-US" sz="2000"/>
                <a:t>M</a:t>
              </a:r>
              <a:endParaRPr lang="en-US" sz="700"/>
            </a:p>
            <a:p>
              <a:pPr>
                <a:spcBef>
                  <a:spcPct val="50000"/>
                </a:spcBef>
              </a:pPr>
              <a:endParaRPr lang="en-US" sz="900"/>
            </a:p>
          </p:txBody>
        </p:sp>
        <p:sp>
          <p:nvSpPr>
            <p:cNvPr id="182317" name="Text Box 23"/>
            <p:cNvSpPr txBox="1">
              <a:spLocks noChangeArrowheads="1"/>
            </p:cNvSpPr>
            <p:nvPr/>
          </p:nvSpPr>
          <p:spPr bwMode="auto">
            <a:xfrm>
              <a:off x="528" y="3312"/>
              <a:ext cx="404" cy="288"/>
            </a:xfrm>
            <a:prstGeom prst="rect">
              <a:avLst/>
            </a:prstGeom>
            <a:noFill/>
            <a:ln w="9525">
              <a:noFill/>
              <a:miter lim="800000"/>
              <a:headEnd/>
              <a:tailEnd/>
            </a:ln>
          </p:spPr>
          <p:txBody>
            <a:bodyPr wrap="none">
              <a:spAutoFit/>
            </a:bodyPr>
            <a:lstStyle/>
            <a:p>
              <a:pPr algn="ctr"/>
              <a:r>
                <a:rPr lang="en-US" b="1"/>
                <a:t>333</a:t>
              </a:r>
              <a:endParaRPr lang="en-US"/>
            </a:p>
          </p:txBody>
        </p:sp>
      </p:grpSp>
      <p:grpSp>
        <p:nvGrpSpPr>
          <p:cNvPr id="3" name="Group 58"/>
          <p:cNvGrpSpPr>
            <a:grpSpLocks/>
          </p:cNvGrpSpPr>
          <p:nvPr/>
        </p:nvGrpSpPr>
        <p:grpSpPr bwMode="auto">
          <a:xfrm>
            <a:off x="2590800" y="838200"/>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a:spcBef>
                  <a:spcPct val="50000"/>
                </a:spcBef>
              </a:pPr>
              <a:endParaRPr lang="en-US" sz="600"/>
            </a:p>
            <a:p>
              <a:pPr algn="ctr">
                <a:spcBef>
                  <a:spcPct val="50000"/>
                </a:spcBef>
              </a:pPr>
              <a:r>
                <a:rPr lang="en-US" altLang="zh-CN" sz="2800" b="1">
                  <a:latin typeface="细圆" pitchFamily="2" charset="-122"/>
                  <a:ea typeface="细圆" pitchFamily="2" charset="-122"/>
                </a:rPr>
                <a:t>马</a:t>
              </a:r>
              <a:r>
                <a:rPr lang="zh-CN" altLang="en-US" sz="2800" b="1">
                  <a:latin typeface="细圆" pitchFamily="2" charset="-122"/>
                  <a:ea typeface="细圆" pitchFamily="2" charset="-122"/>
                </a:rPr>
                <a:t>可</a:t>
              </a:r>
              <a:endParaRPr lang="zh-CN" altLang="en-US" sz="800" b="1">
                <a:latin typeface="细圆" pitchFamily="2" charset="-122"/>
                <a:ea typeface="细圆" pitchFamily="2" charset="-122"/>
              </a:endParaRPr>
            </a:p>
            <a:p>
              <a:pPr algn="ctr">
                <a:spcBef>
                  <a:spcPct val="50000"/>
                </a:spcBef>
              </a:pPr>
              <a:endParaRPr lang="en-US" sz="1000">
                <a:ea typeface="细圆" pitchFamily="2" charset="-122"/>
              </a:endParaRPr>
            </a:p>
          </p:txBody>
        </p:sp>
        <p:sp>
          <p:nvSpPr>
            <p:cNvPr id="182315" name="Text Box 18"/>
            <p:cNvSpPr txBox="1">
              <a:spLocks noChangeArrowheads="1"/>
            </p:cNvSpPr>
            <p:nvPr/>
          </p:nvSpPr>
          <p:spPr bwMode="auto">
            <a:xfrm>
              <a:off x="1804" y="528"/>
              <a:ext cx="404" cy="288"/>
            </a:xfrm>
            <a:prstGeom prst="rect">
              <a:avLst/>
            </a:prstGeom>
            <a:noFill/>
            <a:ln w="9525">
              <a:noFill/>
              <a:miter lim="800000"/>
              <a:headEnd/>
              <a:tailEnd/>
            </a:ln>
          </p:spPr>
          <p:txBody>
            <a:bodyPr wrap="none">
              <a:spAutoFit/>
            </a:bodyPr>
            <a:lstStyle/>
            <a:p>
              <a:pPr algn="ctr"/>
              <a:r>
                <a:rPr lang="en-US" b="1"/>
                <a:t>661</a:t>
              </a:r>
              <a:endParaRPr lang="en-US"/>
            </a:p>
          </p:txBody>
        </p:sp>
      </p:grpSp>
      <p:grpSp>
        <p:nvGrpSpPr>
          <p:cNvPr id="4" name="Group 57"/>
          <p:cNvGrpSpPr>
            <a:grpSpLocks/>
          </p:cNvGrpSpPr>
          <p:nvPr/>
        </p:nvGrpSpPr>
        <p:grpSpPr bwMode="auto">
          <a:xfrm>
            <a:off x="3810000"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p>
              <a:pPr>
                <a:spcBef>
                  <a:spcPct val="50000"/>
                </a:spcBef>
              </a:pPr>
              <a:endParaRPr lang="en-US" sz="500"/>
            </a:p>
            <a:p>
              <a:pPr algn="ctr">
                <a:spcBef>
                  <a:spcPct val="50000"/>
                </a:spcBef>
              </a:pPr>
              <a:r>
                <a:rPr lang="en-US" altLang="zh-CN" sz="2000" b="1">
                  <a:latin typeface="细圆" pitchFamily="2" charset="-122"/>
                  <a:ea typeface="细圆" pitchFamily="2" charset="-122"/>
                </a:rPr>
                <a:t>路</a:t>
              </a:r>
              <a:r>
                <a:rPr lang="zh-CN" altLang="en-US" sz="2000" b="1">
                  <a:latin typeface="细圆" pitchFamily="2" charset="-122"/>
                  <a:ea typeface="细圆" pitchFamily="2" charset="-122"/>
                </a:rPr>
                <a:t>加</a:t>
              </a:r>
              <a:endParaRPr lang="zh-CN" altLang="en-US" sz="700" b="1">
                <a:latin typeface="细圆" pitchFamily="2" charset="-122"/>
                <a:ea typeface="细圆" pitchFamily="2" charset="-122"/>
              </a:endParaRPr>
            </a:p>
            <a:p>
              <a:pPr>
                <a:spcBef>
                  <a:spcPct val="50000"/>
                </a:spcBef>
              </a:pPr>
              <a:endParaRPr lang="en-US" sz="900">
                <a:ea typeface="细圆" pitchFamily="2" charset="-122"/>
              </a:endParaRPr>
            </a:p>
          </p:txBody>
        </p:sp>
        <p:sp>
          <p:nvSpPr>
            <p:cNvPr id="182313" name="Text Box 24"/>
            <p:cNvSpPr txBox="1">
              <a:spLocks noChangeArrowheads="1"/>
            </p:cNvSpPr>
            <p:nvPr/>
          </p:nvSpPr>
          <p:spPr bwMode="auto">
            <a:xfrm>
              <a:off x="2448" y="2352"/>
              <a:ext cx="404" cy="288"/>
            </a:xfrm>
            <a:prstGeom prst="rect">
              <a:avLst/>
            </a:prstGeom>
            <a:noFill/>
            <a:ln w="9525">
              <a:noFill/>
              <a:miter lim="800000"/>
              <a:headEnd/>
              <a:tailEnd/>
            </a:ln>
          </p:spPr>
          <p:txBody>
            <a:bodyPr wrap="none">
              <a:spAutoFit/>
            </a:bodyPr>
            <a:lstStyle/>
            <a:p>
              <a:pPr algn="ctr"/>
              <a:r>
                <a:rPr lang="en-US" b="1"/>
                <a:t>350</a:t>
              </a:r>
              <a:endParaRPr lang="en-US"/>
            </a:p>
          </p:txBody>
        </p:sp>
      </p:grpSp>
      <p:grpSp>
        <p:nvGrpSpPr>
          <p:cNvPr id="5" name="Group 56"/>
          <p:cNvGrpSpPr>
            <a:grpSpLocks/>
          </p:cNvGrpSpPr>
          <p:nvPr/>
        </p:nvGrpSpPr>
        <p:grpSpPr bwMode="auto">
          <a:xfrm>
            <a:off x="1447800"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p>
              <a:pPr>
                <a:spcBef>
                  <a:spcPct val="50000"/>
                </a:spcBef>
              </a:pPr>
              <a:endParaRPr lang="en-US" sz="500"/>
            </a:p>
            <a:p>
              <a:pPr algn="ctr">
                <a:spcBef>
                  <a:spcPct val="50000"/>
                </a:spcBef>
              </a:pPr>
              <a:r>
                <a:rPr lang="en-US" altLang="zh-CN" sz="2000" b="1">
                  <a:latin typeface="细圆" pitchFamily="2" charset="-122"/>
                  <a:ea typeface="细圆" pitchFamily="2" charset="-122"/>
                </a:rPr>
                <a:t>马</a:t>
              </a:r>
              <a:r>
                <a:rPr lang="zh-CN" altLang="en-US" sz="2000" b="1">
                  <a:latin typeface="细圆" pitchFamily="2" charset="-122"/>
                  <a:ea typeface="细圆" pitchFamily="2" charset="-122"/>
                </a:rPr>
                <a:t>太</a:t>
              </a:r>
              <a:endParaRPr lang="zh-CN" altLang="en-US" b="1">
                <a:latin typeface="细圆" pitchFamily="2" charset="-122"/>
                <a:ea typeface="细圆" pitchFamily="2" charset="-122"/>
              </a:endParaRPr>
            </a:p>
            <a:p>
              <a:pPr>
                <a:spcBef>
                  <a:spcPct val="50000"/>
                </a:spcBef>
              </a:pPr>
              <a:endParaRPr lang="en-US" sz="1000">
                <a:ea typeface="细圆" pitchFamily="2" charset="-122"/>
              </a:endParaRPr>
            </a:p>
          </p:txBody>
        </p:sp>
        <p:sp>
          <p:nvSpPr>
            <p:cNvPr id="182311" name="Text Box 25"/>
            <p:cNvSpPr txBox="1">
              <a:spLocks noChangeArrowheads="1"/>
            </p:cNvSpPr>
            <p:nvPr/>
          </p:nvSpPr>
          <p:spPr bwMode="auto">
            <a:xfrm>
              <a:off x="1056" y="2352"/>
              <a:ext cx="404" cy="288"/>
            </a:xfrm>
            <a:prstGeom prst="rect">
              <a:avLst/>
            </a:prstGeom>
            <a:noFill/>
            <a:ln w="9525">
              <a:noFill/>
              <a:miter lim="800000"/>
              <a:headEnd/>
              <a:tailEnd/>
            </a:ln>
          </p:spPr>
          <p:txBody>
            <a:bodyPr wrap="none">
              <a:spAutoFit/>
            </a:bodyPr>
            <a:lstStyle/>
            <a:p>
              <a:pPr algn="ctr"/>
              <a:r>
                <a:rPr lang="en-US" b="1"/>
                <a:t>500</a:t>
              </a:r>
              <a:endParaRPr lang="en-US"/>
            </a:p>
          </p:txBody>
        </p:sp>
      </p:grpSp>
      <p:grpSp>
        <p:nvGrpSpPr>
          <p:cNvPr id="6" name="Group 53"/>
          <p:cNvGrpSpPr>
            <a:grpSpLocks/>
          </p:cNvGrpSpPr>
          <p:nvPr/>
        </p:nvGrpSpPr>
        <p:grpSpPr bwMode="auto">
          <a:xfrm>
            <a:off x="4572000" y="5257800"/>
            <a:ext cx="762000" cy="990600"/>
            <a:chOff x="2880" y="3312"/>
            <a:chExt cx="480" cy="624"/>
          </a:xfrm>
        </p:grpSpPr>
        <p:sp>
          <p:nvSpPr>
            <p:cNvPr id="182308"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w="9525">
              <a:noFill/>
              <a:miter lim="800000"/>
              <a:headEnd/>
              <a:tailEnd/>
            </a:ln>
          </p:spPr>
          <p:txBody>
            <a:bodyPr/>
            <a:lstStyle/>
            <a:p>
              <a:pPr>
                <a:spcBef>
                  <a:spcPct val="50000"/>
                </a:spcBef>
              </a:pPr>
              <a:endParaRPr lang="en-US" sz="500"/>
            </a:p>
            <a:p>
              <a:pPr algn="ctr">
                <a:spcBef>
                  <a:spcPct val="50000"/>
                </a:spcBef>
              </a:pPr>
              <a:r>
                <a:rPr lang="en-US" sz="2000"/>
                <a:t>L</a:t>
              </a:r>
              <a:endParaRPr lang="en-US" sz="700"/>
            </a:p>
            <a:p>
              <a:pPr>
                <a:spcBef>
                  <a:spcPct val="50000"/>
                </a:spcBef>
              </a:pPr>
              <a:endParaRPr lang="en-US" sz="900"/>
            </a:p>
          </p:txBody>
        </p:sp>
        <p:sp>
          <p:nvSpPr>
            <p:cNvPr id="182309" name="Text Box 26"/>
            <p:cNvSpPr txBox="1">
              <a:spLocks noChangeArrowheads="1"/>
            </p:cNvSpPr>
            <p:nvPr/>
          </p:nvSpPr>
          <p:spPr bwMode="auto">
            <a:xfrm>
              <a:off x="2908" y="3312"/>
              <a:ext cx="404" cy="288"/>
            </a:xfrm>
            <a:prstGeom prst="rect">
              <a:avLst/>
            </a:prstGeom>
            <a:noFill/>
            <a:ln w="9525">
              <a:noFill/>
              <a:miter lim="800000"/>
              <a:headEnd/>
              <a:tailEnd/>
            </a:ln>
          </p:spPr>
          <p:txBody>
            <a:bodyPr wrap="none">
              <a:spAutoFit/>
            </a:bodyPr>
            <a:lstStyle/>
            <a:p>
              <a:pPr algn="ctr"/>
              <a:r>
                <a:rPr lang="en-US" b="1"/>
                <a:t>564</a:t>
              </a:r>
              <a:endParaRPr lang="en-US"/>
            </a:p>
          </p:txBody>
        </p:sp>
      </p:grpSp>
      <p:grpSp>
        <p:nvGrpSpPr>
          <p:cNvPr id="7" name="Group 45"/>
          <p:cNvGrpSpPr>
            <a:grpSpLocks/>
          </p:cNvGrpSpPr>
          <p:nvPr/>
        </p:nvGrpSpPr>
        <p:grpSpPr bwMode="auto">
          <a:xfrm>
            <a:off x="914400" y="2971800"/>
            <a:ext cx="1981200" cy="762000"/>
            <a:chOff x="672" y="1872"/>
            <a:chExt cx="1152" cy="480"/>
          </a:xfrm>
        </p:grpSpPr>
        <p:sp>
          <p:nvSpPr>
            <p:cNvPr id="182306" name="Text Box 21"/>
            <p:cNvSpPr txBox="1">
              <a:spLocks noChangeArrowheads="1"/>
            </p:cNvSpPr>
            <p:nvPr/>
          </p:nvSpPr>
          <p:spPr bwMode="auto">
            <a:xfrm>
              <a:off x="1007" y="1872"/>
              <a:ext cx="462" cy="288"/>
            </a:xfrm>
            <a:prstGeom prst="rect">
              <a:avLst/>
            </a:prstGeom>
            <a:noFill/>
            <a:ln w="9525">
              <a:noFill/>
              <a:miter lim="800000"/>
              <a:headEnd/>
              <a:tailEnd/>
            </a:ln>
          </p:spPr>
          <p:txBody>
            <a:bodyPr wrap="none">
              <a:spAutoFit/>
            </a:bodyPr>
            <a:lstStyle/>
            <a:p>
              <a:pPr algn="ctr"/>
              <a:r>
                <a:rPr lang="en-US" b="1"/>
                <a:t>1068</a:t>
              </a:r>
              <a:endParaRPr lang="en-US"/>
            </a:p>
          </p:txBody>
        </p:sp>
        <p:sp>
          <p:nvSpPr>
            <p:cNvPr id="182307"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p:spPr>
          <p:txBody>
            <a:bodyPr wrap="none" anchor="ctr"/>
            <a:lstStyle/>
            <a:p>
              <a:endParaRPr lang="en-US"/>
            </a:p>
          </p:txBody>
        </p:sp>
      </p:grpSp>
      <p:grpSp>
        <p:nvGrpSpPr>
          <p:cNvPr id="8" name="Group 46"/>
          <p:cNvGrpSpPr>
            <a:grpSpLocks/>
          </p:cNvGrpSpPr>
          <p:nvPr/>
        </p:nvGrpSpPr>
        <p:grpSpPr bwMode="auto">
          <a:xfrm>
            <a:off x="3429000" y="2971800"/>
            <a:ext cx="1905000" cy="762000"/>
            <a:chOff x="2160" y="1872"/>
            <a:chExt cx="1152" cy="480"/>
          </a:xfrm>
        </p:grpSpPr>
        <p:sp>
          <p:nvSpPr>
            <p:cNvPr id="182304" name="Text Box 22"/>
            <p:cNvSpPr txBox="1">
              <a:spLocks noChangeArrowheads="1"/>
            </p:cNvSpPr>
            <p:nvPr/>
          </p:nvSpPr>
          <p:spPr bwMode="auto">
            <a:xfrm>
              <a:off x="2437" y="1872"/>
              <a:ext cx="480" cy="288"/>
            </a:xfrm>
            <a:prstGeom prst="rect">
              <a:avLst/>
            </a:prstGeom>
            <a:noFill/>
            <a:ln w="9525">
              <a:noFill/>
              <a:miter lim="800000"/>
              <a:headEnd/>
              <a:tailEnd/>
            </a:ln>
          </p:spPr>
          <p:txBody>
            <a:bodyPr wrap="none">
              <a:spAutoFit/>
            </a:bodyPr>
            <a:lstStyle/>
            <a:p>
              <a:pPr algn="ctr"/>
              <a:r>
                <a:rPr lang="en-US" b="1"/>
                <a:t>1149</a:t>
              </a:r>
              <a:endParaRPr lang="en-US"/>
            </a:p>
          </p:txBody>
        </p:sp>
        <p:sp>
          <p:nvSpPr>
            <p:cNvPr id="182305"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p:spPr>
          <p:txBody>
            <a:bodyPr wrap="none" anchor="ctr"/>
            <a:lstStyle/>
            <a:p>
              <a:endParaRPr lang="en-US"/>
            </a:p>
          </p:txBody>
        </p:sp>
      </p:grpSp>
      <p:grpSp>
        <p:nvGrpSpPr>
          <p:cNvPr id="9" name="Group 34"/>
          <p:cNvGrpSpPr>
            <a:grpSpLocks/>
          </p:cNvGrpSpPr>
          <p:nvPr/>
        </p:nvGrpSpPr>
        <p:grpSpPr bwMode="auto">
          <a:xfrm>
            <a:off x="2743200" y="2743200"/>
            <a:ext cx="228600" cy="1066800"/>
            <a:chOff x="1728" y="1728"/>
            <a:chExt cx="144" cy="672"/>
          </a:xfrm>
        </p:grpSpPr>
        <p:sp>
          <p:nvSpPr>
            <p:cNvPr id="182302" name="Line 31"/>
            <p:cNvSpPr>
              <a:spLocks noChangeShapeType="1"/>
            </p:cNvSpPr>
            <p:nvPr/>
          </p:nvSpPr>
          <p:spPr bwMode="auto">
            <a:xfrm flipH="1">
              <a:off x="1728" y="1728"/>
              <a:ext cx="144" cy="0"/>
            </a:xfrm>
            <a:prstGeom prst="line">
              <a:avLst/>
            </a:prstGeom>
            <a:noFill/>
            <a:ln w="9525">
              <a:solidFill>
                <a:schemeClr val="tx1"/>
              </a:solidFill>
              <a:round/>
              <a:headEnd/>
              <a:tailEnd/>
            </a:ln>
          </p:spPr>
          <p:txBody>
            <a:bodyPr wrap="none" anchor="ctr"/>
            <a:lstStyle/>
            <a:p>
              <a:endParaRPr lang="en-SG"/>
            </a:p>
          </p:txBody>
        </p:sp>
        <p:sp>
          <p:nvSpPr>
            <p:cNvPr id="182303" name="Line 33"/>
            <p:cNvSpPr>
              <a:spLocks noChangeShapeType="1"/>
            </p:cNvSpPr>
            <p:nvPr/>
          </p:nvSpPr>
          <p:spPr bwMode="auto">
            <a:xfrm>
              <a:off x="1728" y="1728"/>
              <a:ext cx="0" cy="672"/>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0" name="Group 35"/>
          <p:cNvGrpSpPr>
            <a:grpSpLocks/>
          </p:cNvGrpSpPr>
          <p:nvPr/>
        </p:nvGrpSpPr>
        <p:grpSpPr bwMode="auto">
          <a:xfrm flipH="1">
            <a:off x="3429000" y="2743200"/>
            <a:ext cx="228600" cy="1066800"/>
            <a:chOff x="1728" y="1728"/>
            <a:chExt cx="144" cy="672"/>
          </a:xfrm>
        </p:grpSpPr>
        <p:sp>
          <p:nvSpPr>
            <p:cNvPr id="182300" name="Line 36"/>
            <p:cNvSpPr>
              <a:spLocks noChangeShapeType="1"/>
            </p:cNvSpPr>
            <p:nvPr/>
          </p:nvSpPr>
          <p:spPr bwMode="auto">
            <a:xfrm flipH="1">
              <a:off x="1728" y="1728"/>
              <a:ext cx="144" cy="0"/>
            </a:xfrm>
            <a:prstGeom prst="line">
              <a:avLst/>
            </a:prstGeom>
            <a:noFill/>
            <a:ln w="9525">
              <a:solidFill>
                <a:schemeClr val="tx1"/>
              </a:solidFill>
              <a:round/>
              <a:headEnd/>
              <a:tailEnd/>
            </a:ln>
          </p:spPr>
          <p:txBody>
            <a:bodyPr wrap="none" anchor="ctr"/>
            <a:lstStyle/>
            <a:p>
              <a:endParaRPr lang="en-SG"/>
            </a:p>
          </p:txBody>
        </p:sp>
        <p:sp>
          <p:nvSpPr>
            <p:cNvPr id="182301" name="Line 37"/>
            <p:cNvSpPr>
              <a:spLocks noChangeShapeType="1"/>
            </p:cNvSpPr>
            <p:nvPr/>
          </p:nvSpPr>
          <p:spPr bwMode="auto">
            <a:xfrm>
              <a:off x="1728" y="1728"/>
              <a:ext cx="0" cy="672"/>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1" name="Group 39"/>
          <p:cNvGrpSpPr>
            <a:grpSpLocks/>
          </p:cNvGrpSpPr>
          <p:nvPr/>
        </p:nvGrpSpPr>
        <p:grpSpPr bwMode="auto">
          <a:xfrm>
            <a:off x="2362200" y="1295400"/>
            <a:ext cx="228600" cy="2514600"/>
            <a:chOff x="1488" y="816"/>
            <a:chExt cx="144" cy="1584"/>
          </a:xfrm>
        </p:grpSpPr>
        <p:sp>
          <p:nvSpPr>
            <p:cNvPr id="182298" name="Line 29"/>
            <p:cNvSpPr>
              <a:spLocks noChangeShapeType="1"/>
            </p:cNvSpPr>
            <p:nvPr/>
          </p:nvSpPr>
          <p:spPr bwMode="auto">
            <a:xfrm flipH="1">
              <a:off x="1488" y="816"/>
              <a:ext cx="144" cy="0"/>
            </a:xfrm>
            <a:prstGeom prst="line">
              <a:avLst/>
            </a:prstGeom>
            <a:noFill/>
            <a:ln w="9525">
              <a:solidFill>
                <a:schemeClr val="tx1"/>
              </a:solidFill>
              <a:round/>
              <a:headEnd/>
              <a:tailEnd/>
            </a:ln>
          </p:spPr>
          <p:txBody>
            <a:bodyPr wrap="none" anchor="ctr"/>
            <a:lstStyle/>
            <a:p>
              <a:endParaRPr lang="en-SG"/>
            </a:p>
          </p:txBody>
        </p:sp>
        <p:sp>
          <p:nvSpPr>
            <p:cNvPr id="182299"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2" name="Group 40"/>
          <p:cNvGrpSpPr>
            <a:grpSpLocks/>
          </p:cNvGrpSpPr>
          <p:nvPr/>
        </p:nvGrpSpPr>
        <p:grpSpPr bwMode="auto">
          <a:xfrm flipH="1">
            <a:off x="3733800" y="1295400"/>
            <a:ext cx="228600" cy="2514600"/>
            <a:chOff x="1488" y="816"/>
            <a:chExt cx="144" cy="1584"/>
          </a:xfrm>
        </p:grpSpPr>
        <p:sp>
          <p:nvSpPr>
            <p:cNvPr id="182296" name="Line 41"/>
            <p:cNvSpPr>
              <a:spLocks noChangeShapeType="1"/>
            </p:cNvSpPr>
            <p:nvPr/>
          </p:nvSpPr>
          <p:spPr bwMode="auto">
            <a:xfrm flipH="1">
              <a:off x="1488" y="816"/>
              <a:ext cx="144" cy="0"/>
            </a:xfrm>
            <a:prstGeom prst="line">
              <a:avLst/>
            </a:prstGeom>
            <a:noFill/>
            <a:ln w="9525">
              <a:solidFill>
                <a:schemeClr val="tx1"/>
              </a:solidFill>
              <a:round/>
              <a:headEnd/>
              <a:tailEnd/>
            </a:ln>
          </p:spPr>
          <p:txBody>
            <a:bodyPr wrap="none" anchor="ctr"/>
            <a:lstStyle/>
            <a:p>
              <a:endParaRPr lang="en-SG"/>
            </a:p>
          </p:txBody>
        </p:sp>
        <p:sp>
          <p:nvSpPr>
            <p:cNvPr id="182297"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p:spPr>
          <p:txBody>
            <a:bodyPr wrap="none" anchor="ctr"/>
            <a:lstStyle/>
            <a:p>
              <a:endParaRPr lang="en-SG"/>
            </a:p>
          </p:txBody>
        </p:sp>
      </p:grpSp>
      <p:sp>
        <p:nvSpPr>
          <p:cNvPr id="73771" name="Line 43"/>
          <p:cNvSpPr>
            <a:spLocks noChangeShapeType="1"/>
          </p:cNvSpPr>
          <p:nvPr/>
        </p:nvSpPr>
        <p:spPr bwMode="auto">
          <a:xfrm flipV="1">
            <a:off x="1143000" y="4724400"/>
            <a:ext cx="0" cy="609600"/>
          </a:xfrm>
          <a:prstGeom prst="line">
            <a:avLst/>
          </a:prstGeom>
          <a:noFill/>
          <a:ln w="9525">
            <a:solidFill>
              <a:schemeClr val="tx1"/>
            </a:solidFill>
            <a:round/>
            <a:headEnd/>
            <a:tailEnd type="triangle" w="med" len="med"/>
          </a:ln>
        </p:spPr>
        <p:txBody>
          <a:bodyPr wrap="none" anchor="ctr"/>
          <a:lstStyle/>
          <a:p>
            <a:endParaRPr lang="en-SG"/>
          </a:p>
        </p:txBody>
      </p:sp>
      <p:sp>
        <p:nvSpPr>
          <p:cNvPr id="73772" name="Line 44"/>
          <p:cNvSpPr>
            <a:spLocks noChangeShapeType="1"/>
          </p:cNvSpPr>
          <p:nvPr/>
        </p:nvSpPr>
        <p:spPr bwMode="auto">
          <a:xfrm flipV="1">
            <a:off x="4876800" y="4648200"/>
            <a:ext cx="0" cy="609600"/>
          </a:xfrm>
          <a:prstGeom prst="line">
            <a:avLst/>
          </a:prstGeom>
          <a:noFill/>
          <a:ln w="9525">
            <a:solidFill>
              <a:schemeClr val="tx1"/>
            </a:solidFill>
            <a:round/>
            <a:headEnd/>
            <a:tailEnd type="triangle" w="med" len="med"/>
          </a:ln>
        </p:spPr>
        <p:txBody>
          <a:bodyPr wrap="none" anchor="ctr"/>
          <a:lstStyle/>
          <a:p>
            <a:endParaRPr lang="en-SG"/>
          </a:p>
        </p:txBody>
      </p:sp>
      <p:sp>
        <p:nvSpPr>
          <p:cNvPr id="182295" name="Rectangle 54"/>
          <p:cNvSpPr>
            <a:spLocks noGrp="1" noChangeArrowheads="1"/>
          </p:cNvSpPr>
          <p:nvPr>
            <p:ph type="title" idx="4294967295"/>
          </p:nvPr>
        </p:nvSpPr>
        <p:spPr>
          <a:xfrm>
            <a:off x="5410200" y="1219200"/>
            <a:ext cx="3124200" cy="1920875"/>
          </a:xfrm>
          <a:solidFill>
            <a:schemeClr val="bg2"/>
          </a:solidFill>
        </p:spPr>
        <p:txBody>
          <a:bodyPr anchor="t" anchorCtr="0">
            <a:spAutoFit/>
          </a:bodyPr>
          <a:lstStyle/>
          <a:p>
            <a:pPr eaLnBrk="1" hangingPunct="1"/>
            <a:r>
              <a:rPr lang="zh-CN" altLang="en-US" sz="4000" b="1">
                <a:solidFill>
                  <a:schemeClr val="tx1"/>
                </a:solidFill>
                <a:effectLst/>
                <a:latin typeface="Times" charset="0"/>
                <a:ea typeface="隶变" pitchFamily="2" charset="-122"/>
              </a:rPr>
              <a:t>马可</a:t>
            </a:r>
            <a:br>
              <a:rPr lang="zh-CN" altLang="en-US" sz="4000" b="1">
                <a:solidFill>
                  <a:schemeClr val="tx1"/>
                </a:solidFill>
                <a:effectLst/>
                <a:latin typeface="Times" charset="0"/>
                <a:ea typeface="隶变" pitchFamily="2" charset="-122"/>
              </a:rPr>
            </a:br>
            <a:r>
              <a:rPr lang="zh-CN" altLang="en-US" sz="4000" b="1">
                <a:solidFill>
                  <a:schemeClr val="tx1"/>
                </a:solidFill>
                <a:effectLst/>
                <a:latin typeface="Times" charset="0"/>
                <a:ea typeface="隶变" pitchFamily="2" charset="-122"/>
              </a:rPr>
              <a:t>优先论</a:t>
            </a:r>
            <a:br>
              <a:rPr lang="zh-CN" altLang="en-US" sz="4000" b="1">
                <a:solidFill>
                  <a:schemeClr val="tx1"/>
                </a:solidFill>
                <a:effectLst/>
                <a:latin typeface="Times" charset="0"/>
                <a:ea typeface="隶变" pitchFamily="2" charset="-122"/>
              </a:rPr>
            </a:br>
            <a:r>
              <a:rPr lang="zh-CN" altLang="en-US" sz="4000" b="1">
                <a:solidFill>
                  <a:schemeClr val="tx1"/>
                </a:solidFill>
                <a:effectLst/>
                <a:latin typeface="Times" charset="0"/>
                <a:ea typeface="隶变" pitchFamily="2" charset="-122"/>
              </a:rPr>
              <a:t>示图</a:t>
            </a:r>
            <a:endParaRPr lang="en-US" sz="4000" b="1">
              <a:solidFill>
                <a:schemeClr val="tx1"/>
              </a:solidFill>
              <a:effectLst/>
              <a:latin typeface="Times" charset="0"/>
              <a:ea typeface="隶变"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ppt_x</p:attrName>
                                        </p:attrNameLst>
                                      </p:cBhvr>
                                      <p:tavLst>
                                        <p:tav tm="0">
                                          <p:val>
                                            <p:strVal val="#ppt_x-.2"/>
                                          </p:val>
                                        </p:tav>
                                        <p:tav tm="100000">
                                          <p:val>
                                            <p:strVal val="#ppt_x"/>
                                          </p:val>
                                        </p:tav>
                                      </p:tavLst>
                                    </p:anim>
                                    <p:anim calcmode="lin" valueType="num">
                                      <p:cBhvr>
                                        <p:cTn id="2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ppt_x</p:attrName>
                                        </p:attrNameLst>
                                      </p:cBhvr>
                                      <p:tavLst>
                                        <p:tav tm="0">
                                          <p:val>
                                            <p:strVal val="#ppt_x-.2"/>
                                          </p:val>
                                        </p:tav>
                                        <p:tav tm="100000">
                                          <p:val>
                                            <p:strVal val="#ppt_x"/>
                                          </p:val>
                                        </p:tav>
                                      </p:tavLst>
                                    </p:anim>
                                    <p:anim calcmode="lin" valueType="num">
                                      <p:cBhvr>
                                        <p:cTn id="3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8" dur="1000"/>
                                        <p:tgtEl>
                                          <p:spTgt spid="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3741"/>
                                        </p:tgtEl>
                                        <p:attrNameLst>
                                          <p:attrName>style.visibility</p:attrName>
                                        </p:attrNameLst>
                                      </p:cBhvr>
                                      <p:to>
                                        <p:strVal val="visible"/>
                                      </p:to>
                                    </p:set>
                                    <p:animEffect transition="in" filter="fade">
                                      <p:cBhvr>
                                        <p:cTn id="48" dur="500"/>
                                        <p:tgtEl>
                                          <p:spTgt spid="7374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40"/>
                                        </p:tgtEl>
                                        <p:attrNameLst>
                                          <p:attrName>style.visibility</p:attrName>
                                        </p:attrNameLst>
                                      </p:cBhvr>
                                      <p:to>
                                        <p:strVal val="visible"/>
                                      </p:to>
                                    </p:set>
                                    <p:animEffect transition="in" filter="fade">
                                      <p:cBhvr>
                                        <p:cTn id="53" dur="500"/>
                                        <p:tgtEl>
                                          <p:spTgt spid="7374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3771"/>
                                        </p:tgtEl>
                                        <p:attrNameLst>
                                          <p:attrName>style.visibility</p:attrName>
                                        </p:attrNameLst>
                                      </p:cBhvr>
                                      <p:to>
                                        <p:strVal val="visible"/>
                                      </p:to>
                                    </p:set>
                                    <p:animEffect transition="in" filter="fade">
                                      <p:cBhvr>
                                        <p:cTn id="63" dur="500"/>
                                        <p:tgtEl>
                                          <p:spTgt spid="7377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72"/>
                                        </p:tgtEl>
                                        <p:attrNameLst>
                                          <p:attrName>style.visibility</p:attrName>
                                        </p:attrNameLst>
                                      </p:cBhvr>
                                      <p:to>
                                        <p:strVal val="visible"/>
                                      </p:to>
                                    </p:set>
                                    <p:animEffect transition="in" filter="fade">
                                      <p:cBhvr>
                                        <p:cTn id="73" dur="500"/>
                                        <p:tgtEl>
                                          <p:spTgt spid="7377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9"/>
                                        </p:tgtEl>
                                        <p:attrNameLst>
                                          <p:attrName>style.visibility</p:attrName>
                                        </p:attrNameLst>
                                      </p:cBhvr>
                                      <p:to>
                                        <p:strVal val="visible"/>
                                      </p:to>
                                    </p:set>
                                    <p:animEffect transition="in" filter="fade">
                                      <p:cBhvr>
                                        <p:cTn id="88" dur="500"/>
                                        <p:tgtEl>
                                          <p:spTgt spid="7373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500"/>
                                        <p:tgtEl>
                                          <p:spTgt spid="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ntr" presetSubtype="0"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500"/>
                                        <p:tgtEl>
                                          <p:spTgt spid="1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73735"/>
                                        </p:tgtEl>
                                        <p:attrNameLst>
                                          <p:attrName>style.visibility</p:attrName>
                                        </p:attrNameLst>
                                      </p:cBhvr>
                                      <p:to>
                                        <p:strVal val="visible"/>
                                      </p:to>
                                    </p:set>
                                    <p:animEffect transition="in" filter="fade">
                                      <p:cBhvr>
                                        <p:cTn id="103" dur="5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39" grpId="0" animBg="1" autoUpdateAnimBg="0"/>
      <p:bldP spid="73740" grpId="0" animBg="1" autoUpdateAnimBg="0"/>
      <p:bldP spid="73741" grpId="0" animBg="1" autoUpdateAnimBg="0"/>
      <p:bldP spid="73748" grpId="0" autoUpdateAnimBg="0"/>
      <p:bldP spid="73771" grpId="0" animBg="1"/>
      <p:bldP spid="7377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38" y="1125538"/>
            <a:ext cx="8664575" cy="855662"/>
          </a:xfrm>
          <a:solidFill>
            <a:schemeClr val="tx1"/>
          </a:solidFill>
          <a:effectLst>
            <a:outerShdw blurRad="63500" dist="35921" dir="2700000" algn="ctr" rotWithShape="0">
              <a:srgbClr val="000000">
                <a:alpha val="74998"/>
              </a:srgbClr>
            </a:outerShdw>
          </a:effectLst>
        </p:spPr>
        <p:txBody>
          <a:bodyPr/>
          <a:lstStyle/>
          <a:p>
            <a:pPr eaLnBrk="1" hangingPunct="1">
              <a:defRPr/>
            </a:pPr>
            <a:r>
              <a:rPr lang="zh-CN" altLang="en-US" sz="4000" dirty="0">
                <a:solidFill>
                  <a:schemeClr val="bg1"/>
                </a:solidFill>
                <a:latin typeface="KaiTi" panose="02010609060101010101" pitchFamily="49" charset="-122"/>
                <a:ea typeface="KaiTi" panose="02010609060101010101" pitchFamily="49" charset="-122"/>
              </a:rPr>
              <a:t>马克被视为首的理由</a:t>
            </a:r>
            <a:endParaRPr lang="en-US" sz="4000" dirty="0">
              <a:solidFill>
                <a:schemeClr val="bg1"/>
              </a:solidFill>
              <a:latin typeface="KaiTi" panose="02010609060101010101" pitchFamily="49" charset="-122"/>
              <a:ea typeface="KaiTi" panose="02010609060101010101" pitchFamily="49" charset="-122"/>
              <a:cs typeface="+mj-cs"/>
            </a:endParaRPr>
          </a:p>
        </p:txBody>
      </p:sp>
      <p:sp>
        <p:nvSpPr>
          <p:cNvPr id="16389" name="Rectangle 5"/>
          <p:cNvSpPr>
            <a:spLocks noChangeArrowheads="1"/>
          </p:cNvSpPr>
          <p:nvPr/>
        </p:nvSpPr>
        <p:spPr bwMode="auto">
          <a:xfrm>
            <a:off x="4110038" y="6553200"/>
            <a:ext cx="5029200" cy="304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61" tIns="45631" rIns="91261" bIns="45631"/>
          <a:lstStyle/>
          <a:p>
            <a:pPr algn="r">
              <a:spcBef>
                <a:spcPct val="20000"/>
              </a:spcBef>
              <a:defRPr/>
            </a:pPr>
            <a:r>
              <a:rPr lang="en-US" sz="1200" b="1" dirty="0" err="1">
                <a:solidFill>
                  <a:srgbClr val="FFFFFF"/>
                </a:solidFill>
                <a:latin typeface="Arial" charset="0"/>
                <a:ea typeface="ＭＳ Ｐゴシック" charset="0"/>
              </a:rPr>
              <a:t>Blomberg</a:t>
            </a:r>
            <a:r>
              <a:rPr lang="en-US" sz="1200" b="1" dirty="0">
                <a:solidFill>
                  <a:srgbClr val="FFFFFF"/>
                </a:solidFill>
                <a:latin typeface="Arial" charset="0"/>
                <a:ea typeface="ＭＳ Ｐゴシック" charset="0"/>
              </a:rPr>
              <a:t>, </a:t>
            </a:r>
            <a:r>
              <a:rPr lang="en-US" sz="1200" b="1" i="1" dirty="0">
                <a:solidFill>
                  <a:srgbClr val="FFFFFF"/>
                </a:solidFill>
                <a:latin typeface="Arial" charset="0"/>
                <a:ea typeface="ＭＳ Ｐゴシック" charset="0"/>
              </a:rPr>
              <a:t>Jesus and the Gospels</a:t>
            </a:r>
            <a:r>
              <a:rPr lang="en-US" sz="1200" b="1" dirty="0">
                <a:solidFill>
                  <a:srgbClr val="FFFFFF"/>
                </a:solidFill>
                <a:latin typeface="Arial" charset="0"/>
                <a:ea typeface="ＭＳ Ｐゴシック" charset="0"/>
              </a:rPr>
              <a:t>, 87-90</a:t>
            </a:r>
          </a:p>
        </p:txBody>
      </p:sp>
      <p:sp>
        <p:nvSpPr>
          <p:cNvPr id="256005" name="Text Box 6"/>
          <p:cNvSpPr txBox="1">
            <a:spLocks noChangeArrowheads="1"/>
          </p:cNvSpPr>
          <p:nvPr/>
        </p:nvSpPr>
        <p:spPr bwMode="auto">
          <a:xfrm>
            <a:off x="212738" y="115899"/>
            <a:ext cx="7365758" cy="7077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4000" dirty="0">
                <a:solidFill>
                  <a:schemeClr val="bg1"/>
                </a:solidFill>
                <a:latin typeface="KaiTi" panose="02010609060101010101" pitchFamily="49" charset="-122"/>
                <a:ea typeface="KaiTi" panose="02010609060101010101" pitchFamily="49" charset="-122"/>
              </a:rPr>
              <a:t>在你的小组中解释和回应</a:t>
            </a:r>
            <a:r>
              <a:rPr lang="en-US" altLang="zh-CN" sz="4000" dirty="0">
                <a:solidFill>
                  <a:schemeClr val="bg1"/>
                </a:solidFill>
                <a:latin typeface="KaiTi" panose="02010609060101010101" pitchFamily="49" charset="-122"/>
                <a:ea typeface="KaiTi" panose="02010609060101010101" pitchFamily="49" charset="-122"/>
              </a:rPr>
              <a:t>......</a:t>
            </a:r>
            <a:endParaRPr lang="en-US" sz="4000" b="1" i="1" dirty="0">
              <a:solidFill>
                <a:schemeClr val="bg1"/>
              </a:solidFill>
              <a:latin typeface="KaiTi" panose="02010609060101010101" pitchFamily="49" charset="-122"/>
              <a:ea typeface="KaiTi" panose="02010609060101010101" pitchFamily="49" charset="-122"/>
            </a:endParaRPr>
          </a:p>
        </p:txBody>
      </p:sp>
      <p:sp>
        <p:nvSpPr>
          <p:cNvPr id="6" name="Rectangle 3"/>
          <p:cNvSpPr txBox="1">
            <a:spLocks noChangeArrowheads="1"/>
          </p:cNvSpPr>
          <p:nvPr/>
        </p:nvSpPr>
        <p:spPr bwMode="auto">
          <a:xfrm>
            <a:off x="251521" y="2060848"/>
            <a:ext cx="8915400" cy="4114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细节非常生动</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语法和风格最粗糙</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尴尬或误导性的细节</a:t>
            </a:r>
            <a:endParaRPr lang="en-US" sz="2800" b="1"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最短的福音</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只有小部分不在马太福音或路加福音里</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文字顺序与在马太福音和路加福音中一样</a:t>
            </a:r>
            <a:endParaRPr lang="en-US" sz="2800" b="1"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阿拉姆语的高率侓</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省略了马太福音和路加福音共有的所有材料</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与马太福音和路加福音的神学一致</a:t>
            </a:r>
            <a:endParaRPr lang="en-US" sz="2800" b="1" dirty="0">
              <a:solidFill>
                <a:schemeClr val="bg1"/>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75866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ext Box 2"/>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ltLang="zh-CN">
                <a:ea typeface="SimSun" pitchFamily="2" charset="-122"/>
              </a:rPr>
              <a:t>49</a:t>
            </a:r>
          </a:p>
        </p:txBody>
      </p:sp>
      <p:pic>
        <p:nvPicPr>
          <p:cNvPr id="184322" name="Picture 3"/>
          <p:cNvPicPr>
            <a:picLocks noChangeAspect="1" noChangeArrowheads="1"/>
          </p:cNvPicPr>
          <p:nvPr/>
        </p:nvPicPr>
        <p:blipFill>
          <a:blip r:embed="rId3">
            <a:clrChange>
              <a:clrFrom>
                <a:srgbClr val="FFFFFF"/>
              </a:clrFrom>
              <a:clrTo>
                <a:srgbClr val="FFFFFF">
                  <a:alpha val="0"/>
                </a:srgbClr>
              </a:clrTo>
            </a:clrChange>
            <a:lum bright="2000" contrast="100000"/>
          </a:blip>
          <a:srcRect/>
          <a:stretch>
            <a:fillRect/>
          </a:stretch>
        </p:blipFill>
        <p:spPr bwMode="auto">
          <a:xfrm>
            <a:off x="152400" y="1219200"/>
            <a:ext cx="8763000" cy="4962525"/>
          </a:xfrm>
          <a:prstGeom prst="rect">
            <a:avLst/>
          </a:prstGeom>
          <a:solidFill>
            <a:schemeClr val="tx1"/>
          </a:solidFill>
          <a:ln w="9525">
            <a:noFill/>
            <a:miter lim="800000"/>
            <a:headEnd/>
            <a:tailEnd/>
          </a:ln>
        </p:spPr>
      </p:pic>
      <p:sp>
        <p:nvSpPr>
          <p:cNvPr id="184323" name="Rectangle 4"/>
          <p:cNvSpPr>
            <a:spLocks noChangeArrowheads="1"/>
          </p:cNvSpPr>
          <p:nvPr/>
        </p:nvSpPr>
        <p:spPr bwMode="auto">
          <a:xfrm>
            <a:off x="4267200" y="1066800"/>
            <a:ext cx="533400" cy="51816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60773" name="Picture 5" descr="j0236214"/>
          <p:cNvPicPr>
            <a:picLocks noChangeAspect="1" noChangeArrowheads="1" noCrop="1"/>
          </p:cNvPicPr>
          <p:nvPr/>
        </p:nvPicPr>
        <p:blipFill>
          <a:blip r:embed="rId4"/>
          <a:srcRect/>
          <a:stretch>
            <a:fillRect/>
          </a:stretch>
        </p:blipFill>
        <p:spPr bwMode="auto">
          <a:xfrm>
            <a:off x="0" y="2819400"/>
            <a:ext cx="619125" cy="542925"/>
          </a:xfrm>
          <a:prstGeom prst="rect">
            <a:avLst/>
          </a:prstGeom>
          <a:noFill/>
          <a:ln w="9525">
            <a:noFill/>
            <a:miter lim="800000"/>
            <a:headEnd/>
            <a:tailEnd/>
          </a:ln>
        </p:spPr>
      </p:pic>
      <p:pic>
        <p:nvPicPr>
          <p:cNvPr id="160774" name="Picture 6" descr="j0236214"/>
          <p:cNvPicPr>
            <a:picLocks noChangeAspect="1" noChangeArrowheads="1" noCrop="1"/>
          </p:cNvPicPr>
          <p:nvPr/>
        </p:nvPicPr>
        <p:blipFill>
          <a:blip r:embed="rId4"/>
          <a:srcRect/>
          <a:stretch>
            <a:fillRect/>
          </a:stretch>
        </p:blipFill>
        <p:spPr bwMode="auto">
          <a:xfrm>
            <a:off x="0" y="4572000"/>
            <a:ext cx="619125" cy="542925"/>
          </a:xfrm>
          <a:prstGeom prst="rect">
            <a:avLst/>
          </a:prstGeom>
          <a:noFill/>
          <a:ln w="9525">
            <a:noFill/>
            <a:miter lim="800000"/>
            <a:headEnd/>
            <a:tailEnd/>
          </a:ln>
        </p:spPr>
      </p:pic>
      <p:pic>
        <p:nvPicPr>
          <p:cNvPr id="160775" name="Picture 7" descr="j0236214"/>
          <p:cNvPicPr>
            <a:picLocks noChangeAspect="1" noChangeArrowheads="1" noCrop="1"/>
          </p:cNvPicPr>
          <p:nvPr/>
        </p:nvPicPr>
        <p:blipFill>
          <a:blip r:embed="rId4"/>
          <a:srcRect/>
          <a:stretch>
            <a:fillRect/>
          </a:stretch>
        </p:blipFill>
        <p:spPr bwMode="auto">
          <a:xfrm>
            <a:off x="4724400" y="2819400"/>
            <a:ext cx="619125" cy="542925"/>
          </a:xfrm>
          <a:prstGeom prst="rect">
            <a:avLst/>
          </a:prstGeom>
          <a:noFill/>
          <a:ln w="9525">
            <a:noFill/>
            <a:miter lim="800000"/>
            <a:headEnd/>
            <a:tailEnd/>
          </a:ln>
        </p:spPr>
      </p:pic>
      <p:grpSp>
        <p:nvGrpSpPr>
          <p:cNvPr id="2" name="Group 8"/>
          <p:cNvGrpSpPr>
            <a:grpSpLocks/>
          </p:cNvGrpSpPr>
          <p:nvPr/>
        </p:nvGrpSpPr>
        <p:grpSpPr bwMode="auto">
          <a:xfrm>
            <a:off x="4267200" y="3429000"/>
            <a:ext cx="4572000" cy="2747963"/>
            <a:chOff x="2688" y="2160"/>
            <a:chExt cx="2880" cy="1731"/>
          </a:xfrm>
        </p:grpSpPr>
        <p:grpSp>
          <p:nvGrpSpPr>
            <p:cNvPr id="184346" name="Group 9"/>
            <p:cNvGrpSpPr>
              <a:grpSpLocks/>
            </p:cNvGrpSpPr>
            <p:nvPr/>
          </p:nvGrpSpPr>
          <p:grpSpPr bwMode="auto">
            <a:xfrm>
              <a:off x="3024" y="2304"/>
              <a:ext cx="2544" cy="1587"/>
              <a:chOff x="3072" y="2256"/>
              <a:chExt cx="2544" cy="1587"/>
            </a:xfrm>
          </p:grpSpPr>
          <p:sp>
            <p:nvSpPr>
              <p:cNvPr id="184348" name="Text Box 10"/>
              <p:cNvSpPr txBox="1">
                <a:spLocks noChangeArrowheads="1"/>
              </p:cNvSpPr>
              <p:nvPr/>
            </p:nvSpPr>
            <p:spPr bwMode="auto">
              <a:xfrm>
                <a:off x="3072" y="3552"/>
                <a:ext cx="2544" cy="291"/>
              </a:xfrm>
              <a:prstGeom prst="rect">
                <a:avLst/>
              </a:prstGeom>
              <a:solidFill>
                <a:srgbClr val="FF0000"/>
              </a:solidFill>
              <a:ln w="9525">
                <a:noFill/>
                <a:miter lim="800000"/>
                <a:headEnd/>
                <a:tailEnd/>
              </a:ln>
            </p:spPr>
            <p:txBody>
              <a:bodyPr>
                <a:spAutoFit/>
              </a:bodyPr>
              <a:lstStyle/>
              <a:p>
                <a:pPr algn="ctr"/>
                <a:r>
                  <a:rPr lang="en-US" altLang="en-US">
                    <a:solidFill>
                      <a:srgbClr val="F7F7F7"/>
                    </a:solidFill>
                  </a:rPr>
                  <a:t>见解二</a:t>
                </a:r>
                <a:r>
                  <a:rPr lang="ja-JP" altLang="en-US"/>
                  <a:t>在</a:t>
                </a:r>
                <a:r>
                  <a:rPr lang="ja-JP" altLang="en-US">
                    <a:ea typeface="华文细黑" charset="-122"/>
                  </a:rPr>
                  <a:t>这课</a:t>
                </a:r>
                <a:r>
                  <a:rPr lang="ja-JP" altLang="en-US"/>
                  <a:t>程</a:t>
                </a:r>
                <a:r>
                  <a:rPr lang="en-US" altLang="en-US"/>
                  <a:t>里</a:t>
                </a:r>
                <a:r>
                  <a:rPr lang="ja-JP" altLang="en-US"/>
                  <a:t>教</a:t>
                </a:r>
                <a:r>
                  <a:rPr lang="ja-JP" altLang="en-US">
                    <a:ea typeface="华文细黑" charset="-122"/>
                  </a:rPr>
                  <a:t>导</a:t>
                </a:r>
                <a:endParaRPr lang="en-US" altLang="zh-CN">
                  <a:ea typeface="华文细黑" charset="-122"/>
                </a:endParaRPr>
              </a:p>
            </p:txBody>
          </p:sp>
          <p:sp>
            <p:nvSpPr>
              <p:cNvPr id="184349" name="Rectangle 11"/>
              <p:cNvSpPr>
                <a:spLocks noChangeArrowheads="1"/>
              </p:cNvSpPr>
              <p:nvPr/>
            </p:nvSpPr>
            <p:spPr bwMode="auto">
              <a:xfrm>
                <a:off x="3072" y="2256"/>
                <a:ext cx="2544" cy="1584"/>
              </a:xfrm>
              <a:prstGeom prst="rect">
                <a:avLst/>
              </a:prstGeom>
              <a:noFill/>
              <a:ln w="57150">
                <a:solidFill>
                  <a:srgbClr val="FF0000"/>
                </a:solidFill>
                <a:miter lim="800000"/>
                <a:headEnd/>
                <a:tailEnd/>
              </a:ln>
            </p:spPr>
            <p:txBody>
              <a:bodyPr wrap="none" anchor="ctr"/>
              <a:lstStyle/>
              <a:p>
                <a:endParaRPr lang="en-US"/>
              </a:p>
            </p:txBody>
          </p:sp>
        </p:grpSp>
        <p:pic>
          <p:nvPicPr>
            <p:cNvPr id="184347" name="Picture 12" descr="j0236214"/>
            <p:cNvPicPr>
              <a:picLocks noChangeAspect="1" noChangeArrowheads="1" noCrop="1"/>
            </p:cNvPicPr>
            <p:nvPr/>
          </p:nvPicPr>
          <p:blipFill>
            <a:blip r:embed="rId4"/>
            <a:srcRect/>
            <a:stretch>
              <a:fillRect/>
            </a:stretch>
          </p:blipFill>
          <p:spPr bwMode="auto">
            <a:xfrm>
              <a:off x="2688" y="2160"/>
              <a:ext cx="678" cy="594"/>
            </a:xfrm>
            <a:prstGeom prst="rect">
              <a:avLst/>
            </a:prstGeom>
            <a:noFill/>
            <a:ln w="9525">
              <a:noFill/>
              <a:miter lim="800000"/>
              <a:headEnd/>
              <a:tailEnd/>
            </a:ln>
          </p:spPr>
        </p:pic>
      </p:grpSp>
      <p:pic>
        <p:nvPicPr>
          <p:cNvPr id="184328" name="Picture 13" descr="j0240575"/>
          <p:cNvPicPr>
            <a:picLocks noChangeAspect="1" noChangeArrowheads="1"/>
          </p:cNvPicPr>
          <p:nvPr/>
        </p:nvPicPr>
        <p:blipFill>
          <a:blip r:embed="rId5"/>
          <a:srcRect/>
          <a:stretch>
            <a:fillRect/>
          </a:stretch>
        </p:blipFill>
        <p:spPr bwMode="auto">
          <a:xfrm>
            <a:off x="304800" y="-76200"/>
            <a:ext cx="1524000" cy="1485900"/>
          </a:xfrm>
          <a:prstGeom prst="rect">
            <a:avLst/>
          </a:prstGeom>
          <a:noFill/>
          <a:ln w="9525">
            <a:noFill/>
            <a:miter lim="800000"/>
            <a:headEnd/>
            <a:tailEnd/>
          </a:ln>
        </p:spPr>
      </p:pic>
      <p:sp>
        <p:nvSpPr>
          <p:cNvPr id="160782" name="Rectangle 14"/>
          <p:cNvSpPr>
            <a:spLocks noGrp="1" noChangeArrowheads="1"/>
          </p:cNvSpPr>
          <p:nvPr>
            <p:ph type="title" idx="4294967295"/>
          </p:nvPr>
        </p:nvSpPr>
        <p:spPr>
          <a:xfrm>
            <a:off x="3044825" y="250825"/>
            <a:ext cx="3057525" cy="584200"/>
          </a:xfrm>
          <a:solidFill>
            <a:schemeClr val="bg2"/>
          </a:solidFill>
        </p:spPr>
        <p:txBody>
          <a:bodyPr wrap="none" anchor="t" anchorCtr="0">
            <a:spAutoFit/>
          </a:bodyPr>
          <a:lstStyle/>
          <a:p>
            <a:pPr eaLnBrk="1" hangingPunct="1">
              <a:defRPr/>
            </a:pPr>
            <a:r>
              <a:rPr lang="en-US" altLang="zh-CN" sz="32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3200" b="1">
                <a:solidFill>
                  <a:schemeClr val="tx1"/>
                </a:solidFill>
                <a:effectLst>
                  <a:outerShdw blurRad="38100" dist="38100" dir="2700000" algn="tl">
                    <a:srgbClr val="000000"/>
                  </a:outerShdw>
                </a:effectLst>
                <a:latin typeface="隶变" charset="0"/>
                <a:ea typeface="隶变" charset="0"/>
                <a:cs typeface="隶变" charset="0"/>
              </a:rPr>
              <a:t>类</a:t>
            </a:r>
            <a:r>
              <a:rPr lang="zh-CN" altLang="en-US" sz="3200" b="1">
                <a:solidFill>
                  <a:schemeClr val="tx1"/>
                </a:solidFill>
                <a:effectLst>
                  <a:outerShdw blurRad="38100" dist="38100" dir="2700000" algn="tl">
                    <a:srgbClr val="000000"/>
                  </a:outerShdw>
                </a:effectLst>
                <a:ea typeface="楷体" charset="0"/>
                <a:cs typeface="楷体" charset="0"/>
              </a:rPr>
              <a:t>福音的定期</a:t>
            </a:r>
          </a:p>
        </p:txBody>
      </p:sp>
      <p:sp>
        <p:nvSpPr>
          <p:cNvPr id="184330" name="Rectangle 14"/>
          <p:cNvSpPr>
            <a:spLocks noChangeArrowheads="1"/>
          </p:cNvSpPr>
          <p:nvPr/>
        </p:nvSpPr>
        <p:spPr bwMode="auto">
          <a:xfrm>
            <a:off x="1752600" y="1600200"/>
            <a:ext cx="1066800" cy="461963"/>
          </a:xfrm>
          <a:prstGeom prst="rect">
            <a:avLst/>
          </a:prstGeom>
          <a:solidFill>
            <a:srgbClr val="F7F7F7"/>
          </a:solidFill>
          <a:ln w="9525">
            <a:noFill/>
            <a:miter lim="800000"/>
            <a:headEnd/>
            <a:tailEnd/>
          </a:ln>
        </p:spPr>
        <p:txBody>
          <a:bodyPr>
            <a:spAutoFit/>
          </a:bodyPr>
          <a:lstStyle/>
          <a:p>
            <a:r>
              <a:rPr lang="en-US" altLang="zh-CN" b="1">
                <a:solidFill>
                  <a:srgbClr val="000404"/>
                </a:solidFill>
                <a:latin typeface="蘋果儷細宋" charset="0"/>
                <a:ea typeface="华文细黑" charset="-122"/>
              </a:rPr>
              <a:t>马</a:t>
            </a:r>
            <a:r>
              <a:rPr lang="zh-CN" altLang="en-US" b="1">
                <a:solidFill>
                  <a:srgbClr val="000404"/>
                </a:solidFill>
                <a:latin typeface="蘋果儷細宋" charset="0"/>
              </a:rPr>
              <a:t>太</a:t>
            </a:r>
            <a:endParaRPr lang="en-US">
              <a:solidFill>
                <a:srgbClr val="000404"/>
              </a:solidFill>
            </a:endParaRPr>
          </a:p>
        </p:txBody>
      </p:sp>
      <p:sp>
        <p:nvSpPr>
          <p:cNvPr id="184331" name="Rectangle 15"/>
          <p:cNvSpPr>
            <a:spLocks noChangeArrowheads="1"/>
          </p:cNvSpPr>
          <p:nvPr/>
        </p:nvSpPr>
        <p:spPr bwMode="auto">
          <a:xfrm>
            <a:off x="152400" y="1371600"/>
            <a:ext cx="8382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马可</a:t>
            </a:r>
            <a:endParaRPr lang="en-US">
              <a:solidFill>
                <a:srgbClr val="000404"/>
              </a:solidFill>
            </a:endParaRPr>
          </a:p>
        </p:txBody>
      </p:sp>
      <p:sp>
        <p:nvSpPr>
          <p:cNvPr id="184332" name="Rectangle 16"/>
          <p:cNvSpPr>
            <a:spLocks noChangeArrowheads="1"/>
          </p:cNvSpPr>
          <p:nvPr/>
        </p:nvSpPr>
        <p:spPr bwMode="auto">
          <a:xfrm>
            <a:off x="2971800" y="16764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路加</a:t>
            </a:r>
            <a:endParaRPr lang="en-US">
              <a:solidFill>
                <a:srgbClr val="000404"/>
              </a:solidFill>
            </a:endParaRPr>
          </a:p>
        </p:txBody>
      </p:sp>
      <p:sp>
        <p:nvSpPr>
          <p:cNvPr id="184333" name="Rectangle 17"/>
          <p:cNvSpPr>
            <a:spLocks noChangeArrowheads="1"/>
          </p:cNvSpPr>
          <p:nvPr/>
        </p:nvSpPr>
        <p:spPr bwMode="auto">
          <a:xfrm>
            <a:off x="228600" y="1916113"/>
            <a:ext cx="1447800" cy="369887"/>
          </a:xfrm>
          <a:prstGeom prst="rect">
            <a:avLst/>
          </a:prstGeom>
          <a:solidFill>
            <a:schemeClr val="tx1"/>
          </a:solidFill>
          <a:ln w="9525">
            <a:noFill/>
            <a:miter lim="800000"/>
            <a:headEnd/>
            <a:tailEnd/>
          </a:ln>
        </p:spPr>
        <p:txBody>
          <a:bodyPr>
            <a:spAutoFit/>
          </a:bodyPr>
          <a:lstStyle/>
          <a:p>
            <a:r>
              <a:rPr lang="en-US" altLang="en-US" sz="1800" b="1" u="sng">
                <a:solidFill>
                  <a:srgbClr val="000404"/>
                </a:solidFill>
              </a:rPr>
              <a:t>假设甲</a:t>
            </a:r>
            <a:endParaRPr lang="en-US" sz="1800" b="1" u="sng">
              <a:solidFill>
                <a:srgbClr val="000404"/>
              </a:solidFill>
            </a:endParaRPr>
          </a:p>
        </p:txBody>
      </p:sp>
      <p:sp>
        <p:nvSpPr>
          <p:cNvPr id="184334" name="Rectangle 18"/>
          <p:cNvSpPr>
            <a:spLocks noChangeArrowheads="1"/>
          </p:cNvSpPr>
          <p:nvPr/>
        </p:nvSpPr>
        <p:spPr bwMode="auto">
          <a:xfrm>
            <a:off x="6248400" y="1447800"/>
            <a:ext cx="1219200" cy="461963"/>
          </a:xfrm>
          <a:prstGeom prst="rect">
            <a:avLst/>
          </a:prstGeom>
          <a:solidFill>
            <a:srgbClr val="F7F7F7"/>
          </a:solidFill>
          <a:ln w="9525">
            <a:noFill/>
            <a:miter lim="800000"/>
            <a:headEnd/>
            <a:tailEnd/>
          </a:ln>
        </p:spPr>
        <p:txBody>
          <a:bodyPr>
            <a:spAutoFit/>
          </a:bodyPr>
          <a:lstStyle/>
          <a:p>
            <a:r>
              <a:rPr lang="en-US" altLang="zh-CN" b="1">
                <a:solidFill>
                  <a:srgbClr val="000404"/>
                </a:solidFill>
                <a:latin typeface="蘋果儷細宋" charset="0"/>
                <a:ea typeface="华文细黑" charset="-122"/>
              </a:rPr>
              <a:t>马</a:t>
            </a:r>
            <a:r>
              <a:rPr lang="zh-CN" altLang="en-US" b="1">
                <a:solidFill>
                  <a:srgbClr val="000404"/>
                </a:solidFill>
                <a:latin typeface="蘋果儷細宋" charset="0"/>
              </a:rPr>
              <a:t>太</a:t>
            </a:r>
            <a:endParaRPr lang="en-US">
              <a:solidFill>
                <a:srgbClr val="000404"/>
              </a:solidFill>
            </a:endParaRPr>
          </a:p>
        </p:txBody>
      </p:sp>
      <p:sp>
        <p:nvSpPr>
          <p:cNvPr id="184335" name="Rectangle 20"/>
          <p:cNvSpPr>
            <a:spLocks noChangeArrowheads="1"/>
          </p:cNvSpPr>
          <p:nvPr/>
        </p:nvSpPr>
        <p:spPr bwMode="auto">
          <a:xfrm>
            <a:off x="4953000" y="14478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马可</a:t>
            </a:r>
            <a:endParaRPr lang="en-US">
              <a:solidFill>
                <a:srgbClr val="000404"/>
              </a:solidFill>
            </a:endParaRPr>
          </a:p>
        </p:txBody>
      </p:sp>
      <p:sp>
        <p:nvSpPr>
          <p:cNvPr id="184336" name="Rectangle 21"/>
          <p:cNvSpPr>
            <a:spLocks noChangeArrowheads="1"/>
          </p:cNvSpPr>
          <p:nvPr/>
        </p:nvSpPr>
        <p:spPr bwMode="auto">
          <a:xfrm>
            <a:off x="7772400" y="14478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路加</a:t>
            </a:r>
            <a:endParaRPr lang="en-US">
              <a:solidFill>
                <a:srgbClr val="000404"/>
              </a:solidFill>
            </a:endParaRPr>
          </a:p>
        </p:txBody>
      </p:sp>
      <p:sp>
        <p:nvSpPr>
          <p:cNvPr id="184337" name="Rectangle 22"/>
          <p:cNvSpPr>
            <a:spLocks noChangeArrowheads="1"/>
          </p:cNvSpPr>
          <p:nvPr/>
        </p:nvSpPr>
        <p:spPr bwMode="auto">
          <a:xfrm>
            <a:off x="4953000" y="1905000"/>
            <a:ext cx="1447800" cy="369888"/>
          </a:xfrm>
          <a:prstGeom prst="rect">
            <a:avLst/>
          </a:prstGeom>
          <a:solidFill>
            <a:schemeClr val="tx1"/>
          </a:solidFill>
          <a:ln w="9525">
            <a:noFill/>
            <a:miter lim="800000"/>
            <a:headEnd/>
            <a:tailEnd/>
          </a:ln>
        </p:spPr>
        <p:txBody>
          <a:bodyPr>
            <a:spAutoFit/>
          </a:bodyPr>
          <a:lstStyle/>
          <a:p>
            <a:r>
              <a:rPr lang="en-US" altLang="en-US" sz="1800" b="1" u="sng">
                <a:solidFill>
                  <a:srgbClr val="000404"/>
                </a:solidFill>
              </a:rPr>
              <a:t>假设乙</a:t>
            </a:r>
            <a:endParaRPr lang="en-US" sz="1800" b="1" u="sng">
              <a:solidFill>
                <a:srgbClr val="000404"/>
              </a:solidFill>
            </a:endParaRPr>
          </a:p>
        </p:txBody>
      </p:sp>
      <p:sp>
        <p:nvSpPr>
          <p:cNvPr id="184338" name="Rectangle 23"/>
          <p:cNvSpPr>
            <a:spLocks noChangeArrowheads="1"/>
          </p:cNvSpPr>
          <p:nvPr/>
        </p:nvSpPr>
        <p:spPr bwMode="auto">
          <a:xfrm>
            <a:off x="228600" y="2297113"/>
            <a:ext cx="3810000" cy="369887"/>
          </a:xfrm>
          <a:prstGeom prst="rect">
            <a:avLst/>
          </a:prstGeom>
          <a:solidFill>
            <a:srgbClr val="F7F7F7"/>
          </a:solidFill>
          <a:ln w="9525">
            <a:noFill/>
            <a:miter lim="800000"/>
            <a:headEnd/>
            <a:tailEnd/>
          </a:ln>
        </p:spPr>
        <p:txBody>
          <a:bodyPr>
            <a:spAutoFit/>
          </a:bodyPr>
          <a:lstStyle/>
          <a:p>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与</a:t>
            </a:r>
            <a:r>
              <a:rPr lang="zh-CN" altLang="en-US" sz="1800" b="1">
                <a:solidFill>
                  <a:srgbClr val="000404"/>
                </a:solidFill>
                <a:latin typeface="蘋果儷細宋" charset="0"/>
              </a:rPr>
              <a:t>路加</a:t>
            </a:r>
            <a:r>
              <a:rPr lang="en-US" altLang="en-US" sz="1800">
                <a:solidFill>
                  <a:srgbClr val="000404"/>
                </a:solidFill>
              </a:rPr>
              <a:t>利用</a:t>
            </a:r>
            <a:r>
              <a:rPr lang="zh-CN" altLang="en-US" sz="1800" b="1">
                <a:solidFill>
                  <a:srgbClr val="000404"/>
                </a:solidFill>
                <a:latin typeface="蘋果儷細宋" charset="0"/>
              </a:rPr>
              <a:t>马可</a:t>
            </a:r>
            <a:r>
              <a:rPr lang="en-US" altLang="en-US" sz="1800">
                <a:solidFill>
                  <a:srgbClr val="000404"/>
                </a:solidFill>
              </a:rPr>
              <a:t>为主要来源</a:t>
            </a:r>
            <a:endParaRPr lang="en-US" sz="1800">
              <a:solidFill>
                <a:srgbClr val="000404"/>
              </a:solidFill>
            </a:endParaRPr>
          </a:p>
        </p:txBody>
      </p:sp>
      <p:sp>
        <p:nvSpPr>
          <p:cNvPr id="184339" name="Rectangle 24"/>
          <p:cNvSpPr>
            <a:spLocks noChangeArrowheads="1"/>
          </p:cNvSpPr>
          <p:nvPr/>
        </p:nvSpPr>
        <p:spPr bwMode="auto">
          <a:xfrm>
            <a:off x="4953000" y="2209800"/>
            <a:ext cx="3962400" cy="646113"/>
          </a:xfrm>
          <a:prstGeom prst="rect">
            <a:avLst/>
          </a:prstGeom>
          <a:solidFill>
            <a:srgbClr val="F7F7F7"/>
          </a:solidFill>
          <a:ln w="9525">
            <a:noFill/>
            <a:miter lim="800000"/>
            <a:headEnd/>
            <a:tailEnd/>
          </a:ln>
        </p:spPr>
        <p:txBody>
          <a:bodyPr>
            <a:spAutoFit/>
          </a:bodyPr>
          <a:lstStyle/>
          <a:p>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与</a:t>
            </a:r>
            <a:r>
              <a:rPr lang="zh-CN" altLang="en-US" sz="1800" b="1">
                <a:solidFill>
                  <a:srgbClr val="000404"/>
                </a:solidFill>
                <a:latin typeface="蘋果儷細宋" charset="0"/>
              </a:rPr>
              <a:t>路加</a:t>
            </a:r>
            <a:r>
              <a:rPr lang="en-US" altLang="en-US" sz="1800">
                <a:solidFill>
                  <a:srgbClr val="000404"/>
                </a:solidFill>
              </a:rPr>
              <a:t>没有利用</a:t>
            </a:r>
            <a:r>
              <a:rPr lang="zh-CN" altLang="en-US" sz="1800" b="1">
                <a:solidFill>
                  <a:srgbClr val="000404"/>
                </a:solidFill>
                <a:latin typeface="蘋果儷細宋" charset="0"/>
              </a:rPr>
              <a:t>马可</a:t>
            </a:r>
            <a:r>
              <a:rPr lang="en-US" altLang="en-US" sz="1800">
                <a:solidFill>
                  <a:srgbClr val="000404"/>
                </a:solidFill>
              </a:rPr>
              <a:t>为主要来源</a:t>
            </a:r>
            <a:endParaRPr lang="en-US" altLang="ja-JP" sz="1800">
              <a:solidFill>
                <a:srgbClr val="000404"/>
              </a:solidFill>
            </a:endParaRPr>
          </a:p>
          <a:p>
            <a:endParaRPr lang="en-US" sz="1800">
              <a:solidFill>
                <a:srgbClr val="000404"/>
              </a:solidFill>
            </a:endParaRPr>
          </a:p>
        </p:txBody>
      </p:sp>
      <p:sp>
        <p:nvSpPr>
          <p:cNvPr id="184340" name="Rectangle 25"/>
          <p:cNvSpPr>
            <a:spLocks noChangeArrowheads="1"/>
          </p:cNvSpPr>
          <p:nvPr/>
        </p:nvSpPr>
        <p:spPr bwMode="auto">
          <a:xfrm>
            <a:off x="493713" y="2743200"/>
            <a:ext cx="1106487" cy="369888"/>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见解一</a:t>
            </a:r>
            <a:endParaRPr lang="en-US" sz="1800">
              <a:solidFill>
                <a:srgbClr val="000404"/>
              </a:solidFill>
            </a:endParaRPr>
          </a:p>
        </p:txBody>
      </p:sp>
      <p:sp>
        <p:nvSpPr>
          <p:cNvPr id="184341" name="Rectangle 26"/>
          <p:cNvSpPr>
            <a:spLocks noChangeArrowheads="1"/>
          </p:cNvSpPr>
          <p:nvPr/>
        </p:nvSpPr>
        <p:spPr bwMode="auto">
          <a:xfrm>
            <a:off x="5257800" y="2667000"/>
            <a:ext cx="990600" cy="369888"/>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见解一</a:t>
            </a:r>
            <a:endParaRPr lang="en-US" sz="1800">
              <a:solidFill>
                <a:srgbClr val="000404"/>
              </a:solidFill>
            </a:endParaRPr>
          </a:p>
        </p:txBody>
      </p:sp>
      <p:sp>
        <p:nvSpPr>
          <p:cNvPr id="184342" name="Rectangle 27"/>
          <p:cNvSpPr>
            <a:spLocks noChangeArrowheads="1"/>
          </p:cNvSpPr>
          <p:nvPr/>
        </p:nvSpPr>
        <p:spPr bwMode="auto">
          <a:xfrm>
            <a:off x="457200" y="3048000"/>
            <a:ext cx="3733800" cy="1538288"/>
          </a:xfrm>
          <a:prstGeom prst="rect">
            <a:avLst/>
          </a:prstGeom>
          <a:solidFill>
            <a:srgbClr val="F7F7F7"/>
          </a:solidFill>
          <a:ln w="9525">
            <a:noFill/>
            <a:miter lim="800000"/>
            <a:headEnd/>
            <a:tailEnd/>
          </a:ln>
        </p:spPr>
        <p:txBody>
          <a:bodyPr>
            <a:spAutoFit/>
          </a:bodyPr>
          <a:lstStyle/>
          <a:p>
            <a:r>
              <a:rPr lang="zh-CN" altLang="en-US" sz="1800" b="1">
                <a:solidFill>
                  <a:srgbClr val="000404"/>
                </a:solidFill>
                <a:latin typeface="蘋果儷細宋" charset="0"/>
              </a:rPr>
              <a:t>马可</a:t>
            </a:r>
            <a:r>
              <a:rPr lang="en-US" altLang="en-US" sz="1800">
                <a:solidFill>
                  <a:srgbClr val="000404"/>
                </a:solidFill>
              </a:rPr>
              <a:t>在</a:t>
            </a:r>
            <a:r>
              <a:rPr lang="en-US" altLang="zh-CN" sz="1800" b="1">
                <a:solidFill>
                  <a:srgbClr val="000404"/>
                </a:solidFill>
                <a:latin typeface="蘋果儷細宋" charset="0"/>
              </a:rPr>
              <a:t>50s </a:t>
            </a:r>
            <a:r>
              <a:rPr lang="en-US" altLang="en-US" sz="1800">
                <a:solidFill>
                  <a:srgbClr val="000404"/>
                </a:solidFill>
              </a:rPr>
              <a:t>或在</a:t>
            </a:r>
            <a:r>
              <a:rPr lang="en-US" altLang="ja-JP" sz="1800">
                <a:solidFill>
                  <a:srgbClr val="000404"/>
                </a:solidFill>
              </a:rPr>
              <a:t> </a:t>
            </a:r>
            <a:r>
              <a:rPr lang="en-US" altLang="zh-CN" sz="1800" b="1">
                <a:solidFill>
                  <a:srgbClr val="000404"/>
                </a:solidFill>
                <a:latin typeface="蘋果儷細宋" charset="0"/>
              </a:rPr>
              <a:t>60s</a:t>
            </a:r>
            <a:r>
              <a:rPr lang="en-US" altLang="en-US" sz="1800">
                <a:solidFill>
                  <a:srgbClr val="000404"/>
                </a:solidFill>
              </a:rPr>
              <a:t>早期</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a:solidFill>
                  <a:srgbClr val="000404"/>
                </a:solidFill>
              </a:rPr>
              <a:t> 50s</a:t>
            </a:r>
            <a:r>
              <a:rPr lang="en-US" altLang="en-US" sz="1800">
                <a:solidFill>
                  <a:srgbClr val="000404"/>
                </a:solidFill>
              </a:rPr>
              <a:t>后期</a:t>
            </a:r>
            <a:r>
              <a:rPr lang="en-US" altLang="ja-JP" sz="1800">
                <a:solidFill>
                  <a:srgbClr val="000404"/>
                </a:solidFill>
              </a:rPr>
              <a:t> </a:t>
            </a:r>
            <a:r>
              <a:rPr lang="en-US" altLang="en-US" sz="1800">
                <a:solidFill>
                  <a:srgbClr val="000404"/>
                </a:solidFill>
              </a:rPr>
              <a:t>或在</a:t>
            </a:r>
            <a:r>
              <a:rPr lang="en-US" altLang="ja-JP" sz="1800" b="1">
                <a:solidFill>
                  <a:srgbClr val="000404"/>
                </a:solidFill>
                <a:latin typeface="蘋果儷細宋" charset="0"/>
              </a:rPr>
              <a:t>60s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59-63</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100">
              <a:solidFill>
                <a:srgbClr val="000404"/>
              </a:solidFill>
              <a:ea typeface="隶变" pitchFamily="2" charset="-122"/>
            </a:endParaRPr>
          </a:p>
          <a:p>
            <a:endParaRPr lang="en-US" sz="1100">
              <a:solidFill>
                <a:srgbClr val="000404"/>
              </a:solidFill>
              <a:ea typeface="隶变" pitchFamily="2" charset="-122"/>
            </a:endParaRPr>
          </a:p>
        </p:txBody>
      </p:sp>
      <p:sp>
        <p:nvSpPr>
          <p:cNvPr id="184343" name="Rectangle 28"/>
          <p:cNvSpPr>
            <a:spLocks noChangeArrowheads="1"/>
          </p:cNvSpPr>
          <p:nvPr/>
        </p:nvSpPr>
        <p:spPr bwMode="auto">
          <a:xfrm>
            <a:off x="5257800" y="3048000"/>
            <a:ext cx="3352800" cy="523875"/>
          </a:xfrm>
          <a:prstGeom prst="rect">
            <a:avLst/>
          </a:prstGeom>
          <a:solidFill>
            <a:srgbClr val="F7F7F7"/>
          </a:solidFill>
          <a:ln w="9525">
            <a:noFill/>
            <a:miter lim="800000"/>
            <a:headEnd/>
            <a:tailEnd/>
          </a:ln>
        </p:spPr>
        <p:txBody>
          <a:bodyPr>
            <a:spAutoFit/>
          </a:bodyPr>
          <a:lstStyle/>
          <a:p>
            <a:r>
              <a:rPr lang="zh-CN" altLang="en-US" sz="1800" b="1">
                <a:solidFill>
                  <a:srgbClr val="000404"/>
                </a:solidFill>
                <a:latin typeface="蘋果儷細宋" charset="0"/>
              </a:rPr>
              <a:t>马可</a:t>
            </a:r>
            <a:r>
              <a:rPr lang="en-US" altLang="en-US" sz="1800">
                <a:solidFill>
                  <a:srgbClr val="000404"/>
                </a:solidFill>
              </a:rPr>
              <a:t>很可能在</a:t>
            </a:r>
            <a:r>
              <a:rPr lang="en-US" altLang="zh-CN" sz="1800" b="1">
                <a:solidFill>
                  <a:srgbClr val="000404"/>
                </a:solidFill>
                <a:latin typeface="蘋果儷細宋" charset="0"/>
              </a:rPr>
              <a:t>50s </a:t>
            </a:r>
            <a:r>
              <a:rPr lang="en-US" altLang="zh-CN" sz="1800">
                <a:solidFill>
                  <a:srgbClr val="000404"/>
                </a:solidFill>
              </a:rPr>
              <a:t>- </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000">
              <a:solidFill>
                <a:srgbClr val="000404"/>
              </a:solidFill>
              <a:ea typeface="隶变" pitchFamily="2" charset="-122"/>
            </a:endParaRPr>
          </a:p>
          <a:p>
            <a:endParaRPr lang="en-US" sz="1000">
              <a:solidFill>
                <a:srgbClr val="000404"/>
              </a:solidFill>
              <a:ea typeface="隶变" pitchFamily="2" charset="-122"/>
            </a:endParaRPr>
          </a:p>
        </p:txBody>
      </p:sp>
      <p:sp>
        <p:nvSpPr>
          <p:cNvPr id="184344" name="Rectangle 29"/>
          <p:cNvSpPr>
            <a:spLocks noChangeArrowheads="1"/>
          </p:cNvSpPr>
          <p:nvPr/>
        </p:nvSpPr>
        <p:spPr bwMode="auto">
          <a:xfrm>
            <a:off x="5181600" y="3657600"/>
            <a:ext cx="3657600" cy="1908175"/>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见解二</a:t>
            </a:r>
            <a:endParaRPr lang="en-US" sz="1800">
              <a:solidFill>
                <a:srgbClr val="000404"/>
              </a:solidFill>
            </a:endParaRPr>
          </a:p>
          <a:p>
            <a:r>
              <a:rPr lang="zh-CN" altLang="en-US" sz="1800" b="1">
                <a:solidFill>
                  <a:srgbClr val="000404"/>
                </a:solidFill>
                <a:latin typeface="蘋果儷細宋" charset="0"/>
              </a:rPr>
              <a:t>马可</a:t>
            </a:r>
            <a:r>
              <a:rPr lang="en-US" altLang="en-US" sz="1800">
                <a:solidFill>
                  <a:srgbClr val="000404"/>
                </a:solidFill>
              </a:rPr>
              <a:t>在</a:t>
            </a:r>
            <a:r>
              <a:rPr lang="en-US" altLang="ja-JP" sz="1800" b="1">
                <a:solidFill>
                  <a:srgbClr val="000404"/>
                </a:solidFill>
                <a:latin typeface="蘋果儷細宋" charset="0"/>
              </a:rPr>
              <a:t>65</a:t>
            </a:r>
            <a:r>
              <a:rPr lang="en-US" altLang="zh-CN" sz="1800" b="1">
                <a:solidFill>
                  <a:srgbClr val="000404"/>
                </a:solidFill>
                <a:latin typeface="蘋果儷細宋" charset="0"/>
              </a:rPr>
              <a:t>s-</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b="1">
                <a:solidFill>
                  <a:srgbClr val="000404"/>
                </a:solidFill>
                <a:latin typeface="蘋果儷細宋" charset="0"/>
              </a:rPr>
              <a:t> 50s</a:t>
            </a:r>
            <a:r>
              <a:rPr lang="en-US" altLang="en-US" sz="1800">
                <a:solidFill>
                  <a:srgbClr val="000404"/>
                </a:solidFill>
              </a:rPr>
              <a:t>早期</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59s–63s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800">
              <a:solidFill>
                <a:srgbClr val="000404"/>
              </a:solidFill>
              <a:ea typeface="隶变" pitchFamily="2" charset="-122"/>
            </a:endParaRPr>
          </a:p>
          <a:p>
            <a:endParaRPr lang="en-US" sz="1000">
              <a:solidFill>
                <a:srgbClr val="000404"/>
              </a:solidFill>
              <a:ea typeface="隶变" pitchFamily="2" charset="-122"/>
            </a:endParaRPr>
          </a:p>
        </p:txBody>
      </p:sp>
      <p:sp>
        <p:nvSpPr>
          <p:cNvPr id="184345" name="Rectangle 31"/>
          <p:cNvSpPr>
            <a:spLocks noChangeArrowheads="1"/>
          </p:cNvSpPr>
          <p:nvPr/>
        </p:nvSpPr>
        <p:spPr bwMode="auto">
          <a:xfrm>
            <a:off x="533400" y="4572000"/>
            <a:ext cx="3657600" cy="1631950"/>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见解二</a:t>
            </a:r>
            <a:endParaRPr lang="en-US" sz="1800">
              <a:solidFill>
                <a:srgbClr val="000404"/>
              </a:solidFill>
            </a:endParaRPr>
          </a:p>
          <a:p>
            <a:r>
              <a:rPr lang="zh-CN" altLang="en-US" sz="1800" b="1">
                <a:solidFill>
                  <a:srgbClr val="000404"/>
                </a:solidFill>
                <a:latin typeface="蘋果儷細宋" charset="0"/>
              </a:rPr>
              <a:t>马可</a:t>
            </a:r>
            <a:r>
              <a:rPr lang="en-US" altLang="en-US" sz="1800">
                <a:solidFill>
                  <a:srgbClr val="000404"/>
                </a:solidFill>
              </a:rPr>
              <a:t>在</a:t>
            </a:r>
            <a:r>
              <a:rPr lang="en-US" altLang="ja-JP" sz="1800" b="1">
                <a:solidFill>
                  <a:srgbClr val="000404"/>
                </a:solidFill>
                <a:latin typeface="蘋果儷細宋" charset="0"/>
              </a:rPr>
              <a:t>65</a:t>
            </a:r>
            <a:r>
              <a:rPr lang="en-US" altLang="zh-CN" sz="1800" b="1">
                <a:solidFill>
                  <a:srgbClr val="000404"/>
                </a:solidFill>
                <a:latin typeface="蘋果儷細宋" charset="0"/>
              </a:rPr>
              <a:t>s-</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b="1">
                <a:solidFill>
                  <a:srgbClr val="000404"/>
                </a:solidFill>
                <a:latin typeface="蘋果儷細宋" charset="0"/>
              </a:rPr>
              <a:t> 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000">
              <a:solidFill>
                <a:srgbClr val="000404"/>
              </a:solidFill>
              <a:ea typeface="隶变"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anim calcmode="lin" valueType="num">
                                      <p:cBhvr>
                                        <p:cTn id="7" dur="500" fill="hold"/>
                                        <p:tgtEl>
                                          <p:spTgt spid="160773"/>
                                        </p:tgtEl>
                                        <p:attrNameLst>
                                          <p:attrName>ppt_w</p:attrName>
                                        </p:attrNameLst>
                                      </p:cBhvr>
                                      <p:tavLst>
                                        <p:tav tm="0">
                                          <p:val>
                                            <p:fltVal val="0"/>
                                          </p:val>
                                        </p:tav>
                                        <p:tav tm="100000">
                                          <p:val>
                                            <p:strVal val="#ppt_w"/>
                                          </p:val>
                                        </p:tav>
                                      </p:tavLst>
                                    </p:anim>
                                    <p:anim calcmode="lin" valueType="num">
                                      <p:cBhvr>
                                        <p:cTn id="8" dur="500" fill="hold"/>
                                        <p:tgtEl>
                                          <p:spTgt spid="160773"/>
                                        </p:tgtEl>
                                        <p:attrNameLst>
                                          <p:attrName>ppt_h</p:attrName>
                                        </p:attrNameLst>
                                      </p:cBhvr>
                                      <p:tavLst>
                                        <p:tav tm="0">
                                          <p:val>
                                            <p:fltVal val="0"/>
                                          </p:val>
                                        </p:tav>
                                        <p:tav tm="100000">
                                          <p:val>
                                            <p:strVal val="#ppt_h"/>
                                          </p:val>
                                        </p:tav>
                                      </p:tavLst>
                                    </p:anim>
                                    <p:anim calcmode="lin" valueType="num">
                                      <p:cBhvr>
                                        <p:cTn id="9" dur="500" fill="hold"/>
                                        <p:tgtEl>
                                          <p:spTgt spid="160773"/>
                                        </p:tgtEl>
                                        <p:attrNameLst>
                                          <p:attrName>style.rotation</p:attrName>
                                        </p:attrNameLst>
                                      </p:cBhvr>
                                      <p:tavLst>
                                        <p:tav tm="0">
                                          <p:val>
                                            <p:fltVal val="360"/>
                                          </p:val>
                                        </p:tav>
                                        <p:tav tm="100000">
                                          <p:val>
                                            <p:fltVal val="0"/>
                                          </p:val>
                                        </p:tav>
                                      </p:tavLst>
                                    </p:anim>
                                    <p:animEffect transition="in" filter="fade">
                                      <p:cBhvr>
                                        <p:cTn id="10" dur="500"/>
                                        <p:tgtEl>
                                          <p:spTgt spid="1607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60774"/>
                                        </p:tgtEl>
                                        <p:attrNameLst>
                                          <p:attrName>style.visibility</p:attrName>
                                        </p:attrNameLst>
                                      </p:cBhvr>
                                      <p:to>
                                        <p:strVal val="visible"/>
                                      </p:to>
                                    </p:set>
                                    <p:anim calcmode="lin" valueType="num">
                                      <p:cBhvr>
                                        <p:cTn id="15" dur="500" fill="hold"/>
                                        <p:tgtEl>
                                          <p:spTgt spid="160774"/>
                                        </p:tgtEl>
                                        <p:attrNameLst>
                                          <p:attrName>ppt_w</p:attrName>
                                        </p:attrNameLst>
                                      </p:cBhvr>
                                      <p:tavLst>
                                        <p:tav tm="0">
                                          <p:val>
                                            <p:fltVal val="0"/>
                                          </p:val>
                                        </p:tav>
                                        <p:tav tm="100000">
                                          <p:val>
                                            <p:strVal val="#ppt_w"/>
                                          </p:val>
                                        </p:tav>
                                      </p:tavLst>
                                    </p:anim>
                                    <p:anim calcmode="lin" valueType="num">
                                      <p:cBhvr>
                                        <p:cTn id="16" dur="500" fill="hold"/>
                                        <p:tgtEl>
                                          <p:spTgt spid="160774"/>
                                        </p:tgtEl>
                                        <p:attrNameLst>
                                          <p:attrName>ppt_h</p:attrName>
                                        </p:attrNameLst>
                                      </p:cBhvr>
                                      <p:tavLst>
                                        <p:tav tm="0">
                                          <p:val>
                                            <p:fltVal val="0"/>
                                          </p:val>
                                        </p:tav>
                                        <p:tav tm="100000">
                                          <p:val>
                                            <p:strVal val="#ppt_h"/>
                                          </p:val>
                                        </p:tav>
                                      </p:tavLst>
                                    </p:anim>
                                    <p:anim calcmode="lin" valueType="num">
                                      <p:cBhvr>
                                        <p:cTn id="17" dur="500" fill="hold"/>
                                        <p:tgtEl>
                                          <p:spTgt spid="160774"/>
                                        </p:tgtEl>
                                        <p:attrNameLst>
                                          <p:attrName>style.rotation</p:attrName>
                                        </p:attrNameLst>
                                      </p:cBhvr>
                                      <p:tavLst>
                                        <p:tav tm="0">
                                          <p:val>
                                            <p:fltVal val="360"/>
                                          </p:val>
                                        </p:tav>
                                        <p:tav tm="100000">
                                          <p:val>
                                            <p:fltVal val="0"/>
                                          </p:val>
                                        </p:tav>
                                      </p:tavLst>
                                    </p:anim>
                                    <p:animEffect transition="in" filter="fade">
                                      <p:cBhvr>
                                        <p:cTn id="18" dur="500"/>
                                        <p:tgtEl>
                                          <p:spTgt spid="1607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60775"/>
                                        </p:tgtEl>
                                        <p:attrNameLst>
                                          <p:attrName>style.visibility</p:attrName>
                                        </p:attrNameLst>
                                      </p:cBhvr>
                                      <p:to>
                                        <p:strVal val="visible"/>
                                      </p:to>
                                    </p:set>
                                    <p:anim calcmode="lin" valueType="num">
                                      <p:cBhvr>
                                        <p:cTn id="23" dur="500" fill="hold"/>
                                        <p:tgtEl>
                                          <p:spTgt spid="160775"/>
                                        </p:tgtEl>
                                        <p:attrNameLst>
                                          <p:attrName>ppt_w</p:attrName>
                                        </p:attrNameLst>
                                      </p:cBhvr>
                                      <p:tavLst>
                                        <p:tav tm="0">
                                          <p:val>
                                            <p:fltVal val="0"/>
                                          </p:val>
                                        </p:tav>
                                        <p:tav tm="100000">
                                          <p:val>
                                            <p:strVal val="#ppt_w"/>
                                          </p:val>
                                        </p:tav>
                                      </p:tavLst>
                                    </p:anim>
                                    <p:anim calcmode="lin" valueType="num">
                                      <p:cBhvr>
                                        <p:cTn id="24" dur="500" fill="hold"/>
                                        <p:tgtEl>
                                          <p:spTgt spid="160775"/>
                                        </p:tgtEl>
                                        <p:attrNameLst>
                                          <p:attrName>ppt_h</p:attrName>
                                        </p:attrNameLst>
                                      </p:cBhvr>
                                      <p:tavLst>
                                        <p:tav tm="0">
                                          <p:val>
                                            <p:fltVal val="0"/>
                                          </p:val>
                                        </p:tav>
                                        <p:tav tm="100000">
                                          <p:val>
                                            <p:strVal val="#ppt_h"/>
                                          </p:val>
                                        </p:tav>
                                      </p:tavLst>
                                    </p:anim>
                                    <p:anim calcmode="lin" valueType="num">
                                      <p:cBhvr>
                                        <p:cTn id="25" dur="500" fill="hold"/>
                                        <p:tgtEl>
                                          <p:spTgt spid="160775"/>
                                        </p:tgtEl>
                                        <p:attrNameLst>
                                          <p:attrName>style.rotation</p:attrName>
                                        </p:attrNameLst>
                                      </p:cBhvr>
                                      <p:tavLst>
                                        <p:tav tm="0">
                                          <p:val>
                                            <p:fltVal val="360"/>
                                          </p:val>
                                        </p:tav>
                                        <p:tav tm="100000">
                                          <p:val>
                                            <p:fltVal val="0"/>
                                          </p:val>
                                        </p:tav>
                                      </p:tavLst>
                                    </p:anim>
                                    <p:animEffect transition="in" filter="fade">
                                      <p:cBhvr>
                                        <p:cTn id="26" dur="500"/>
                                        <p:tgtEl>
                                          <p:spTgt spid="1607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360"/>
                                          </p:val>
                                        </p:tav>
                                        <p:tav tm="100000">
                                          <p:val>
                                            <p:fltVal val="0"/>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69" name="Text Box 2"/>
          <p:cNvSpPr txBox="1">
            <a:spLocks noChangeArrowheads="1"/>
          </p:cNvSpPr>
          <p:nvPr/>
        </p:nvSpPr>
        <p:spPr bwMode="auto">
          <a:xfrm>
            <a:off x="8578850" y="762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128003" name="Rectangle 3"/>
          <p:cNvSpPr>
            <a:spLocks noGrp="1" noChangeArrowheads="1"/>
          </p:cNvSpPr>
          <p:nvPr>
            <p:ph type="body" idx="1"/>
          </p:nvPr>
        </p:nvSpPr>
        <p:spPr>
          <a:xfrm>
            <a:off x="609600" y="1143000"/>
            <a:ext cx="8153400" cy="4572000"/>
          </a:xfrm>
        </p:spPr>
        <p:txBody>
          <a:bodyPr/>
          <a:lstStyle/>
          <a:p>
            <a:pPr marL="533400" indent="-533400" algn="just" eaLnBrk="1" hangingPunct="1">
              <a:buFontTx/>
              <a:buNone/>
            </a:pPr>
            <a:r>
              <a:rPr lang="en-US" altLang="zh-CN" sz="2400">
                <a:latin typeface="细圆" pitchFamily="2" charset="-122"/>
                <a:ea typeface="细圆" pitchFamily="2" charset="-122"/>
              </a:rPr>
              <a:t>    </a:t>
            </a:r>
            <a:r>
              <a:rPr lang="zh-CN" altLang="en-US" sz="2400">
                <a:latin typeface="细圆" pitchFamily="2" charset="-122"/>
                <a:ea typeface="细圆" pitchFamily="2" charset="-122"/>
              </a:rPr>
              <a:t>这类问题就衍生了所谓的符类福音难题。学者们提出了</a:t>
            </a:r>
            <a:r>
              <a:rPr lang="en-US" altLang="en-US" sz="2400"/>
              <a:t>以</a:t>
            </a:r>
            <a:r>
              <a:rPr lang="zh-CN" altLang="en-US" sz="2400">
                <a:latin typeface="细圆" pitchFamily="2" charset="-122"/>
                <a:ea typeface="细圆" pitchFamily="2" charset="-122"/>
              </a:rPr>
              <a:t>下几个可能的解答：	</a:t>
            </a: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口述传统</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有些认为此一传统已经变成一种陈腔滥调，进而为所有福音书的作者们提供了一个共通的出处。</a:t>
            </a:r>
            <a:endParaRPr lang="zh-CN" altLang="en-US" sz="2400" i="1">
              <a:latin typeface="细圆" pitchFamily="2" charset="-122"/>
              <a:ea typeface="细圆" pitchFamily="2" charset="-122"/>
            </a:endParaRP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早期福音书的使用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有些则倡议，福音书的作者们都有机会参照一本现已失传的比较早期的福音书。</a:t>
            </a:r>
            <a:endParaRPr lang="zh-CN" altLang="en-US" sz="2400" i="1">
              <a:latin typeface="细圆" pitchFamily="2" charset="-122"/>
              <a:ea typeface="细圆" pitchFamily="2" charset="-122"/>
            </a:endParaRP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断简零篇的使用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有些假设基督的某些生平事迹被零星地记载下来；而这些断简零篇就称为符类福音书作者的原始材料。      </a:t>
            </a:r>
            <a:endParaRPr lang="en-US" altLang="zh-CN" sz="2400">
              <a:latin typeface="细圆" pitchFamily="2" charset="-122"/>
              <a:ea typeface="细圆" pitchFamily="2" charset="-122"/>
            </a:endParaRPr>
          </a:p>
          <a:p>
            <a:pPr marL="533400" indent="-533400" algn="just" eaLnBrk="1" hangingPunct="1">
              <a:buFontTx/>
              <a:buAutoNum type="arabicPeriod"/>
            </a:pPr>
            <a:r>
              <a:rPr lang="zh-CN" altLang="en-US" sz="2400" i="1">
                <a:solidFill>
                  <a:srgbClr val="FFAE0D"/>
                </a:solidFill>
                <a:latin typeface="细圆" pitchFamily="2" charset="-122"/>
                <a:ea typeface="细圆" pitchFamily="2" charset="-122"/>
              </a:rPr>
              <a:t>相互倚赖</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有些则提议说，符类福音书的作者们相互参照彼此的作品，导致内容上的相近。</a:t>
            </a:r>
          </a:p>
        </p:txBody>
      </p:sp>
      <p:sp>
        <p:nvSpPr>
          <p:cNvPr id="186371" name="Rectangle 4"/>
          <p:cNvSpPr>
            <a:spLocks noGrp="1" noChangeArrowheads="1"/>
          </p:cNvSpPr>
          <p:nvPr>
            <p:ph type="title"/>
          </p:nvPr>
        </p:nvSpPr>
        <p:spPr>
          <a:xfrm>
            <a:off x="609600" y="152400"/>
            <a:ext cx="7696200" cy="701675"/>
          </a:xfrm>
          <a:solidFill>
            <a:srgbClr val="0000FF"/>
          </a:solidFill>
        </p:spPr>
        <p:txBody>
          <a:bodyPr lIns="91440" tIns="45720" rIns="91440" bIns="45720" anchor="t">
            <a:spAutoFit/>
          </a:bodyPr>
          <a:lstStyle/>
          <a:p>
            <a:pPr eaLnBrk="1" hangingPunct="1"/>
            <a:r>
              <a:rPr lang="zh-CN" altLang="en-US" sz="4000" b="1" i="0">
                <a:solidFill>
                  <a:schemeClr val="tx1"/>
                </a:solidFill>
                <a:latin typeface="隶变" pitchFamily="2" charset="-122"/>
                <a:ea typeface="隶变" pitchFamily="2" charset="-122"/>
              </a:rPr>
              <a:t>符类福音难题的几个解答</a:t>
            </a:r>
            <a:endParaRPr lang="en-US" sz="3600" b="1" i="0">
              <a:solidFill>
                <a:schemeClr val="tx1"/>
              </a:solidFill>
              <a:latin typeface="Times" charset="0"/>
            </a:endParaRPr>
          </a:p>
        </p:txBody>
      </p:sp>
      <p:sp>
        <p:nvSpPr>
          <p:cNvPr id="186372" name="Text Box 5"/>
          <p:cNvSpPr txBox="1">
            <a:spLocks noChangeArrowheads="1"/>
          </p:cNvSpPr>
          <p:nvPr/>
        </p:nvSpPr>
        <p:spPr bwMode="auto">
          <a:xfrm>
            <a:off x="5257800" y="5867400"/>
            <a:ext cx="3886200" cy="457200"/>
          </a:xfrm>
          <a:prstGeom prst="rect">
            <a:avLst/>
          </a:prstGeom>
          <a:noFill/>
          <a:ln w="12700">
            <a:noFill/>
            <a:miter lim="800000"/>
            <a:headEnd type="none" w="sm" len="sm"/>
            <a:tailEnd type="none" w="sm" len="sm"/>
          </a:ln>
        </p:spPr>
        <p:txBody>
          <a:bodyPr>
            <a:spAutoFit/>
          </a:bodyPr>
          <a:lstStyle/>
          <a:p>
            <a:r>
              <a:rPr lang="en-US" altLang="zh-CN" i="1">
                <a:latin typeface="行楷" pitchFamily="2" charset="-122"/>
                <a:ea typeface="行楷" pitchFamily="2" charset="-122"/>
              </a:rPr>
              <a:t>新</a:t>
            </a:r>
            <a:r>
              <a:rPr lang="zh-CN" altLang="en-US" i="1">
                <a:latin typeface="行楷" pitchFamily="2" charset="-122"/>
                <a:ea typeface="行楷" pitchFamily="2" charset="-122"/>
              </a:rPr>
              <a:t>国际版研读圣经</a:t>
            </a:r>
            <a:r>
              <a:rPr lang="en-US" altLang="ja-JP">
                <a:ea typeface="行楷" pitchFamily="2" charset="-122"/>
              </a:rPr>
              <a:t>, 1431</a:t>
            </a:r>
            <a:endParaRPr lang="en-US">
              <a:ea typeface="行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p:cTn id="7" dur="1000" fill="hold"/>
                                        <p:tgtEl>
                                          <p:spTgt spid="12800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3">
                                            <p:txEl>
                                              <p:pRg st="1" end="1"/>
                                            </p:txEl>
                                          </p:spTgt>
                                        </p:tgtEl>
                                        <p:attrNameLst>
                                          <p:attrName>style.visibility</p:attrName>
                                        </p:attrNameLst>
                                      </p:cBhvr>
                                      <p:to>
                                        <p:strVal val="visible"/>
                                      </p:to>
                                    </p:set>
                                    <p:anim calcmode="lin" valueType="num">
                                      <p:cBhvr>
                                        <p:cTn id="15" dur="1000" fill="hold"/>
                                        <p:tgtEl>
                                          <p:spTgt spid="12800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3">
                                            <p:txEl>
                                              <p:pRg st="2" end="2"/>
                                            </p:txEl>
                                          </p:spTgt>
                                        </p:tgtEl>
                                        <p:attrNameLst>
                                          <p:attrName>style.visibility</p:attrName>
                                        </p:attrNameLst>
                                      </p:cBhvr>
                                      <p:to>
                                        <p:strVal val="visible"/>
                                      </p:to>
                                    </p:set>
                                    <p:anim calcmode="lin" valueType="num">
                                      <p:cBhvr>
                                        <p:cTn id="23" dur="1000" fill="hold"/>
                                        <p:tgtEl>
                                          <p:spTgt spid="12800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3">
                                            <p:txEl>
                                              <p:pRg st="3" end="3"/>
                                            </p:txEl>
                                          </p:spTgt>
                                        </p:tgtEl>
                                        <p:attrNameLst>
                                          <p:attrName>style.visibility</p:attrName>
                                        </p:attrNameLst>
                                      </p:cBhvr>
                                      <p:to>
                                        <p:strVal val="visible"/>
                                      </p:to>
                                    </p:set>
                                    <p:anim calcmode="lin" valueType="num">
                                      <p:cBhvr>
                                        <p:cTn id="31" dur="1000" fill="hold"/>
                                        <p:tgtEl>
                                          <p:spTgt spid="12800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3">
                                            <p:txEl>
                                              <p:pRg st="4" end="4"/>
                                            </p:txEl>
                                          </p:spTgt>
                                        </p:tgtEl>
                                        <p:attrNameLst>
                                          <p:attrName>style.visibility</p:attrName>
                                        </p:attrNameLst>
                                      </p:cBhvr>
                                      <p:to>
                                        <p:strVal val="visible"/>
                                      </p:to>
                                    </p:set>
                                    <p:anim calcmode="lin" valueType="num">
                                      <p:cBhvr>
                                        <p:cTn id="39" dur="1000" fill="hold"/>
                                        <p:tgtEl>
                                          <p:spTgt spid="12800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bldLvl="2"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7" name="Text Box 2"/>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129027" name="Rectangle 3"/>
          <p:cNvSpPr>
            <a:spLocks noGrp="1" noChangeArrowheads="1"/>
          </p:cNvSpPr>
          <p:nvPr>
            <p:ph type="body" idx="1"/>
          </p:nvPr>
        </p:nvSpPr>
        <p:spPr>
          <a:xfrm>
            <a:off x="685800" y="1447800"/>
            <a:ext cx="7772400" cy="3886200"/>
          </a:xfrm>
        </p:spPr>
        <p:txBody>
          <a:bodyPr/>
          <a:lstStyle/>
          <a:p>
            <a:pPr marL="609600" indent="-609600" algn="just" eaLnBrk="1" hangingPunct="1">
              <a:lnSpc>
                <a:spcPct val="90000"/>
              </a:lnSpc>
              <a:buFont typeface="Times New Roman" pitchFamily="18" charset="0"/>
              <a:buAutoNum type="arabicPeriod" startAt="5"/>
            </a:pPr>
            <a:r>
              <a:rPr lang="zh-CN" altLang="en-US" sz="2400" b="1" i="1">
                <a:solidFill>
                  <a:schemeClr val="accent1"/>
                </a:solidFill>
                <a:latin typeface="细圆" pitchFamily="2" charset="-122"/>
                <a:ea typeface="细圆" pitchFamily="2" charset="-122"/>
              </a:rPr>
              <a:t>两份主要原始材料的使用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目前最广为采纳的说法，是马太及路加福音书中的大部分材料乃是以马可福音及一份称为</a:t>
            </a:r>
            <a:r>
              <a:rPr lang="en-US" altLang="zh-CN" sz="2400">
                <a:latin typeface="细圆" pitchFamily="2" charset="-122"/>
                <a:ea typeface="细圆" pitchFamily="2" charset="-122"/>
              </a:rPr>
              <a:t>Quelle</a:t>
            </a:r>
            <a:r>
              <a:rPr lang="zh-CN" altLang="en-US" sz="2400">
                <a:latin typeface="细圆" pitchFamily="2" charset="-122"/>
                <a:ea typeface="细圆" pitchFamily="2" charset="-122"/>
              </a:rPr>
              <a:t>（德文“原始材料”之意），或</a:t>
            </a:r>
            <a:r>
              <a:rPr lang="en-US" altLang="zh-CN" sz="2400">
                <a:latin typeface="细圆" pitchFamily="2" charset="-122"/>
                <a:ea typeface="细圆" pitchFamily="2" charset="-122"/>
              </a:rPr>
              <a:t>Q</a:t>
            </a:r>
            <a:r>
              <a:rPr lang="zh-CN" altLang="en-US" sz="2400">
                <a:latin typeface="细圆" pitchFamily="2" charset="-122"/>
                <a:ea typeface="细圆" pitchFamily="2" charset="-122"/>
              </a:rPr>
              <a:t>的假设性文件为它们的原始资料。</a:t>
            </a:r>
            <a:endParaRPr lang="zh-CN" altLang="en-US" sz="2400" i="1">
              <a:latin typeface="细圆" pitchFamily="2" charset="-122"/>
              <a:ea typeface="细圆" pitchFamily="2" charset="-122"/>
            </a:endParaRPr>
          </a:p>
          <a:p>
            <a:pPr marL="609600" indent="-609600" algn="just" eaLnBrk="1" hangingPunct="1">
              <a:lnSpc>
                <a:spcPct val="90000"/>
              </a:lnSpc>
              <a:buFontTx/>
              <a:buAutoNum type="arabicPeriod" startAt="5"/>
            </a:pPr>
            <a:r>
              <a:rPr lang="zh-CN" altLang="en-US" sz="2400" b="1" i="1">
                <a:solidFill>
                  <a:schemeClr val="accent1"/>
                </a:solidFill>
                <a:latin typeface="细圆" pitchFamily="2" charset="-122"/>
                <a:ea typeface="细圆" pitchFamily="2" charset="-122"/>
              </a:rPr>
              <a:t>马太优先论</a:t>
            </a:r>
            <a:r>
              <a:rPr lang="zh-CN" altLang="en-US" sz="2400" i="1">
                <a:latin typeface="细圆" pitchFamily="2" charset="-122"/>
                <a:ea typeface="细圆" pitchFamily="2" charset="-122"/>
              </a:rPr>
              <a:t>。</a:t>
            </a:r>
            <a:r>
              <a:rPr lang="zh-CN" altLang="en-US" sz="2400">
                <a:latin typeface="细圆" pitchFamily="2" charset="-122"/>
                <a:ea typeface="细圆" pitchFamily="2" charset="-122"/>
              </a:rPr>
              <a:t>另一看法则认为其他两本符类福音书是以马太为它们的主要资料来源。</a:t>
            </a:r>
            <a:endParaRPr lang="zh-CN" altLang="en-US" sz="2400" i="1">
              <a:latin typeface="细圆" pitchFamily="2" charset="-122"/>
              <a:ea typeface="细圆" pitchFamily="2" charset="-122"/>
            </a:endParaRPr>
          </a:p>
          <a:p>
            <a:pPr marL="609600" indent="-609600" algn="just" eaLnBrk="1" hangingPunct="1">
              <a:lnSpc>
                <a:spcPct val="90000"/>
              </a:lnSpc>
              <a:buFontTx/>
              <a:buAutoNum type="arabicPeriod" startAt="5"/>
            </a:pPr>
            <a:r>
              <a:rPr lang="zh-CN" altLang="en-US" sz="2400" i="1">
                <a:solidFill>
                  <a:schemeClr val="accent1"/>
                </a:solidFill>
                <a:latin typeface="细圆" pitchFamily="2" charset="-122"/>
                <a:ea typeface="细圆" pitchFamily="2" charset="-122"/>
              </a:rPr>
              <a:t>上述各类说法的综合</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此一理论假设符类福音书的作者们采用了口述的传统、短简零篇、符类福音书作者们及他们的福音书的相互倚赖，并见证人的见证。</a:t>
            </a:r>
            <a:endParaRPr lang="zh-CN" altLang="en-US" sz="2400" i="1">
              <a:latin typeface="细圆" pitchFamily="2" charset="-122"/>
              <a:ea typeface="细圆" pitchFamily="2" charset="-122"/>
            </a:endParaRPr>
          </a:p>
        </p:txBody>
      </p:sp>
      <p:sp>
        <p:nvSpPr>
          <p:cNvPr id="188419" name="Rectangle 4"/>
          <p:cNvSpPr>
            <a:spLocks noGrp="1" noChangeArrowheads="1"/>
          </p:cNvSpPr>
          <p:nvPr>
            <p:ph type="title"/>
          </p:nvPr>
        </p:nvSpPr>
        <p:spPr>
          <a:xfrm>
            <a:off x="609600" y="228600"/>
            <a:ext cx="7620000" cy="701675"/>
          </a:xfrm>
          <a:solidFill>
            <a:srgbClr val="0000FF"/>
          </a:solidFill>
        </p:spPr>
        <p:txBody>
          <a:bodyPr lIns="91440" tIns="45720" rIns="91440" bIns="45720" anchor="t">
            <a:spAutoFit/>
          </a:bodyPr>
          <a:lstStyle/>
          <a:p>
            <a:pPr eaLnBrk="1" hangingPunct="1"/>
            <a:r>
              <a:rPr lang="zh-CN" altLang="en-US" sz="4000" b="1" i="0">
                <a:solidFill>
                  <a:schemeClr val="tx1"/>
                </a:solidFill>
                <a:latin typeface="隶变" pitchFamily="2" charset="-122"/>
                <a:ea typeface="隶变" pitchFamily="2" charset="-122"/>
              </a:rPr>
              <a:t>符类福音难题的几个解答</a:t>
            </a:r>
            <a:endParaRPr lang="en-US" sz="4000" b="1" i="0">
              <a:solidFill>
                <a:schemeClr val="tx1"/>
              </a:solidFill>
              <a:latin typeface="隶变" pitchFamily="2" charset="-122"/>
              <a:ea typeface="隶变" pitchFamily="2" charset="-122"/>
            </a:endParaRPr>
          </a:p>
        </p:txBody>
      </p:sp>
      <p:sp>
        <p:nvSpPr>
          <p:cNvPr id="188420" name="Text Box 5"/>
          <p:cNvSpPr txBox="1">
            <a:spLocks noChangeArrowheads="1"/>
          </p:cNvSpPr>
          <p:nvPr/>
        </p:nvSpPr>
        <p:spPr bwMode="auto">
          <a:xfrm>
            <a:off x="5486400" y="6172200"/>
            <a:ext cx="3384550" cy="457200"/>
          </a:xfrm>
          <a:prstGeom prst="rect">
            <a:avLst/>
          </a:prstGeom>
          <a:noFill/>
          <a:ln w="12700">
            <a:noFill/>
            <a:miter lim="800000"/>
            <a:headEnd type="none" w="sm" len="sm"/>
            <a:tailEnd type="none" w="sm" len="sm"/>
          </a:ln>
        </p:spPr>
        <p:txBody>
          <a:bodyPr wrap="none">
            <a:spAutoFit/>
          </a:bodyPr>
          <a:lstStyle/>
          <a:p>
            <a:r>
              <a:rPr lang="en-US" altLang="zh-CN" i="1">
                <a:latin typeface="行楷" pitchFamily="2" charset="-122"/>
                <a:ea typeface="行楷" pitchFamily="2" charset="-122"/>
              </a:rPr>
              <a:t>新</a:t>
            </a:r>
            <a:r>
              <a:rPr lang="zh-CN" altLang="en-US" i="1">
                <a:latin typeface="行楷" pitchFamily="2" charset="-122"/>
                <a:ea typeface="行楷" pitchFamily="2" charset="-122"/>
              </a:rPr>
              <a:t>国际版研读圣经</a:t>
            </a:r>
            <a:r>
              <a:rPr lang="en-US" altLang="ja-JP">
                <a:ea typeface="行楷" pitchFamily="2" charset="-122"/>
              </a:rPr>
              <a:t>, 1431</a:t>
            </a:r>
            <a:endParaRPr lang="en-US">
              <a:ea typeface="行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10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2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27">
                                            <p:txEl>
                                              <p:pRg st="1" end="1"/>
                                            </p:txEl>
                                          </p:spTgt>
                                        </p:tgtEl>
                                        <p:attrNameLst>
                                          <p:attrName>style.visibility</p:attrName>
                                        </p:attrNameLst>
                                      </p:cBhvr>
                                      <p:to>
                                        <p:strVal val="visible"/>
                                      </p:to>
                                    </p:set>
                                    <p:anim calcmode="lin" valueType="num">
                                      <p:cBhvr>
                                        <p:cTn id="15" dur="10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2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2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2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27">
                                            <p:txEl>
                                              <p:pRg st="2" end="2"/>
                                            </p:txEl>
                                          </p:spTgt>
                                        </p:tgtEl>
                                        <p:attrNameLst>
                                          <p:attrName>style.visibility</p:attrName>
                                        </p:attrNameLst>
                                      </p:cBhvr>
                                      <p:to>
                                        <p:strVal val="visible"/>
                                      </p:to>
                                    </p:set>
                                    <p:anim calcmode="lin" valueType="num">
                                      <p:cBhvr>
                                        <p:cTn id="23" dur="10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2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2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2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 Box 2"/>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90466"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50</a:t>
            </a:r>
          </a:p>
        </p:txBody>
      </p:sp>
      <p:sp>
        <p:nvSpPr>
          <p:cNvPr id="167940" name="Text Box 4"/>
          <p:cNvSpPr txBox="1">
            <a:spLocks noChangeArrowheads="1"/>
          </p:cNvSpPr>
          <p:nvPr/>
        </p:nvSpPr>
        <p:spPr bwMode="auto">
          <a:xfrm>
            <a:off x="2628900" y="1295400"/>
            <a:ext cx="1447800" cy="10668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pPr algn="ctr"/>
            <a:r>
              <a:rPr lang="en-US" sz="3200" dirty="0"/>
              <a:t>Q</a:t>
            </a:r>
          </a:p>
          <a:p>
            <a:pPr algn="ctr"/>
            <a:r>
              <a:rPr lang="en-US" sz="3200" dirty="0"/>
              <a:t>AD 50</a:t>
            </a:r>
          </a:p>
        </p:txBody>
      </p:sp>
      <p:sp>
        <p:nvSpPr>
          <p:cNvPr id="167951" name="Text Box 15"/>
          <p:cNvSpPr txBox="1">
            <a:spLocks noChangeArrowheads="1"/>
          </p:cNvSpPr>
          <p:nvPr/>
        </p:nvSpPr>
        <p:spPr bwMode="auto">
          <a:xfrm>
            <a:off x="4876800" y="1295400"/>
            <a:ext cx="1447800" cy="1006475"/>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a:spcBef>
                <a:spcPct val="50000"/>
              </a:spcBef>
            </a:pPr>
            <a:r>
              <a:rPr lang="en-US" altLang="zh-CN" sz="2800" b="1" dirty="0" err="1">
                <a:latin typeface="Kai" pitchFamily="2" charset="-122"/>
                <a:ea typeface="Kai" pitchFamily="2" charset="-122"/>
              </a:rPr>
              <a:t>马</a:t>
            </a:r>
            <a:r>
              <a:rPr lang="zh-CN" altLang="en-US" sz="2800" b="1" dirty="0">
                <a:latin typeface="Kai" pitchFamily="2" charset="-122"/>
                <a:ea typeface="Kai" pitchFamily="2" charset="-122"/>
              </a:rPr>
              <a:t>可</a:t>
            </a:r>
            <a:br>
              <a:rPr lang="zh-CN" altLang="en-US" sz="3200" dirty="0">
                <a:latin typeface="Kai" pitchFamily="2" charset="-122"/>
                <a:ea typeface="Kai" pitchFamily="2" charset="-122"/>
              </a:rPr>
            </a:br>
            <a:r>
              <a:rPr lang="en-US" altLang="ja-JP" sz="3200" dirty="0">
                <a:latin typeface="Kai" pitchFamily="2" charset="-122"/>
                <a:ea typeface="Kai" pitchFamily="2" charset="-122"/>
              </a:rPr>
              <a:t>AD 65</a:t>
            </a:r>
            <a:endParaRPr lang="en-US" sz="3200" dirty="0">
              <a:latin typeface="Kai" pitchFamily="2" charset="-122"/>
              <a:ea typeface="Kai" pitchFamily="2" charset="-122"/>
            </a:endParaRPr>
          </a:p>
        </p:txBody>
      </p:sp>
      <p:sp>
        <p:nvSpPr>
          <p:cNvPr id="167954" name="Text Box 18"/>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b="1" dirty="0" err="1">
                <a:effectLst>
                  <a:outerShdw blurRad="38100" dist="38100" dir="2700000" algn="tl">
                    <a:srgbClr val="000000"/>
                  </a:outerShdw>
                </a:effectLst>
                <a:latin typeface="Kai" pitchFamily="2" charset="-122"/>
                <a:ea typeface="Kai" pitchFamily="2" charset="-122"/>
                <a:cs typeface="细圆" charset="0"/>
              </a:rPr>
              <a:t>路</a:t>
            </a:r>
            <a:r>
              <a:rPr lang="zh-CN" altLang="en-US" sz="2800" b="1" dirty="0">
                <a:effectLst>
                  <a:outerShdw blurRad="38100" dist="38100" dir="2700000" algn="tl">
                    <a:srgbClr val="000000"/>
                  </a:outerShdw>
                </a:effectLst>
                <a:latin typeface="Kai" pitchFamily="2" charset="-122"/>
                <a:ea typeface="Kai" pitchFamily="2" charset="-122"/>
                <a:cs typeface="细圆" charset="0"/>
              </a:rPr>
              <a:t>加</a:t>
            </a:r>
            <a:endParaRPr lang="zh-CN" altLang="en-US" sz="2800" b="1" dirty="0">
              <a:latin typeface="Kai" pitchFamily="2" charset="-122"/>
              <a:ea typeface="Kai" pitchFamily="2" charset="-122"/>
              <a:cs typeface="细圆" charset="0"/>
            </a:endParaRPr>
          </a:p>
        </p:txBody>
      </p:sp>
      <p:sp>
        <p:nvSpPr>
          <p:cNvPr id="167957" name="Text Box 21"/>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b="1" dirty="0" err="1">
                <a:effectLst>
                  <a:outerShdw blurRad="38100" dist="38100" dir="2700000" algn="tl">
                    <a:srgbClr val="000000"/>
                  </a:outerShdw>
                </a:effectLst>
                <a:latin typeface="Kai" pitchFamily="2" charset="-122"/>
                <a:ea typeface="Kai" pitchFamily="2" charset="-122"/>
                <a:cs typeface="细圆" charset="0"/>
              </a:rPr>
              <a:t>马</a:t>
            </a:r>
            <a:r>
              <a:rPr lang="zh-CN" altLang="en-US" sz="2800" b="1" dirty="0">
                <a:effectLst>
                  <a:outerShdw blurRad="38100" dist="38100" dir="2700000" algn="tl">
                    <a:srgbClr val="000000"/>
                  </a:outerShdw>
                </a:effectLst>
                <a:latin typeface="Kai" pitchFamily="2" charset="-122"/>
                <a:ea typeface="Kai" pitchFamily="2" charset="-122"/>
                <a:cs typeface="细圆" charset="0"/>
              </a:rPr>
              <a:t>太</a:t>
            </a:r>
            <a:endParaRPr lang="zh-CN" altLang="en-US" sz="400" b="1" dirty="0">
              <a:latin typeface="Kai" pitchFamily="2" charset="-122"/>
              <a:ea typeface="Kai" pitchFamily="2" charset="-122"/>
              <a:cs typeface="细圆" charset="0"/>
            </a:endParaRPr>
          </a:p>
          <a:p>
            <a:pPr algn="ctr" eaLnBrk="1" hangingPunct="1">
              <a:spcBef>
                <a:spcPct val="50000"/>
              </a:spcBef>
              <a:defRPr/>
            </a:pPr>
            <a:endParaRPr lang="en-US" sz="500" dirty="0">
              <a:latin typeface="Kai" pitchFamily="2" charset="-122"/>
              <a:ea typeface="Kai" pitchFamily="2" charset="-122"/>
              <a:cs typeface="细圆" charset="0"/>
            </a:endParaRPr>
          </a:p>
        </p:txBody>
      </p:sp>
      <p:sp>
        <p:nvSpPr>
          <p:cNvPr id="190471" name="Rectangle 51"/>
          <p:cNvSpPr>
            <a:spLocks noGrp="1" noChangeArrowheads="1"/>
          </p:cNvSpPr>
          <p:nvPr>
            <p:ph type="title" idx="4294967295"/>
          </p:nvPr>
        </p:nvSpPr>
        <p:spPr>
          <a:xfrm>
            <a:off x="2362200" y="228600"/>
            <a:ext cx="4191000" cy="823913"/>
          </a:xfrm>
          <a:solidFill>
            <a:srgbClr val="0000FF"/>
          </a:solidFill>
        </p:spPr>
        <p:txBody>
          <a:bodyPr anchor="t" anchorCtr="0">
            <a:spAutoFit/>
          </a:bodyPr>
          <a:lstStyle/>
          <a:p>
            <a:pPr eaLnBrk="1" hangingPunct="1"/>
            <a:r>
              <a:rPr lang="en-US" altLang="zh-CN" sz="4800" b="1">
                <a:solidFill>
                  <a:schemeClr val="tx1"/>
                </a:solidFill>
                <a:effectLst/>
                <a:latin typeface="隶变" pitchFamily="2" charset="-122"/>
                <a:ea typeface="隶变" pitchFamily="2" charset="-122"/>
              </a:rPr>
              <a:t>双</a:t>
            </a:r>
            <a:r>
              <a:rPr lang="zh-CN" altLang="en-US" sz="4800" b="1">
                <a:solidFill>
                  <a:schemeClr val="tx1"/>
                </a:solidFill>
                <a:effectLst/>
                <a:latin typeface="隶变" pitchFamily="2" charset="-122"/>
                <a:ea typeface="隶变" pitchFamily="2" charset="-122"/>
              </a:rPr>
              <a:t>资料理论</a:t>
            </a:r>
          </a:p>
        </p:txBody>
      </p:sp>
      <p:sp>
        <p:nvSpPr>
          <p:cNvPr id="167989" name="Line 53"/>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0" name="Line 54"/>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1" name="Line 55"/>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2" name="Line 56"/>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p:spPr>
        <p:txBody>
          <a:bodyPr wrap="none" anchor="ct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2"/>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92514"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50</a:t>
            </a:r>
          </a:p>
        </p:txBody>
      </p:sp>
      <p:sp>
        <p:nvSpPr>
          <p:cNvPr id="169988" name="Text Box 4"/>
          <p:cNvSpPr txBox="1">
            <a:spLocks noChangeArrowheads="1"/>
          </p:cNvSpPr>
          <p:nvPr/>
        </p:nvSpPr>
        <p:spPr bwMode="auto">
          <a:xfrm>
            <a:off x="5041900" y="1217613"/>
            <a:ext cx="1485900" cy="139065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pPr algn="ctr"/>
            <a:r>
              <a:rPr lang="en-US" sz="2800" dirty="0">
                <a:latin typeface="Kai" pitchFamily="2" charset="-122"/>
                <a:ea typeface="Kai" pitchFamily="2" charset="-122"/>
              </a:rPr>
              <a:t>Q</a:t>
            </a:r>
            <a:br>
              <a:rPr lang="en-US" sz="2800" dirty="0">
                <a:latin typeface="Kai" pitchFamily="2" charset="-122"/>
                <a:ea typeface="Kai" pitchFamily="2" charset="-122"/>
              </a:rPr>
            </a:br>
            <a:r>
              <a:rPr lang="en-US" altLang="zh-CN" sz="2800" dirty="0" err="1">
                <a:latin typeface="Kai" pitchFamily="2" charset="-122"/>
                <a:ea typeface="Kai" pitchFamily="2" charset="-122"/>
              </a:rPr>
              <a:t>安</a:t>
            </a:r>
            <a:r>
              <a:rPr lang="zh-CN" altLang="en-US" sz="2800" dirty="0">
                <a:latin typeface="Kai" pitchFamily="2" charset="-122"/>
                <a:ea typeface="Kai" pitchFamily="2" charset="-122"/>
              </a:rPr>
              <a:t>提阿</a:t>
            </a:r>
          </a:p>
          <a:p>
            <a:pPr algn="ctr"/>
            <a:r>
              <a:rPr lang="en-US" sz="2800" dirty="0">
                <a:latin typeface="Kai" pitchFamily="2" charset="-122"/>
                <a:ea typeface="Kai" pitchFamily="2" charset="-122"/>
              </a:rPr>
              <a:t>AD 50</a:t>
            </a:r>
          </a:p>
        </p:txBody>
      </p:sp>
      <p:sp>
        <p:nvSpPr>
          <p:cNvPr id="169989" name="Text Box 5"/>
          <p:cNvSpPr txBox="1">
            <a:spLocks noChangeArrowheads="1"/>
          </p:cNvSpPr>
          <p:nvPr/>
        </p:nvSpPr>
        <p:spPr bwMode="auto">
          <a:xfrm>
            <a:off x="2895600" y="1217613"/>
            <a:ext cx="1625600" cy="1408112"/>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a:spAutoFit/>
          </a:bodyPr>
          <a:lstStyle/>
          <a:p>
            <a:pPr algn="ctr">
              <a:spcBef>
                <a:spcPct val="50000"/>
              </a:spcBef>
            </a:pPr>
            <a:r>
              <a:rPr lang="en-US" altLang="zh-CN" sz="2800" dirty="0" err="1">
                <a:latin typeface="Kai" pitchFamily="2" charset="-122"/>
                <a:ea typeface="Kai" pitchFamily="2" charset="-122"/>
              </a:rPr>
              <a:t>马</a:t>
            </a:r>
            <a:r>
              <a:rPr lang="zh-CN" altLang="en-US" sz="2800" dirty="0">
                <a:latin typeface="Kai" pitchFamily="2" charset="-122"/>
                <a:ea typeface="Kai" pitchFamily="2" charset="-122"/>
              </a:rPr>
              <a:t>可</a:t>
            </a:r>
            <a:br>
              <a:rPr lang="zh-CN" altLang="en-US" sz="2800" dirty="0">
                <a:latin typeface="Kai" pitchFamily="2" charset="-122"/>
                <a:ea typeface="Kai" pitchFamily="2" charset="-122"/>
              </a:rPr>
            </a:br>
            <a:r>
              <a:rPr lang="en-US" altLang="zh-CN" sz="2800" dirty="0" err="1">
                <a:latin typeface="Kai" pitchFamily="2" charset="-122"/>
                <a:ea typeface="Kai" pitchFamily="2" charset="-122"/>
              </a:rPr>
              <a:t>罗</a:t>
            </a:r>
            <a:r>
              <a:rPr lang="zh-CN" altLang="en-US" sz="2800" dirty="0">
                <a:latin typeface="Kai" pitchFamily="2" charset="-122"/>
                <a:ea typeface="Kai" pitchFamily="2" charset="-122"/>
              </a:rPr>
              <a:t>马</a:t>
            </a:r>
            <a:br>
              <a:rPr lang="zh-CN" altLang="en-US" sz="2800" dirty="0">
                <a:latin typeface="Kai" pitchFamily="2" charset="-122"/>
                <a:ea typeface="Kai" pitchFamily="2" charset="-122"/>
              </a:rPr>
            </a:br>
            <a:r>
              <a:rPr lang="en-US" altLang="ja-JP" sz="2800" dirty="0">
                <a:latin typeface="Kai" pitchFamily="2" charset="-122"/>
                <a:ea typeface="Kai" pitchFamily="2" charset="-122"/>
              </a:rPr>
              <a:t>AD 65</a:t>
            </a:r>
            <a:endParaRPr lang="en-US" sz="2800" dirty="0">
              <a:latin typeface="Kai" pitchFamily="2" charset="-122"/>
              <a:ea typeface="Kai" pitchFamily="2" charset="-122"/>
            </a:endParaRPr>
          </a:p>
        </p:txBody>
      </p:sp>
      <p:sp>
        <p:nvSpPr>
          <p:cNvPr id="192517" name="Rectangle 9"/>
          <p:cNvSpPr>
            <a:spLocks noGrp="1" noChangeArrowheads="1"/>
          </p:cNvSpPr>
          <p:nvPr>
            <p:ph type="title" idx="4294967295"/>
          </p:nvPr>
        </p:nvSpPr>
        <p:spPr>
          <a:xfrm>
            <a:off x="2667000" y="228600"/>
            <a:ext cx="3962400" cy="823913"/>
          </a:xfrm>
          <a:solidFill>
            <a:srgbClr val="0000FF"/>
          </a:solidFill>
        </p:spPr>
        <p:txBody>
          <a:bodyPr anchor="t" anchorCtr="0">
            <a:spAutoFit/>
          </a:bodyPr>
          <a:lstStyle/>
          <a:p>
            <a:pPr eaLnBrk="1" hangingPunct="1"/>
            <a:r>
              <a:rPr lang="en-US" altLang="zh-CN" sz="4800" b="1">
                <a:solidFill>
                  <a:schemeClr val="tx1"/>
                </a:solidFill>
                <a:effectLst/>
                <a:latin typeface="隶变" pitchFamily="2" charset="-122"/>
                <a:ea typeface="隶变" pitchFamily="2" charset="-122"/>
              </a:rPr>
              <a:t>四</a:t>
            </a:r>
            <a:r>
              <a:rPr lang="zh-CN" altLang="en-US" sz="4800" b="1">
                <a:solidFill>
                  <a:schemeClr val="tx1"/>
                </a:solidFill>
                <a:effectLst/>
                <a:latin typeface="隶变" pitchFamily="2" charset="-122"/>
                <a:ea typeface="隶变" pitchFamily="2" charset="-122"/>
              </a:rPr>
              <a:t>资料假说</a:t>
            </a:r>
            <a:endParaRPr lang="en-US" sz="4800" b="1">
              <a:solidFill>
                <a:schemeClr val="tx1"/>
              </a:solidFill>
              <a:effectLst/>
              <a:latin typeface="隶变" pitchFamily="2" charset="-122"/>
              <a:ea typeface="隶变" pitchFamily="2" charset="-122"/>
            </a:endParaRPr>
          </a:p>
        </p:txBody>
      </p:sp>
      <p:sp>
        <p:nvSpPr>
          <p:cNvPr id="169994" name="Line 10"/>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p:spPr>
        <p:txBody>
          <a:bodyPr wrap="none" anchor="ctr"/>
          <a:lstStyle/>
          <a:p>
            <a:endParaRPr lang="en-SG"/>
          </a:p>
        </p:txBody>
      </p:sp>
      <p:sp>
        <p:nvSpPr>
          <p:cNvPr id="169995" name="Line 11"/>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69996" name="Line 12"/>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p:spPr>
        <p:txBody>
          <a:bodyPr wrap="none" anchor="ctr"/>
          <a:lstStyle/>
          <a:p>
            <a:endParaRPr lang="en-SG"/>
          </a:p>
        </p:txBody>
      </p:sp>
      <p:sp>
        <p:nvSpPr>
          <p:cNvPr id="169997" name="Line 13"/>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p:spPr>
        <p:txBody>
          <a:bodyPr wrap="none" anchor="ctr"/>
          <a:lstStyle/>
          <a:p>
            <a:endParaRPr lang="en-SG"/>
          </a:p>
        </p:txBody>
      </p:sp>
      <p:sp>
        <p:nvSpPr>
          <p:cNvPr id="169998" name="Text Box 14"/>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sz="2800" dirty="0">
                <a:effectLst>
                  <a:outerShdw blurRad="38100" dist="38100" dir="2700000" algn="tl">
                    <a:srgbClr val="000000"/>
                  </a:outerShdw>
                </a:effectLst>
                <a:latin typeface="Kai" pitchFamily="2" charset="-122"/>
                <a:ea typeface="Kai" pitchFamily="2" charset="-122"/>
              </a:rPr>
              <a:t>M</a:t>
            </a:r>
            <a:br>
              <a:rPr lang="en-US" sz="2800" dirty="0">
                <a:effectLst>
                  <a:outerShdw blurRad="38100" dist="38100" dir="2700000" algn="tl">
                    <a:srgbClr val="000000"/>
                  </a:outerShdw>
                </a:effectLst>
                <a:latin typeface="Kai" pitchFamily="2" charset="-122"/>
                <a:ea typeface="Kai" pitchFamily="2" charset="-122"/>
              </a:rPr>
            </a:br>
            <a:r>
              <a:rPr lang="en-US" altLang="zh-CN" sz="2800" dirty="0" err="1">
                <a:effectLst>
                  <a:outerShdw blurRad="38100" dist="38100" dir="2700000" algn="tl">
                    <a:srgbClr val="000000"/>
                  </a:outerShdw>
                </a:effectLst>
                <a:latin typeface="Kai" pitchFamily="2" charset="-122"/>
                <a:ea typeface="Kai" pitchFamily="2" charset="-122"/>
              </a:rPr>
              <a:t>耶</a:t>
            </a:r>
            <a:r>
              <a:rPr lang="zh-CN" altLang="en-US" sz="2800" dirty="0">
                <a:effectLst>
                  <a:outerShdw blurRad="38100" dist="38100" dir="2700000" algn="tl">
                    <a:srgbClr val="000000"/>
                  </a:outerShdw>
                </a:effectLst>
                <a:latin typeface="Kai" pitchFamily="2" charset="-122"/>
                <a:ea typeface="Kai" pitchFamily="2" charset="-122"/>
              </a:rPr>
              <a:t>路撒冷</a:t>
            </a:r>
            <a:br>
              <a:rPr lang="zh-CN" altLang="en-US" sz="2800" dirty="0">
                <a:effectLst>
                  <a:outerShdw blurRad="38100" dist="38100" dir="2700000" algn="tl">
                    <a:srgbClr val="000000"/>
                  </a:outerShdw>
                </a:effectLst>
                <a:latin typeface="Kai" pitchFamily="2" charset="-122"/>
                <a:ea typeface="Kai" pitchFamily="2" charset="-122"/>
              </a:rPr>
            </a:br>
            <a:r>
              <a:rPr lang="en-US" altLang="ja-JP" sz="2800" dirty="0">
                <a:effectLst>
                  <a:outerShdw blurRad="38100" dist="38100" dir="2700000" algn="tl">
                    <a:srgbClr val="000000"/>
                  </a:outerShdw>
                </a:effectLst>
                <a:latin typeface="Kai" pitchFamily="2" charset="-122"/>
                <a:ea typeface="Kai" pitchFamily="2" charset="-122"/>
              </a:rPr>
              <a:t>AD 60-65</a:t>
            </a:r>
            <a:endParaRPr lang="en-US" sz="2800" dirty="0">
              <a:latin typeface="Kai" pitchFamily="2" charset="-122"/>
              <a:ea typeface="Kai" pitchFamily="2" charset="-122"/>
            </a:endParaRPr>
          </a:p>
        </p:txBody>
      </p:sp>
      <p:sp>
        <p:nvSpPr>
          <p:cNvPr id="169999" name="Text Box 15"/>
          <p:cNvSpPr txBox="1">
            <a:spLocks noChangeArrowheads="1"/>
          </p:cNvSpPr>
          <p:nvPr/>
        </p:nvSpPr>
        <p:spPr bwMode="auto">
          <a:xfrm>
            <a:off x="7048500" y="1217613"/>
            <a:ext cx="16383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sz="2800" dirty="0">
                <a:effectLst>
                  <a:outerShdw blurRad="38100" dist="38100" dir="2700000" algn="tl">
                    <a:srgbClr val="000000"/>
                  </a:outerShdw>
                </a:effectLst>
                <a:latin typeface="Kai" pitchFamily="2" charset="-122"/>
                <a:ea typeface="Kai" pitchFamily="2" charset="-122"/>
              </a:rPr>
              <a:t>L</a:t>
            </a:r>
            <a:br>
              <a:rPr lang="en-US" sz="2800" dirty="0">
                <a:effectLst>
                  <a:outerShdw blurRad="38100" dist="38100" dir="2700000" algn="tl">
                    <a:srgbClr val="000000"/>
                  </a:outerShdw>
                </a:effectLst>
                <a:latin typeface="Kai" pitchFamily="2" charset="-122"/>
                <a:ea typeface="Kai" pitchFamily="2" charset="-122"/>
              </a:rPr>
            </a:br>
            <a:r>
              <a:rPr lang="en-US" altLang="zh-CN" sz="2800" dirty="0" err="1">
                <a:effectLst>
                  <a:outerShdw blurRad="38100" dist="38100" dir="2700000" algn="tl">
                    <a:srgbClr val="000000"/>
                  </a:outerShdw>
                </a:effectLst>
                <a:latin typeface="Kai" pitchFamily="2" charset="-122"/>
                <a:ea typeface="Kai" pitchFamily="2" charset="-122"/>
              </a:rPr>
              <a:t>该</a:t>
            </a:r>
            <a:r>
              <a:rPr lang="zh-CN" altLang="en-US" sz="2800" dirty="0">
                <a:effectLst>
                  <a:outerShdw blurRad="38100" dist="38100" dir="2700000" algn="tl">
                    <a:srgbClr val="000000"/>
                  </a:outerShdw>
                </a:effectLst>
                <a:latin typeface="Kai" pitchFamily="2" charset="-122"/>
                <a:ea typeface="Kai" pitchFamily="2" charset="-122"/>
              </a:rPr>
              <a:t>撒利亚</a:t>
            </a:r>
          </a:p>
        </p:txBody>
      </p:sp>
      <p:sp>
        <p:nvSpPr>
          <p:cNvPr id="170000" name="Text Box 16"/>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altLang="zh-CN" sz="2800" dirty="0" err="1">
                <a:effectLst>
                  <a:outerShdw blurRad="38100" dist="38100" dir="2700000" algn="tl">
                    <a:srgbClr val="000000"/>
                  </a:outerShdw>
                </a:effectLst>
                <a:latin typeface="Kai" pitchFamily="2" charset="-122"/>
                <a:ea typeface="Kai" pitchFamily="2" charset="-122"/>
              </a:rPr>
              <a:t>马</a:t>
            </a:r>
            <a:r>
              <a:rPr lang="zh-CN" altLang="en-US" sz="2800" dirty="0">
                <a:effectLst>
                  <a:outerShdw blurRad="38100" dist="38100" dir="2700000" algn="tl">
                    <a:srgbClr val="000000"/>
                  </a:outerShdw>
                </a:effectLst>
                <a:latin typeface="Kai" pitchFamily="2" charset="-122"/>
                <a:ea typeface="Kai" pitchFamily="2" charset="-122"/>
              </a:rPr>
              <a:t>太</a:t>
            </a:r>
            <a:br>
              <a:rPr lang="zh-CN" altLang="en-US" sz="2800" dirty="0">
                <a:effectLst>
                  <a:outerShdw blurRad="38100" dist="38100" dir="2700000" algn="tl">
                    <a:srgbClr val="000000"/>
                  </a:outerShdw>
                </a:effectLst>
                <a:latin typeface="Kai" pitchFamily="2" charset="-122"/>
                <a:ea typeface="Kai" pitchFamily="2" charset="-122"/>
              </a:rPr>
            </a:br>
            <a:r>
              <a:rPr lang="zh-CN" altLang="en-US" sz="2800" dirty="0">
                <a:effectLst>
                  <a:outerShdw blurRad="38100" dist="38100" dir="2700000" algn="tl">
                    <a:srgbClr val="000000"/>
                  </a:outerShdw>
                </a:effectLst>
                <a:latin typeface="Kai" pitchFamily="2" charset="-122"/>
                <a:ea typeface="Kai" pitchFamily="2" charset="-122"/>
              </a:rPr>
              <a:t> </a:t>
            </a:r>
            <a:r>
              <a:rPr lang="en-US" altLang="zh-CN" dirty="0" err="1">
                <a:latin typeface="Kai" pitchFamily="2" charset="-122"/>
                <a:ea typeface="Kai" pitchFamily="2" charset="-122"/>
              </a:rPr>
              <a:t>安</a:t>
            </a:r>
            <a:r>
              <a:rPr lang="zh-CN" altLang="en-US" dirty="0">
                <a:latin typeface="Kai" pitchFamily="2" charset="-122"/>
                <a:ea typeface="Kai" pitchFamily="2" charset="-122"/>
              </a:rPr>
              <a:t>提阿</a:t>
            </a:r>
            <a:br>
              <a:rPr lang="en-US" altLang="ja-JP" sz="2800" dirty="0">
                <a:effectLst>
                  <a:outerShdw blurRad="38100" dist="38100" dir="2700000" algn="tl">
                    <a:srgbClr val="000000"/>
                  </a:outerShdw>
                </a:effectLst>
                <a:latin typeface="Kai" pitchFamily="2" charset="-122"/>
                <a:ea typeface="Kai" pitchFamily="2" charset="-122"/>
              </a:rPr>
            </a:br>
            <a:r>
              <a:rPr lang="en-US" altLang="ja-JP" sz="2800" dirty="0">
                <a:effectLst>
                  <a:outerShdw blurRad="38100" dist="38100" dir="2700000" algn="tl">
                    <a:srgbClr val="000000"/>
                  </a:outerShdw>
                </a:effectLst>
                <a:latin typeface="Kai" pitchFamily="2" charset="-122"/>
                <a:ea typeface="Kai" pitchFamily="2" charset="-122"/>
              </a:rPr>
              <a:t>AD 85</a:t>
            </a:r>
            <a:endParaRPr lang="en-US" sz="2800" dirty="0">
              <a:effectLst>
                <a:outerShdw blurRad="38100" dist="38100" dir="2700000" algn="tl">
                  <a:srgbClr val="000000"/>
                </a:outerShdw>
              </a:effectLst>
              <a:latin typeface="Kai" pitchFamily="2" charset="-122"/>
              <a:ea typeface="Kai" pitchFamily="2" charset="-122"/>
            </a:endParaRPr>
          </a:p>
        </p:txBody>
      </p:sp>
      <p:sp>
        <p:nvSpPr>
          <p:cNvPr id="170001" name="Text Box 17"/>
          <p:cNvSpPr txBox="1">
            <a:spLocks noChangeArrowheads="1"/>
          </p:cNvSpPr>
          <p:nvPr/>
        </p:nvSpPr>
        <p:spPr bwMode="auto">
          <a:xfrm>
            <a:off x="5181600" y="3986213"/>
            <a:ext cx="3657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zh-CN" altLang="en-US" sz="2800" dirty="0">
                <a:effectLst>
                  <a:outerShdw blurRad="38100" dist="38100" dir="2700000" algn="tl">
                    <a:srgbClr val="000000"/>
                  </a:outerShdw>
                </a:effectLst>
                <a:latin typeface="Kai" pitchFamily="2" charset="-122"/>
                <a:ea typeface="Kai" pitchFamily="2" charset="-122"/>
              </a:rPr>
              <a:t>路加</a:t>
            </a:r>
            <a:br>
              <a:rPr lang="zh-CN" altLang="en-US" sz="2800" dirty="0">
                <a:effectLst>
                  <a:outerShdw blurRad="38100" dist="38100" dir="2700000" algn="tl">
                    <a:srgbClr val="000000"/>
                  </a:outerShdw>
                </a:effectLst>
                <a:latin typeface="Kai" pitchFamily="2" charset="-122"/>
                <a:ea typeface="Kai" pitchFamily="2" charset="-122"/>
              </a:rPr>
            </a:br>
            <a:r>
              <a:rPr lang="zh-CN" altLang="en-US" sz="2800" dirty="0">
                <a:effectLst>
                  <a:outerShdw blurRad="38100" dist="38100" dir="2700000" algn="tl">
                    <a:srgbClr val="000000"/>
                  </a:outerShdw>
                </a:effectLst>
                <a:latin typeface="Kai" pitchFamily="2" charset="-122"/>
                <a:ea typeface="Kai" pitchFamily="2" charset="-122"/>
              </a:rPr>
              <a:t> </a:t>
            </a:r>
            <a:r>
              <a:rPr lang="en-US" altLang="zh-CN" sz="2800" dirty="0" err="1">
                <a:effectLst>
                  <a:outerShdw blurRad="38100" dist="38100" dir="2700000" algn="tl">
                    <a:srgbClr val="000000"/>
                  </a:outerShdw>
                </a:effectLst>
                <a:latin typeface="Kai" pitchFamily="2" charset="-122"/>
                <a:ea typeface="Kai" pitchFamily="2" charset="-122"/>
              </a:rPr>
              <a:t>该</a:t>
            </a:r>
            <a:r>
              <a:rPr lang="zh-CN" altLang="en-US" sz="2800" dirty="0">
                <a:effectLst>
                  <a:outerShdw blurRad="38100" dist="38100" dir="2700000" algn="tl">
                    <a:srgbClr val="000000"/>
                  </a:outerShdw>
                </a:effectLst>
                <a:latin typeface="Kai" pitchFamily="2" charset="-122"/>
                <a:ea typeface="Kai" pitchFamily="2" charset="-122"/>
              </a:rPr>
              <a:t>撒利亚</a:t>
            </a:r>
            <a:r>
              <a:rPr lang="en-US" altLang="ja-JP" sz="2800" dirty="0">
                <a:effectLst>
                  <a:outerShdw blurRad="38100" dist="38100" dir="2700000" algn="tl">
                    <a:srgbClr val="000000"/>
                  </a:outerShdw>
                </a:effectLst>
                <a:latin typeface="Kai" pitchFamily="2" charset="-122"/>
                <a:ea typeface="Kai" pitchFamily="2" charset="-122"/>
              </a:rPr>
              <a:t>, </a:t>
            </a:r>
            <a:r>
              <a:rPr lang="en-US" altLang="zh-CN" sz="2800" dirty="0" err="1">
                <a:effectLst>
                  <a:outerShdw blurRad="38100" dist="38100" dir="2700000" algn="tl">
                    <a:srgbClr val="000000"/>
                  </a:outerShdw>
                </a:effectLst>
                <a:latin typeface="Kai" pitchFamily="2" charset="-122"/>
                <a:ea typeface="Kai" pitchFamily="2" charset="-122"/>
              </a:rPr>
              <a:t>哥</a:t>
            </a:r>
            <a:r>
              <a:rPr lang="zh-CN" altLang="en-US" sz="2800" dirty="0">
                <a:effectLst>
                  <a:outerShdw blurRad="38100" dist="38100" dir="2700000" algn="tl">
                    <a:srgbClr val="000000"/>
                  </a:outerShdw>
                </a:effectLst>
                <a:latin typeface="Kai" pitchFamily="2" charset="-122"/>
                <a:ea typeface="Kai" pitchFamily="2" charset="-122"/>
              </a:rPr>
              <a:t>林多</a:t>
            </a:r>
            <a:r>
              <a:rPr lang="en-US" altLang="ja-JP" sz="2800" dirty="0">
                <a:effectLst>
                  <a:outerShdw blurRad="38100" dist="38100" dir="2700000" algn="tl">
                    <a:srgbClr val="000000"/>
                  </a:outerShdw>
                </a:effectLst>
                <a:latin typeface="Kai" pitchFamily="2" charset="-122"/>
                <a:ea typeface="Kai" pitchFamily="2" charset="-122"/>
              </a:rPr>
              <a:t>?</a:t>
            </a:r>
            <a:br>
              <a:rPr lang="en-US" altLang="ja-JP" sz="2800" dirty="0">
                <a:effectLst>
                  <a:outerShdw blurRad="38100" dist="38100" dir="2700000" algn="tl">
                    <a:srgbClr val="000000"/>
                  </a:outerShdw>
                </a:effectLst>
                <a:latin typeface="Kai" pitchFamily="2" charset="-122"/>
                <a:ea typeface="Kai" pitchFamily="2" charset="-122"/>
              </a:rPr>
            </a:br>
            <a:r>
              <a:rPr lang="en-US" altLang="ja-JP" sz="2800" dirty="0">
                <a:effectLst>
                  <a:outerShdw blurRad="38100" dist="38100" dir="2700000" algn="tl">
                    <a:srgbClr val="000000"/>
                  </a:outerShdw>
                </a:effectLst>
                <a:latin typeface="Kai" pitchFamily="2" charset="-122"/>
                <a:ea typeface="Kai" pitchFamily="2" charset="-122"/>
              </a:rPr>
              <a:t>AD 60, AD 80</a:t>
            </a:r>
            <a:endParaRPr lang="en-US" sz="2800" dirty="0">
              <a:effectLst>
                <a:outerShdw blurRad="38100" dist="38100" dir="2700000" algn="tl">
                  <a:srgbClr val="000000"/>
                </a:outerShdw>
              </a:effectLst>
              <a:latin typeface="Kai" pitchFamily="2" charset="-122"/>
              <a:ea typeface="Kai" pitchFamily="2" charset="-122"/>
            </a:endParaRPr>
          </a:p>
        </p:txBody>
      </p:sp>
      <p:sp>
        <p:nvSpPr>
          <p:cNvPr id="170002" name="Text Box 18"/>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2800">
                <a:effectLst>
                  <a:outerShdw blurRad="38100" dist="38100" dir="2700000" algn="tl">
                    <a:srgbClr val="000000"/>
                  </a:outerShdw>
                </a:effectLst>
                <a:latin typeface="Kai" pitchFamily="2" charset="-122"/>
                <a:ea typeface="Kai" pitchFamily="2" charset="-122"/>
                <a:cs typeface="细圆" charset="0"/>
              </a:rPr>
              <a:t>路加雏形</a:t>
            </a:r>
          </a:p>
        </p:txBody>
      </p:sp>
      <p:sp>
        <p:nvSpPr>
          <p:cNvPr id="170003" name="Text Box 19"/>
          <p:cNvSpPr txBox="1">
            <a:spLocks noChangeArrowheads="1"/>
          </p:cNvSpPr>
          <p:nvPr/>
        </p:nvSpPr>
        <p:spPr bwMode="auto">
          <a:xfrm>
            <a:off x="6781800" y="5791200"/>
            <a:ext cx="1905000" cy="10668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zh-CN" altLang="en-US" sz="2800">
                <a:effectLst>
                  <a:outerShdw blurRad="38100" dist="38100" dir="2700000" algn="tl">
                    <a:srgbClr val="000000"/>
                  </a:outerShdw>
                </a:effectLst>
                <a:latin typeface="Kai" pitchFamily="2" charset="-122"/>
                <a:ea typeface="Kai" pitchFamily="2" charset="-122"/>
              </a:rPr>
              <a:t>路 </a:t>
            </a:r>
            <a:r>
              <a:rPr lang="en-US" sz="2800">
                <a:effectLst>
                  <a:outerShdw blurRad="38100" dist="38100" dir="2700000" algn="tl">
                    <a:srgbClr val="000000"/>
                  </a:outerShdw>
                </a:effectLst>
                <a:latin typeface="Kai" pitchFamily="2" charset="-122"/>
                <a:ea typeface="Kai" pitchFamily="2" charset="-122"/>
              </a:rPr>
              <a:t>1-2</a:t>
            </a:r>
            <a:r>
              <a:rPr lang="en-US" altLang="zh-CN" sz="2800">
                <a:latin typeface="Kai" pitchFamily="2" charset="-122"/>
                <a:ea typeface="Kai" pitchFamily="2" charset="-122"/>
              </a:rPr>
              <a:t> </a:t>
            </a:r>
          </a:p>
          <a:p>
            <a:pPr algn="ctr">
              <a:spcBef>
                <a:spcPct val="50000"/>
              </a:spcBef>
            </a:pPr>
            <a:r>
              <a:rPr lang="en-US" altLang="zh-CN" sz="2800">
                <a:effectLst>
                  <a:outerShdw blurRad="38100" dist="38100" dir="2700000" algn="tl">
                    <a:srgbClr val="000000"/>
                  </a:outerShdw>
                </a:effectLst>
                <a:latin typeface="Kai" pitchFamily="2" charset="-122"/>
                <a:ea typeface="Kai" pitchFamily="2" charset="-122"/>
              </a:rPr>
              <a:t>的</a:t>
            </a:r>
            <a:r>
              <a:rPr lang="zh-CN" altLang="en-US" sz="2800">
                <a:effectLst>
                  <a:outerShdw blurRad="38100" dist="38100" dir="2700000" algn="tl">
                    <a:srgbClr val="000000"/>
                  </a:outerShdw>
                </a:effectLst>
                <a:latin typeface="Kai" pitchFamily="2" charset="-122"/>
                <a:ea typeface="Kai" pitchFamily="2" charset="-122"/>
              </a:rPr>
              <a:t>材料 </a:t>
            </a:r>
            <a:endParaRPr lang="en-US" sz="2800">
              <a:effectLst>
                <a:outerShdw blurRad="38100" dist="38100" dir="2700000" algn="tl">
                  <a:srgbClr val="000000"/>
                </a:outerShdw>
              </a:effectLst>
              <a:latin typeface="Kai" pitchFamily="2" charset="-122"/>
              <a:ea typeface="Kai" pitchFamily="2" charset="-122"/>
            </a:endParaRPr>
          </a:p>
        </p:txBody>
      </p:sp>
      <p:sp>
        <p:nvSpPr>
          <p:cNvPr id="170005" name="Text Box 21"/>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a:latin typeface="Kai" pitchFamily="2" charset="-122"/>
                <a:ea typeface="Kai" pitchFamily="2" charset="-122"/>
                <a:cs typeface="细圆" charset="0"/>
              </a:rPr>
              <a:t>安</a:t>
            </a:r>
            <a:r>
              <a:rPr lang="zh-CN" altLang="en-US" sz="2800">
                <a:latin typeface="Kai" pitchFamily="2" charset="-122"/>
                <a:ea typeface="Kai" pitchFamily="2" charset="-122"/>
                <a:cs typeface="细圆" charset="0"/>
              </a:rPr>
              <a:t>提阿</a:t>
            </a:r>
            <a:br>
              <a:rPr lang="en-US" altLang="ja-JP" sz="2800">
                <a:effectLst>
                  <a:outerShdw blurRad="38100" dist="38100" dir="2700000" algn="tl">
                    <a:srgbClr val="000000"/>
                  </a:outerShdw>
                </a:effectLst>
                <a:latin typeface="Kai" pitchFamily="2" charset="-122"/>
                <a:ea typeface="Kai" pitchFamily="2" charset="-122"/>
                <a:cs typeface="细圆" charset="0"/>
              </a:rPr>
            </a:br>
            <a:r>
              <a:rPr lang="en-US" altLang="zh-CN" sz="2800">
                <a:effectLst>
                  <a:outerShdw blurRad="38100" dist="38100" dir="2700000" algn="tl">
                    <a:srgbClr val="000000"/>
                  </a:outerShdw>
                </a:effectLst>
                <a:latin typeface="Kai" pitchFamily="2" charset="-122"/>
                <a:ea typeface="Kai" pitchFamily="2" charset="-122"/>
                <a:cs typeface="细圆" charset="0"/>
              </a:rPr>
              <a:t>传</a:t>
            </a:r>
            <a:r>
              <a:rPr lang="zh-CN" altLang="en-US" sz="2800">
                <a:effectLst>
                  <a:outerShdw blurRad="38100" dist="38100" dir="2700000" algn="tl">
                    <a:srgbClr val="000000"/>
                  </a:outerShdw>
                </a:effectLst>
                <a:latin typeface="Kai" pitchFamily="2" charset="-122"/>
                <a:ea typeface="Kai" pitchFamily="2" charset="-122"/>
                <a:cs typeface="细圆" charset="0"/>
              </a:rPr>
              <a:t>统</a:t>
            </a:r>
          </a:p>
        </p:txBody>
      </p:sp>
      <p:sp>
        <p:nvSpPr>
          <p:cNvPr id="170006" name="Line 22"/>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07" name="Line 23"/>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08" name="Line 24"/>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p:spPr>
        <p:txBody>
          <a:bodyPr wrap="none" anchor="ctr"/>
          <a:lstStyle/>
          <a:p>
            <a:endParaRPr lang="en-SG"/>
          </a:p>
        </p:txBody>
      </p:sp>
      <p:sp>
        <p:nvSpPr>
          <p:cNvPr id="170009" name="Line 25"/>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10" name="Line 26"/>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p:spPr>
        <p:txBody>
          <a:bodyPr wrap="none" anchor="ct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p:cNvPicPr>
            <a:picLocks noChangeAspect="1" noChangeArrowheads="1"/>
          </p:cNvPicPr>
          <p:nvPr/>
        </p:nvPicPr>
        <p:blipFill>
          <a:blip r:embed="rId3"/>
          <a:srcRect/>
          <a:stretch>
            <a:fillRect/>
          </a:stretch>
        </p:blipFill>
        <p:spPr bwMode="auto">
          <a:xfrm>
            <a:off x="344488" y="231775"/>
            <a:ext cx="8401050" cy="6402388"/>
          </a:xfrm>
          <a:prstGeom prst="rect">
            <a:avLst/>
          </a:prstGeom>
          <a:blipFill dpi="0" rotWithShape="0">
            <a:blip r:embed="rId4"/>
            <a:srcRect/>
            <a:tile tx="0" ty="0" sx="100000" sy="100000" flip="none" algn="tl"/>
          </a:blipFill>
          <a:ln w="9525">
            <a:noFill/>
            <a:round/>
            <a:headEnd/>
            <a:tailEnd/>
          </a:ln>
        </p:spPr>
      </p:pic>
      <p:sp>
        <p:nvSpPr>
          <p:cNvPr id="194562"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6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970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9701" name="AutoShape 5"/>
          <p:cNvSpPr>
            <a:spLocks noChangeArrowheads="1"/>
          </p:cNvSpPr>
          <p:nvPr/>
        </p:nvSpPr>
        <p:spPr bwMode="auto">
          <a:xfrm>
            <a:off x="1371600" y="3505200"/>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9702"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67592" name="Rectangle 7"/>
          <p:cNvSpPr>
            <a:spLocks noChangeArrowheads="1"/>
          </p:cNvSpPr>
          <p:nvPr/>
        </p:nvSpPr>
        <p:spPr bwMode="auto">
          <a:xfrm>
            <a:off x="2287588" y="3692525"/>
            <a:ext cx="2036762" cy="573088"/>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路加</a:t>
            </a:r>
            <a:endParaRPr lang="en-GB" sz="3200" b="1">
              <a:solidFill>
                <a:srgbClr val="00FF00"/>
              </a:solidFill>
              <a:latin typeface="Helvetica" charset="0"/>
              <a:ea typeface="细圆" charset="0"/>
              <a:cs typeface="细圆" charset="0"/>
            </a:endParaRPr>
          </a:p>
        </p:txBody>
      </p:sp>
      <p:sp>
        <p:nvSpPr>
          <p:cNvPr id="67593" name="Rectangle 8"/>
          <p:cNvSpPr>
            <a:spLocks noChangeArrowheads="1"/>
          </p:cNvSpPr>
          <p:nvPr/>
        </p:nvSpPr>
        <p:spPr bwMode="auto">
          <a:xfrm>
            <a:off x="1757363" y="1004888"/>
            <a:ext cx="2355850" cy="573087"/>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马太</a:t>
            </a:r>
            <a:endParaRPr lang="en-GB" sz="3200" b="1">
              <a:solidFill>
                <a:srgbClr val="00FF00"/>
              </a:solidFill>
              <a:latin typeface="Helvetica" charset="0"/>
              <a:ea typeface="细圆" charset="0"/>
              <a:cs typeface="细圆" charset="0"/>
            </a:endParaRPr>
          </a:p>
        </p:txBody>
      </p:sp>
      <p:sp>
        <p:nvSpPr>
          <p:cNvPr id="67594" name="Rectangle 9"/>
          <p:cNvSpPr>
            <a:spLocks noChangeArrowheads="1"/>
          </p:cNvSpPr>
          <p:nvPr/>
        </p:nvSpPr>
        <p:spPr bwMode="auto">
          <a:xfrm>
            <a:off x="5588000" y="1025525"/>
            <a:ext cx="2036763" cy="573088"/>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马可</a:t>
            </a:r>
            <a:endParaRPr lang="en-GB" sz="3200" b="1">
              <a:solidFill>
                <a:srgbClr val="00FF00"/>
              </a:solidFill>
              <a:latin typeface="Helvetica" charset="0"/>
              <a:ea typeface="细圆" charset="0"/>
              <a:cs typeface="细圆" charset="0"/>
            </a:endParaRPr>
          </a:p>
        </p:txBody>
      </p:sp>
      <p:sp>
        <p:nvSpPr>
          <p:cNvPr id="194570" name="Rectangle 10"/>
          <p:cNvSpPr>
            <a:spLocks noChangeArrowheads="1"/>
          </p:cNvSpPr>
          <p:nvPr/>
        </p:nvSpPr>
        <p:spPr bwMode="auto">
          <a:xfrm>
            <a:off x="2424113" y="1560513"/>
            <a:ext cx="1766887"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犹太人</a:t>
            </a:r>
            <a:endParaRPr lang="en-GB" sz="2500" b="1">
              <a:solidFill>
                <a:srgbClr val="0033CC"/>
              </a:solidFill>
              <a:latin typeface="Helvetica" charset="0"/>
            </a:endParaRPr>
          </a:p>
        </p:txBody>
      </p:sp>
      <p:sp>
        <p:nvSpPr>
          <p:cNvPr id="194571" name="Rectangle 11"/>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罗马人</a:t>
            </a:r>
            <a:endParaRPr lang="en-GB" sz="2800" b="1">
              <a:solidFill>
                <a:srgbClr val="3366FF"/>
              </a:solidFill>
              <a:latin typeface="Helvetica" charset="0"/>
            </a:endParaRPr>
          </a:p>
        </p:txBody>
      </p:sp>
      <p:sp>
        <p:nvSpPr>
          <p:cNvPr id="194572" name="Rectangle 12"/>
          <p:cNvSpPr>
            <a:spLocks noChangeArrowheads="1"/>
          </p:cNvSpPr>
          <p:nvPr/>
        </p:nvSpPr>
        <p:spPr bwMode="auto">
          <a:xfrm>
            <a:off x="2462213" y="4237038"/>
            <a:ext cx="1766887"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希腊人</a:t>
            </a:r>
            <a:endParaRPr lang="en-GB" sz="2800" b="1">
              <a:solidFill>
                <a:srgbClr val="3366FF"/>
              </a:solidFill>
              <a:latin typeface="Helvetica" charset="0"/>
            </a:endParaRPr>
          </a:p>
        </p:txBody>
      </p:sp>
      <p:sp>
        <p:nvSpPr>
          <p:cNvPr id="194573" name="Rectangle 13"/>
          <p:cNvSpPr>
            <a:spLocks noChangeArrowheads="1"/>
          </p:cNvSpPr>
          <p:nvPr/>
        </p:nvSpPr>
        <p:spPr bwMode="auto">
          <a:xfrm>
            <a:off x="1652588" y="1647825"/>
            <a:ext cx="847725" cy="354013"/>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74" name="Rectangle 14"/>
          <p:cNvSpPr>
            <a:spLocks noChangeArrowheads="1"/>
          </p:cNvSpPr>
          <p:nvPr/>
        </p:nvSpPr>
        <p:spPr bwMode="auto">
          <a:xfrm>
            <a:off x="1652588" y="2568575"/>
            <a:ext cx="890587" cy="173038"/>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75" name="Rectangle 15"/>
          <p:cNvSpPr>
            <a:spLocks noChangeArrowheads="1"/>
          </p:cNvSpPr>
          <p:nvPr/>
        </p:nvSpPr>
        <p:spPr bwMode="auto">
          <a:xfrm>
            <a:off x="5070475" y="1658938"/>
            <a:ext cx="846138"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76" name="Rectangle 16"/>
          <p:cNvSpPr>
            <a:spLocks noChangeArrowheads="1"/>
          </p:cNvSpPr>
          <p:nvPr/>
        </p:nvSpPr>
        <p:spPr bwMode="auto">
          <a:xfrm>
            <a:off x="5070475" y="2579688"/>
            <a:ext cx="890588"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77" name="Group 17"/>
          <p:cNvGrpSpPr>
            <a:grpSpLocks/>
          </p:cNvGrpSpPr>
          <p:nvPr/>
        </p:nvGrpSpPr>
        <p:grpSpPr bwMode="auto">
          <a:xfrm>
            <a:off x="1652588" y="2070100"/>
            <a:ext cx="2538412" cy="1155700"/>
            <a:chOff x="1145" y="1478"/>
            <a:chExt cx="1759" cy="826"/>
          </a:xfrm>
        </p:grpSpPr>
        <p:sp>
          <p:nvSpPr>
            <p:cNvPr id="194622" name="Rectangle 18"/>
            <p:cNvSpPr>
              <a:spLocks noChangeArrowheads="1"/>
            </p:cNvSpPr>
            <p:nvPr/>
          </p:nvSpPr>
          <p:spPr bwMode="auto">
            <a:xfrm>
              <a:off x="1145" y="1530"/>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23" name="Rectangle 19"/>
            <p:cNvSpPr>
              <a:spLocks noChangeArrowheads="1"/>
            </p:cNvSpPr>
            <p:nvPr/>
          </p:nvSpPr>
          <p:spPr bwMode="auto">
            <a:xfrm>
              <a:off x="1680" y="1478"/>
              <a:ext cx="1224" cy="826"/>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君王身分</a:t>
              </a:r>
              <a:endParaRPr lang="en-GB" altLang="ja-JP" sz="2500" b="1">
                <a:solidFill>
                  <a:srgbClr val="3366FF"/>
                </a:solidFill>
                <a:latin typeface="Helvetica" charset="0"/>
              </a:endParaRPr>
            </a:p>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800" b="1">
                <a:solidFill>
                  <a:srgbClr val="3366FF"/>
                </a:solidFill>
                <a:latin typeface="Helvetica" charset="0"/>
              </a:endParaRPr>
            </a:p>
          </p:txBody>
        </p:sp>
      </p:grpSp>
      <p:grpSp>
        <p:nvGrpSpPr>
          <p:cNvPr id="194578" name="Group 20"/>
          <p:cNvGrpSpPr>
            <a:grpSpLocks/>
          </p:cNvGrpSpPr>
          <p:nvPr/>
        </p:nvGrpSpPr>
        <p:grpSpPr bwMode="auto">
          <a:xfrm>
            <a:off x="5070475" y="2065338"/>
            <a:ext cx="2578100" cy="520700"/>
            <a:chOff x="3513" y="1474"/>
            <a:chExt cx="1787" cy="372"/>
          </a:xfrm>
        </p:grpSpPr>
        <p:sp>
          <p:nvSpPr>
            <p:cNvPr id="194620" name="Rectangle 21"/>
            <p:cNvSpPr>
              <a:spLocks noChangeArrowheads="1"/>
            </p:cNvSpPr>
            <p:nvPr/>
          </p:nvSpPr>
          <p:spPr bwMode="auto">
            <a:xfrm>
              <a:off x="3513" y="1538"/>
              <a:ext cx="586" cy="262"/>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21" name="Rectangle 22"/>
            <p:cNvSpPr>
              <a:spLocks noChangeArrowheads="1"/>
            </p:cNvSpPr>
            <p:nvPr/>
          </p:nvSpPr>
          <p:spPr bwMode="auto">
            <a:xfrm>
              <a:off x="4076" y="1474"/>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仆</a:t>
              </a:r>
              <a:r>
                <a:rPr lang="zh-CN" altLang="en-US" sz="2800" b="1">
                  <a:solidFill>
                    <a:srgbClr val="3366FF"/>
                  </a:solidFill>
                  <a:latin typeface="Times" charset="0"/>
                  <a:ea typeface="细圆" pitchFamily="2" charset="-122"/>
                </a:rPr>
                <a:t>人</a:t>
              </a:r>
              <a:r>
                <a:rPr lang="en-US" altLang="en-US" sz="2800">
                  <a:solidFill>
                    <a:srgbClr val="3366FF"/>
                  </a:solidFill>
                  <a:ea typeface="细圆" pitchFamily="2" charset="-122"/>
                </a:rPr>
                <a:t>身分</a:t>
              </a:r>
              <a:endParaRPr lang="en-GB" sz="2500" b="1">
                <a:solidFill>
                  <a:srgbClr val="3366FF"/>
                </a:solidFill>
                <a:latin typeface="Helvetica" charset="0"/>
                <a:ea typeface="细圆" pitchFamily="2" charset="-122"/>
              </a:endParaRPr>
            </a:p>
          </p:txBody>
        </p:sp>
      </p:grpSp>
      <p:sp>
        <p:nvSpPr>
          <p:cNvPr id="194579" name="Rectangle 23"/>
          <p:cNvSpPr>
            <a:spLocks noChangeArrowheads="1"/>
          </p:cNvSpPr>
          <p:nvPr/>
        </p:nvSpPr>
        <p:spPr bwMode="auto">
          <a:xfrm>
            <a:off x="1674813" y="4325938"/>
            <a:ext cx="847725"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80" name="Rectangle 24"/>
          <p:cNvSpPr>
            <a:spLocks noChangeArrowheads="1"/>
          </p:cNvSpPr>
          <p:nvPr/>
        </p:nvSpPr>
        <p:spPr bwMode="auto">
          <a:xfrm>
            <a:off x="1674813" y="5246688"/>
            <a:ext cx="890587"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81" name="Group 25"/>
          <p:cNvGrpSpPr>
            <a:grpSpLocks/>
          </p:cNvGrpSpPr>
          <p:nvPr/>
        </p:nvGrpSpPr>
        <p:grpSpPr bwMode="auto">
          <a:xfrm>
            <a:off x="1674813" y="4735513"/>
            <a:ext cx="2532062" cy="520700"/>
            <a:chOff x="1161" y="3381"/>
            <a:chExt cx="1754" cy="372"/>
          </a:xfrm>
        </p:grpSpPr>
        <p:sp>
          <p:nvSpPr>
            <p:cNvPr id="194618" name="Rectangle 26"/>
            <p:cNvSpPr>
              <a:spLocks noChangeArrowheads="1"/>
            </p:cNvSpPr>
            <p:nvPr/>
          </p:nvSpPr>
          <p:spPr bwMode="auto">
            <a:xfrm>
              <a:off x="1161" y="3442"/>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19" name="Rectangle 27"/>
            <p:cNvSpPr>
              <a:spLocks noChangeArrowheads="1"/>
            </p:cNvSpPr>
            <p:nvPr/>
          </p:nvSpPr>
          <p:spPr bwMode="auto">
            <a:xfrm>
              <a:off x="1691" y="3381"/>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神</a:t>
              </a:r>
              <a:r>
                <a:rPr lang="en-GB" altLang="ja-JP" sz="2500" b="1">
                  <a:solidFill>
                    <a:srgbClr val="3366FF"/>
                  </a:solidFill>
                  <a:latin typeface="Helvetica" charset="0"/>
                </a:rPr>
                <a:t>/</a:t>
              </a:r>
              <a:r>
                <a:rPr lang="en-US" altLang="en-US" sz="2800">
                  <a:solidFill>
                    <a:srgbClr val="3366FF"/>
                  </a:solidFill>
                </a:rPr>
                <a:t>人身分</a:t>
              </a:r>
              <a:endParaRPr lang="en-GB" sz="2500" b="1">
                <a:solidFill>
                  <a:srgbClr val="3366FF"/>
                </a:solidFill>
                <a:latin typeface="Helvetica" charset="0"/>
              </a:endParaRPr>
            </a:p>
          </p:txBody>
        </p:sp>
      </p:grpSp>
      <p:sp>
        <p:nvSpPr>
          <p:cNvPr id="194582" name="Rectangle 28"/>
          <p:cNvSpPr>
            <a:spLocks noChangeArrowheads="1"/>
          </p:cNvSpPr>
          <p:nvPr/>
        </p:nvSpPr>
        <p:spPr bwMode="auto">
          <a:xfrm>
            <a:off x="5011738" y="5246688"/>
            <a:ext cx="890587"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83" name="Group 29"/>
          <p:cNvGrpSpPr>
            <a:grpSpLocks/>
          </p:cNvGrpSpPr>
          <p:nvPr/>
        </p:nvGrpSpPr>
        <p:grpSpPr bwMode="auto">
          <a:xfrm>
            <a:off x="1652588" y="2557463"/>
            <a:ext cx="2541587" cy="733425"/>
            <a:chOff x="1145" y="1826"/>
            <a:chExt cx="1761" cy="524"/>
          </a:xfrm>
        </p:grpSpPr>
        <p:sp>
          <p:nvSpPr>
            <p:cNvPr id="194616" name="Rectangle 30"/>
            <p:cNvSpPr>
              <a:spLocks noChangeArrowheads="1"/>
            </p:cNvSpPr>
            <p:nvPr/>
          </p:nvSpPr>
          <p:spPr bwMode="auto">
            <a:xfrm>
              <a:off x="1145" y="182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sp>
          <p:nvSpPr>
            <p:cNvPr id="194617" name="Rectangle 31"/>
            <p:cNvSpPr>
              <a:spLocks noChangeArrowheads="1"/>
            </p:cNvSpPr>
            <p:nvPr/>
          </p:nvSpPr>
          <p:spPr bwMode="auto">
            <a:xfrm>
              <a:off x="1682" y="1974"/>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他的言谈</a:t>
              </a:r>
              <a:endParaRPr lang="en-GB" sz="2800" b="1">
                <a:solidFill>
                  <a:srgbClr val="3366FF"/>
                </a:solidFill>
                <a:latin typeface="Helvetica" charset="0"/>
              </a:endParaRPr>
            </a:p>
          </p:txBody>
        </p:sp>
      </p:grpSp>
      <p:grpSp>
        <p:nvGrpSpPr>
          <p:cNvPr id="194584" name="Group 32"/>
          <p:cNvGrpSpPr>
            <a:grpSpLocks/>
          </p:cNvGrpSpPr>
          <p:nvPr/>
        </p:nvGrpSpPr>
        <p:grpSpPr bwMode="auto">
          <a:xfrm>
            <a:off x="1674813" y="5205413"/>
            <a:ext cx="2609850" cy="2028825"/>
            <a:chOff x="1161" y="3716"/>
            <a:chExt cx="1808" cy="1449"/>
          </a:xfrm>
        </p:grpSpPr>
        <p:sp>
          <p:nvSpPr>
            <p:cNvPr id="194614" name="Rectangle 33"/>
            <p:cNvSpPr>
              <a:spLocks noChangeArrowheads="1"/>
            </p:cNvSpPr>
            <p:nvPr/>
          </p:nvSpPr>
          <p:spPr bwMode="auto">
            <a:xfrm>
              <a:off x="1743" y="3917"/>
              <a:ext cx="1226" cy="1248"/>
            </a:xfrm>
            <a:prstGeom prst="rect">
              <a:avLst/>
            </a:prstGeom>
            <a:noFill/>
            <a:ln w="9525">
              <a:noFill/>
              <a:round/>
              <a:headEnd/>
              <a:tailEnd/>
            </a:ln>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a:t>
              </a:r>
              <a:r>
                <a:rPr lang="en-US" altLang="en-US" sz="2800" b="1">
                  <a:solidFill>
                    <a:srgbClr val="3366FF"/>
                  </a:solidFill>
                </a:rPr>
                <a:t>感触</a:t>
              </a:r>
              <a:endParaRPr lang="en-GB" altLang="ja-JP" sz="2800" b="1">
                <a:solidFill>
                  <a:srgbClr val="3366FF"/>
                </a:solidFill>
                <a:latin typeface="Helvetica" charset="0"/>
              </a:endParaRPr>
            </a:p>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altLang="ja-JP" sz="2800" b="1">
                <a:solidFill>
                  <a:srgbClr val="3366FF"/>
                </a:solidFill>
                <a:latin typeface="Helvetica" charset="0"/>
              </a:endParaRPr>
            </a:p>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500" b="1">
                <a:solidFill>
                  <a:srgbClr val="0033CC"/>
                </a:solidFill>
                <a:latin typeface="Helvetica" charset="0"/>
              </a:endParaRPr>
            </a:p>
          </p:txBody>
        </p:sp>
        <p:sp>
          <p:nvSpPr>
            <p:cNvPr id="194615" name="Rectangle 34"/>
            <p:cNvSpPr>
              <a:spLocks noChangeArrowheads="1"/>
            </p:cNvSpPr>
            <p:nvPr/>
          </p:nvSpPr>
          <p:spPr bwMode="auto">
            <a:xfrm>
              <a:off x="1161" y="371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grpSp>
      <p:grpSp>
        <p:nvGrpSpPr>
          <p:cNvPr id="194585" name="Group 35"/>
          <p:cNvGrpSpPr>
            <a:grpSpLocks/>
          </p:cNvGrpSpPr>
          <p:nvPr/>
        </p:nvGrpSpPr>
        <p:grpSpPr bwMode="auto">
          <a:xfrm>
            <a:off x="5070475" y="2557463"/>
            <a:ext cx="2625725" cy="733425"/>
            <a:chOff x="3513" y="1826"/>
            <a:chExt cx="1820" cy="524"/>
          </a:xfrm>
        </p:grpSpPr>
        <p:sp>
          <p:nvSpPr>
            <p:cNvPr id="194612" name="Rectangle 36"/>
            <p:cNvSpPr>
              <a:spLocks noChangeArrowheads="1"/>
            </p:cNvSpPr>
            <p:nvPr/>
          </p:nvSpPr>
          <p:spPr bwMode="auto">
            <a:xfrm>
              <a:off x="3513" y="182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sp>
          <p:nvSpPr>
            <p:cNvPr id="194613" name="Rectangle 37"/>
            <p:cNvSpPr>
              <a:spLocks noChangeArrowheads="1"/>
            </p:cNvSpPr>
            <p:nvPr/>
          </p:nvSpPr>
          <p:spPr bwMode="auto">
            <a:xfrm>
              <a:off x="4091" y="1959"/>
              <a:ext cx="1242"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他的作为</a:t>
              </a:r>
              <a:endParaRPr lang="en-GB" sz="2800" b="1">
                <a:solidFill>
                  <a:srgbClr val="3366FF"/>
                </a:solidFill>
                <a:latin typeface="Helvetica" charset="0"/>
              </a:endParaRPr>
            </a:p>
          </p:txBody>
        </p:sp>
      </p:grpSp>
      <p:sp>
        <p:nvSpPr>
          <p:cNvPr id="29734" name="AutoShape 38"/>
          <p:cNvSpPr>
            <a:spLocks noChangeArrowheads="1"/>
          </p:cNvSpPr>
          <p:nvPr/>
        </p:nvSpPr>
        <p:spPr bwMode="auto">
          <a:xfrm>
            <a:off x="476885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grpSp>
        <p:nvGrpSpPr>
          <p:cNvPr id="194587" name="Group 39"/>
          <p:cNvGrpSpPr>
            <a:grpSpLocks/>
          </p:cNvGrpSpPr>
          <p:nvPr/>
        </p:nvGrpSpPr>
        <p:grpSpPr bwMode="auto">
          <a:xfrm>
            <a:off x="1412875" y="946150"/>
            <a:ext cx="3860800" cy="3332163"/>
            <a:chOff x="979" y="675"/>
            <a:chExt cx="2675" cy="2379"/>
          </a:xfrm>
        </p:grpSpPr>
        <p:sp>
          <p:nvSpPr>
            <p:cNvPr id="194608" name="Rectangle 40"/>
            <p:cNvSpPr>
              <a:spLocks noChangeArrowheads="1"/>
            </p:cNvSpPr>
            <p:nvPr/>
          </p:nvSpPr>
          <p:spPr bwMode="auto">
            <a:xfrm>
              <a:off x="3336" y="675"/>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94609" name="Rectangle 41"/>
            <p:cNvSpPr>
              <a:spLocks noChangeArrowheads="1"/>
            </p:cNvSpPr>
            <p:nvPr/>
          </p:nvSpPr>
          <p:spPr bwMode="auto">
            <a:xfrm>
              <a:off x="989" y="2598"/>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94610" name="Rectangle 42"/>
            <p:cNvSpPr>
              <a:spLocks noChangeArrowheads="1"/>
            </p:cNvSpPr>
            <p:nvPr/>
          </p:nvSpPr>
          <p:spPr bwMode="auto">
            <a:xfrm>
              <a:off x="3368" y="25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4</a:t>
              </a:r>
            </a:p>
          </p:txBody>
        </p:sp>
        <p:sp>
          <p:nvSpPr>
            <p:cNvPr id="194611" name="Rectangle 43"/>
            <p:cNvSpPr>
              <a:spLocks noChangeArrowheads="1"/>
            </p:cNvSpPr>
            <p:nvPr/>
          </p:nvSpPr>
          <p:spPr bwMode="auto">
            <a:xfrm>
              <a:off x="979" y="6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sp>
        <p:nvSpPr>
          <p:cNvPr id="67613" name="Rectangle 44"/>
          <p:cNvSpPr>
            <a:spLocks noChangeArrowheads="1"/>
          </p:cNvSpPr>
          <p:nvPr/>
        </p:nvSpPr>
        <p:spPr bwMode="auto">
          <a:xfrm>
            <a:off x="5562600" y="3684588"/>
            <a:ext cx="1476375" cy="573087"/>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b="1">
                <a:solidFill>
                  <a:srgbClr val="00FF00"/>
                </a:solidFill>
              </a:rPr>
              <a:t>约翰</a:t>
            </a:r>
            <a:endParaRPr lang="en-GB" sz="3200" b="1">
              <a:solidFill>
                <a:srgbClr val="00FF00"/>
              </a:solidFill>
              <a:latin typeface="Helvetica" charset="0"/>
            </a:endParaRPr>
          </a:p>
        </p:txBody>
      </p:sp>
      <p:sp>
        <p:nvSpPr>
          <p:cNvPr id="194589" name="Rectangle 45"/>
          <p:cNvSpPr>
            <a:spLocks noChangeArrowheads="1"/>
          </p:cNvSpPr>
          <p:nvPr/>
        </p:nvSpPr>
        <p:spPr bwMode="auto">
          <a:xfrm>
            <a:off x="5895975" y="4241800"/>
            <a:ext cx="1765300"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教会</a:t>
            </a:r>
            <a:endParaRPr lang="en-GB" sz="2800" b="1">
              <a:solidFill>
                <a:srgbClr val="3366FF"/>
              </a:solidFill>
              <a:latin typeface="Helvetica" charset="0"/>
            </a:endParaRPr>
          </a:p>
        </p:txBody>
      </p:sp>
      <p:sp>
        <p:nvSpPr>
          <p:cNvPr id="194590" name="Rectangle 46"/>
          <p:cNvSpPr>
            <a:spLocks noChangeArrowheads="1"/>
          </p:cNvSpPr>
          <p:nvPr/>
        </p:nvSpPr>
        <p:spPr bwMode="auto">
          <a:xfrm>
            <a:off x="5011738" y="4325938"/>
            <a:ext cx="847725"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grpSp>
        <p:nvGrpSpPr>
          <p:cNvPr id="194591" name="Group 47"/>
          <p:cNvGrpSpPr>
            <a:grpSpLocks/>
          </p:cNvGrpSpPr>
          <p:nvPr/>
        </p:nvGrpSpPr>
        <p:grpSpPr bwMode="auto">
          <a:xfrm>
            <a:off x="5011738" y="4729163"/>
            <a:ext cx="2455862" cy="520700"/>
            <a:chOff x="3473" y="3376"/>
            <a:chExt cx="1702" cy="372"/>
          </a:xfrm>
        </p:grpSpPr>
        <p:sp>
          <p:nvSpPr>
            <p:cNvPr id="194606" name="Rectangle 48"/>
            <p:cNvSpPr>
              <a:spLocks noChangeArrowheads="1"/>
            </p:cNvSpPr>
            <p:nvPr/>
          </p:nvSpPr>
          <p:spPr bwMode="auto">
            <a:xfrm>
              <a:off x="3473" y="3442"/>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07" name="Rectangle 49"/>
            <p:cNvSpPr>
              <a:spLocks noChangeArrowheads="1"/>
            </p:cNvSpPr>
            <p:nvPr/>
          </p:nvSpPr>
          <p:spPr bwMode="auto">
            <a:xfrm>
              <a:off x="4091" y="3376"/>
              <a:ext cx="108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solidFill>
                    <a:srgbClr val="3366FF"/>
                  </a:solidFill>
                </a:rPr>
                <a:t>神</a:t>
              </a:r>
              <a:r>
                <a:rPr lang="en-US" altLang="en-US" sz="2800">
                  <a:solidFill>
                    <a:srgbClr val="3366FF"/>
                  </a:solidFill>
                </a:rPr>
                <a:t>身分</a:t>
              </a:r>
              <a:endParaRPr lang="en-GB" sz="2500" b="1">
                <a:solidFill>
                  <a:srgbClr val="3366FF"/>
                </a:solidFill>
                <a:latin typeface="Helvetica" charset="0"/>
              </a:endParaRPr>
            </a:p>
          </p:txBody>
        </p:sp>
      </p:grpSp>
      <p:grpSp>
        <p:nvGrpSpPr>
          <p:cNvPr id="194592" name="Group 50"/>
          <p:cNvGrpSpPr>
            <a:grpSpLocks/>
          </p:cNvGrpSpPr>
          <p:nvPr/>
        </p:nvGrpSpPr>
        <p:grpSpPr bwMode="auto">
          <a:xfrm>
            <a:off x="4992688" y="5203825"/>
            <a:ext cx="2681287" cy="733425"/>
            <a:chOff x="3460" y="3715"/>
            <a:chExt cx="1857" cy="524"/>
          </a:xfrm>
        </p:grpSpPr>
        <p:sp>
          <p:nvSpPr>
            <p:cNvPr id="194604" name="Rectangle 51"/>
            <p:cNvSpPr>
              <a:spLocks noChangeArrowheads="1"/>
            </p:cNvSpPr>
            <p:nvPr/>
          </p:nvSpPr>
          <p:spPr bwMode="auto">
            <a:xfrm>
              <a:off x="4093" y="3864"/>
              <a:ext cx="1224" cy="371"/>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他的原意</a:t>
              </a:r>
              <a:endParaRPr lang="en-GB" sz="2500" b="1">
                <a:solidFill>
                  <a:srgbClr val="3366FF"/>
                </a:solidFill>
                <a:latin typeface="Helvetica" charset="0"/>
              </a:endParaRPr>
            </a:p>
          </p:txBody>
        </p:sp>
        <p:sp>
          <p:nvSpPr>
            <p:cNvPr id="194605" name="Rectangle 52"/>
            <p:cNvSpPr>
              <a:spLocks noChangeArrowheads="1"/>
            </p:cNvSpPr>
            <p:nvPr/>
          </p:nvSpPr>
          <p:spPr bwMode="auto">
            <a:xfrm>
              <a:off x="3460" y="3715"/>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1800" b="1">
                <a:solidFill>
                  <a:srgbClr val="0033CC"/>
                </a:solidFill>
                <a:latin typeface="Helvetica" charset="0"/>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0033CC"/>
                  </a:solidFill>
                  <a:latin typeface="Helvetica" charset="0"/>
                </a:rPr>
                <a:t>:</a:t>
              </a:r>
              <a:endParaRPr lang="en-GB" sz="1800" b="1">
                <a:solidFill>
                  <a:srgbClr val="0033CC"/>
                </a:solidFill>
                <a:latin typeface="Helvetica" charset="0"/>
              </a:endParaRPr>
            </a:p>
          </p:txBody>
        </p:sp>
      </p:grpSp>
      <p:sp>
        <p:nvSpPr>
          <p:cNvPr id="194593" name="Text Box 53"/>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29750" name="Text Box 54"/>
          <p:cNvSpPr txBox="1">
            <a:spLocks noChangeArrowheads="1"/>
          </p:cNvSpPr>
          <p:nvPr/>
        </p:nvSpPr>
        <p:spPr bwMode="auto">
          <a:xfrm>
            <a:off x="1600200" y="4292600"/>
            <a:ext cx="2589213" cy="15621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3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800">
                <a:solidFill>
                  <a:srgbClr val="FFFF00"/>
                </a:solidFill>
              </a:rPr>
              <a:t>公元</a:t>
            </a:r>
            <a:r>
              <a:rPr lang="en-GB" altLang="ja-JP" sz="4800" b="1">
                <a:solidFill>
                  <a:srgbClr val="FFEA18"/>
                </a:solidFill>
                <a:latin typeface="Comic Sans MS" pitchFamily="66" charset="0"/>
              </a:rPr>
              <a:t> 57-59</a:t>
            </a:r>
            <a:endParaRPr lang="en-GB" sz="4800" b="1">
              <a:solidFill>
                <a:srgbClr val="FFEA18"/>
              </a:solidFill>
              <a:latin typeface="Comic Sans MS" pitchFamily="66" charset="0"/>
            </a:endParaRPr>
          </a:p>
        </p:txBody>
      </p:sp>
      <p:sp>
        <p:nvSpPr>
          <p:cNvPr id="29751" name="Text Box 55"/>
          <p:cNvSpPr txBox="1">
            <a:spLocks noChangeArrowheads="1"/>
          </p:cNvSpPr>
          <p:nvPr/>
        </p:nvSpPr>
        <p:spPr bwMode="auto">
          <a:xfrm>
            <a:off x="4879975" y="4267200"/>
            <a:ext cx="2892425" cy="1449388"/>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2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000">
                <a:solidFill>
                  <a:srgbClr val="FFFF00"/>
                </a:solidFill>
              </a:rPr>
              <a:t>公元</a:t>
            </a:r>
            <a:r>
              <a:rPr lang="en-GB" altLang="ja-JP" sz="4000" b="1">
                <a:solidFill>
                  <a:srgbClr val="FFFF00"/>
                </a:solidFill>
                <a:latin typeface="Comic Sans MS" pitchFamily="66" charset="0"/>
              </a:rPr>
              <a:t> </a:t>
            </a:r>
            <a:r>
              <a:rPr lang="en-GB" altLang="ja-JP" sz="4000" b="1">
                <a:solidFill>
                  <a:srgbClr val="FFEA18"/>
                </a:solidFill>
                <a:latin typeface="Comic Sans MS" pitchFamily="66" charset="0"/>
              </a:rPr>
              <a:t>69</a:t>
            </a:r>
          </a:p>
          <a:p>
            <a:pPr algn="ctr">
              <a:spcBef>
                <a:spcPts val="2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FFF00"/>
                </a:solidFill>
                <a:latin typeface="隶变" pitchFamily="2" charset="-122"/>
                <a:ea typeface="隶变" pitchFamily="2" charset="-122"/>
              </a:rPr>
              <a:t>符类福音</a:t>
            </a:r>
            <a:r>
              <a:rPr lang="en-US" altLang="en-US" sz="3200">
                <a:solidFill>
                  <a:srgbClr val="FFFF00"/>
                </a:solidFill>
                <a:ea typeface="隶变" pitchFamily="2" charset="-122"/>
              </a:rPr>
              <a:t>之后</a:t>
            </a:r>
            <a:endParaRPr lang="en-GB" sz="3200" b="1">
              <a:solidFill>
                <a:srgbClr val="FFFF00"/>
              </a:solidFill>
              <a:latin typeface="Comic Sans MS" pitchFamily="66" charset="0"/>
              <a:ea typeface="隶变" pitchFamily="2" charset="-122"/>
            </a:endParaRPr>
          </a:p>
        </p:txBody>
      </p:sp>
      <p:sp>
        <p:nvSpPr>
          <p:cNvPr id="29752" name="Text Box 56"/>
          <p:cNvSpPr txBox="1">
            <a:spLocks noChangeArrowheads="1"/>
          </p:cNvSpPr>
          <p:nvPr/>
        </p:nvSpPr>
        <p:spPr bwMode="auto">
          <a:xfrm>
            <a:off x="5334000" y="1665288"/>
            <a:ext cx="2133600" cy="15621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3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800">
                <a:solidFill>
                  <a:srgbClr val="FFFF00"/>
                </a:solidFill>
              </a:rPr>
              <a:t>公元</a:t>
            </a:r>
            <a:r>
              <a:rPr lang="en-GB" altLang="ja-JP" sz="4800" b="1">
                <a:solidFill>
                  <a:srgbClr val="FFEA18"/>
                </a:solidFill>
                <a:latin typeface="Comic Sans MS" pitchFamily="66" charset="0"/>
              </a:rPr>
              <a:t> 64-68</a:t>
            </a:r>
            <a:endParaRPr lang="en-GB" sz="4800" b="1">
              <a:solidFill>
                <a:srgbClr val="FFEA18"/>
              </a:solidFill>
              <a:latin typeface="Comic Sans MS" pitchFamily="66" charset="0"/>
            </a:endParaRPr>
          </a:p>
        </p:txBody>
      </p:sp>
      <p:sp>
        <p:nvSpPr>
          <p:cNvPr id="29753" name="Text Box 57"/>
          <p:cNvSpPr txBox="1">
            <a:spLocks noChangeArrowheads="1"/>
          </p:cNvSpPr>
          <p:nvPr/>
        </p:nvSpPr>
        <p:spPr bwMode="auto">
          <a:xfrm>
            <a:off x="1525588" y="1706563"/>
            <a:ext cx="2589212" cy="7620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2688"/>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400">
                <a:solidFill>
                  <a:srgbClr val="FFFF00"/>
                </a:solidFill>
              </a:rPr>
              <a:t>公元</a:t>
            </a:r>
            <a:r>
              <a:rPr lang="en-GB" altLang="ja-JP" sz="4300" b="1">
                <a:solidFill>
                  <a:srgbClr val="FFEA18"/>
                </a:solidFill>
                <a:latin typeface="Comic Sans MS" pitchFamily="66" charset="0"/>
              </a:rPr>
              <a:t>40s</a:t>
            </a:r>
            <a:endParaRPr lang="en-GB" sz="4300" b="1">
              <a:solidFill>
                <a:srgbClr val="FFEA18"/>
              </a:solidFill>
              <a:latin typeface="Comic Sans MS" pitchFamily="66" charset="0"/>
            </a:endParaRPr>
          </a:p>
        </p:txBody>
      </p:sp>
      <p:sp>
        <p:nvSpPr>
          <p:cNvPr id="194598" name="Text Box 58"/>
          <p:cNvSpPr txBox="1">
            <a:spLocks noChangeArrowheads="1"/>
          </p:cNvSpPr>
          <p:nvPr/>
        </p:nvSpPr>
        <p:spPr bwMode="auto">
          <a:xfrm>
            <a:off x="8020050" y="6538913"/>
            <a:ext cx="166688" cy="21590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99" name="Text Box 60"/>
          <p:cNvSpPr txBox="1">
            <a:spLocks noChangeArrowheads="1"/>
          </p:cNvSpPr>
          <p:nvPr/>
        </p:nvSpPr>
        <p:spPr bwMode="auto">
          <a:xfrm>
            <a:off x="8574088" y="6135688"/>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600" name="Text Box 61"/>
          <p:cNvSpPr txBox="1">
            <a:spLocks noChangeArrowheads="1"/>
          </p:cNvSpPr>
          <p:nvPr/>
        </p:nvSpPr>
        <p:spPr bwMode="auto">
          <a:xfrm>
            <a:off x="8359775"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27</a:t>
            </a:r>
          </a:p>
        </p:txBody>
      </p:sp>
      <p:sp>
        <p:nvSpPr>
          <p:cNvPr id="194601" name="Text Box 62"/>
          <p:cNvSpPr txBox="1">
            <a:spLocks noChangeArrowheads="1"/>
          </p:cNvSpPr>
          <p:nvPr/>
        </p:nvSpPr>
        <p:spPr bwMode="auto">
          <a:xfrm>
            <a:off x="8699500" y="6484938"/>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4</a:t>
            </a:r>
          </a:p>
        </p:txBody>
      </p:sp>
      <p:sp>
        <p:nvSpPr>
          <p:cNvPr id="64" name="Title 63"/>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en-US" sz="3200">
                <a:solidFill>
                  <a:srgbClr val="FFFF00"/>
                </a:solidFill>
              </a:rPr>
              <a:t>我认为他们的</a:t>
            </a:r>
            <a:r>
              <a:rPr lang="zh-CN" altLang="en-US" sz="3200" b="1">
                <a:solidFill>
                  <a:srgbClr val="FFFF00"/>
                </a:solidFill>
                <a:latin typeface="Times" charset="0"/>
                <a:ea typeface="隶变" pitchFamily="2" charset="-122"/>
              </a:rPr>
              <a:t>写</a:t>
            </a:r>
            <a:r>
              <a:rPr lang="en-US" altLang="en-US" sz="3200">
                <a:solidFill>
                  <a:srgbClr val="FFFF00"/>
                </a:solidFill>
              </a:rPr>
              <a:t>作日期是</a:t>
            </a:r>
            <a:r>
              <a:rPr lang="en-US" altLang="ja-JP" sz="2900" b="1">
                <a:solidFill>
                  <a:srgbClr val="FFFF00"/>
                </a:solidFill>
                <a:latin typeface="Comic Sans MS" pitchFamily="66" charset="0"/>
              </a:rPr>
              <a:t>…</a:t>
            </a:r>
            <a:endParaRPr lang="en-US">
              <a:solidFill>
                <a:srgbClr val="FFFF00"/>
              </a:solidFill>
            </a:endParaRPr>
          </a:p>
        </p:txBody>
      </p:sp>
      <p:sp>
        <p:nvSpPr>
          <p:cNvPr id="65" name="TextBox 64"/>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endParaRPr lang="en-US">
              <a:solidFill>
                <a:srgbClr val="000000"/>
              </a:solidFill>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pPr>
            <a:r>
              <a:rPr lang="ja-JP" altLang="en-US" sz="2000" b="1">
                <a:solidFill>
                  <a:schemeClr val="bg1"/>
                </a:solidFill>
                <a:cs typeface="Times New Roman" pitchFamily="18" charset="0"/>
              </a:rPr>
              <a:t>“</a:t>
            </a:r>
            <a:r>
              <a:rPr lang="en-US" altLang="en-US" sz="2000">
                <a:solidFill>
                  <a:schemeClr val="bg1"/>
                </a:solidFill>
                <a:cs typeface="Times New Roman" pitchFamily="18" charset="0"/>
              </a:rPr>
              <a:t>直</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到</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地</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极</a:t>
            </a:r>
            <a:r>
              <a:rPr lang="en-US" altLang="ja-JP" sz="2000" b="1">
                <a:solidFill>
                  <a:srgbClr val="000000"/>
                </a:solidFill>
                <a:cs typeface="Times New Roman" pitchFamily="18" charset="0"/>
              </a:rPr>
              <a:t>” </a:t>
            </a:r>
            <a:r>
              <a:rPr lang="en-US" altLang="ja-JP" sz="2000" b="1">
                <a:solidFill>
                  <a:schemeClr val="bg1"/>
                </a:solidFill>
                <a:cs typeface="Times New Roman" pitchFamily="18" charset="0"/>
              </a:rPr>
              <a:t>(</a:t>
            </a:r>
            <a:r>
              <a:rPr lang="en-US" altLang="en-US" sz="2000" b="1">
                <a:solidFill>
                  <a:schemeClr val="bg1"/>
                </a:solidFill>
                <a:cs typeface="Times New Roman" pitchFamily="18" charset="0"/>
              </a:rPr>
              <a:t>使</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徒</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行</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傳</a:t>
            </a:r>
            <a:r>
              <a:rPr lang="en-US" altLang="ja-JP" sz="2000" b="1">
                <a:solidFill>
                  <a:schemeClr val="bg1"/>
                </a:solidFill>
                <a:cs typeface="Times New Roman" pitchFamily="18" charset="0"/>
              </a:rPr>
              <a:t> </a:t>
            </a:r>
            <a:r>
              <a:rPr lang="en-US" altLang="ja-JP" sz="2000" b="1">
                <a:solidFill>
                  <a:srgbClr val="000000"/>
                </a:solidFill>
                <a:cs typeface="Times New Roman" pitchFamily="18" charset="0"/>
              </a:rPr>
              <a:t>1:8)</a:t>
            </a:r>
          </a:p>
          <a:p>
            <a:r>
              <a:rPr lang="en-US" altLang="en-US" sz="1200" b="1">
                <a:solidFill>
                  <a:schemeClr val="bg1"/>
                </a:solidFill>
                <a:cs typeface="Times New Roman" pitchFamily="18" charset="0"/>
              </a:rPr>
              <a:t>使</a:t>
            </a:r>
            <a:r>
              <a:rPr lang="en-US" sz="1200" b="1">
                <a:solidFill>
                  <a:schemeClr val="bg1"/>
                </a:solidFill>
                <a:cs typeface="Times New Roman" pitchFamily="18" charset="0"/>
              </a:rPr>
              <a:t> </a:t>
            </a:r>
            <a:r>
              <a:rPr lang="en-US" altLang="en-US" sz="1200" b="1">
                <a:solidFill>
                  <a:schemeClr val="bg1"/>
                </a:solidFill>
                <a:cs typeface="Times New Roman" pitchFamily="18" charset="0"/>
              </a:rPr>
              <a:t>徒</a:t>
            </a:r>
            <a:r>
              <a:rPr lang="en-US" sz="1200" b="1">
                <a:solidFill>
                  <a:schemeClr val="bg1"/>
                </a:solidFill>
                <a:cs typeface="Times New Roman" pitchFamily="18" charset="0"/>
              </a:rPr>
              <a:t> </a:t>
            </a:r>
            <a:r>
              <a:rPr lang="en-US" sz="1200" b="1">
                <a:solidFill>
                  <a:srgbClr val="000000"/>
                </a:solidFill>
                <a:cs typeface="Times New Roman" pitchFamily="18" charset="0"/>
              </a:rPr>
              <a:t> </a:t>
            </a:r>
            <a:r>
              <a:rPr lang="en-US" sz="2000" b="1">
                <a:solidFill>
                  <a:srgbClr val="000000"/>
                </a:solidFill>
                <a:cs typeface="Times New Roman" pitchFamily="18" charset="0"/>
              </a:rPr>
              <a:t>9  13       14    15  16          18           21     27     28</a:t>
            </a:r>
          </a:p>
        </p:txBody>
      </p:sp>
      <p:sp>
        <p:nvSpPr>
          <p:cNvPr id="196613"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秋季</a:t>
            </a:r>
            <a:r>
              <a:rPr lang="en-US" altLang="ja-JP" sz="1200" b="1">
                <a:solidFill>
                  <a:srgbClr val="F7F7F7"/>
                </a:solidFill>
                <a:latin typeface="Arial Narrow" pitchFamily="34" charset="0"/>
                <a:cs typeface="Times New Roman" pitchFamily="18" charset="0"/>
              </a:rPr>
              <a:t> 49</a:t>
            </a:r>
          </a:p>
          <a:p>
            <a:pPr algn="ctr">
              <a:spcBef>
                <a:spcPct val="50000"/>
              </a:spcBef>
            </a:pPr>
            <a:r>
              <a:rPr lang="en-US" altLang="en-US" sz="1600">
                <a:solidFill>
                  <a:srgbClr val="F7F7F7"/>
                </a:solidFill>
                <a:cs typeface="Times New Roman" pitchFamily="18" charset="0"/>
              </a:rPr>
              <a:t>理事会</a:t>
            </a:r>
            <a:endParaRPr lang="en-US" sz="1600" b="1">
              <a:solidFill>
                <a:srgbClr val="F7F7F7"/>
              </a:solidFill>
              <a:latin typeface="Arial Narrow" pitchFamily="34" charset="0"/>
              <a:cs typeface="Times New Roman" pitchFamily="18" charset="0"/>
            </a:endParaRPr>
          </a:p>
        </p:txBody>
      </p:sp>
      <p:sp>
        <p:nvSpPr>
          <p:cNvPr id="196614"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五月</a:t>
            </a:r>
            <a:r>
              <a:rPr lang="en-US" altLang="ja-JP" sz="1200" b="1">
                <a:solidFill>
                  <a:srgbClr val="F7F7F7"/>
                </a:solidFill>
                <a:latin typeface="Arial Narrow" pitchFamily="34" charset="0"/>
                <a:cs typeface="Times New Roman" pitchFamily="18" charset="0"/>
              </a:rPr>
              <a:t> 57-</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八月</a:t>
            </a:r>
            <a:r>
              <a:rPr lang="en-US" altLang="ja-JP" sz="1200" b="1">
                <a:solidFill>
                  <a:srgbClr val="F7F7F7"/>
                </a:solidFill>
                <a:latin typeface="Arial Narrow" pitchFamily="34" charset="0"/>
                <a:cs typeface="Times New Roman" pitchFamily="18" charset="0"/>
              </a:rPr>
              <a:t> 59</a:t>
            </a:r>
          </a:p>
          <a:p>
            <a:pPr algn="ctr">
              <a:spcBef>
                <a:spcPct val="50000"/>
              </a:spcBef>
            </a:pPr>
            <a:r>
              <a:rPr lang="en-US" altLang="en-US" sz="1600">
                <a:solidFill>
                  <a:srgbClr val="F7F7F7"/>
                </a:solidFill>
                <a:cs typeface="Times New Roman" pitchFamily="18" charset="0"/>
              </a:rPr>
              <a:t>试验</a:t>
            </a:r>
            <a:endParaRPr lang="en-US" sz="1800" b="1">
              <a:solidFill>
                <a:srgbClr val="F7F7F7"/>
              </a:solidFill>
              <a:latin typeface="Arial Narrow" pitchFamily="34" charset="0"/>
              <a:cs typeface="Times New Roman" pitchFamily="18" charset="0"/>
            </a:endParaRPr>
          </a:p>
        </p:txBody>
      </p:sp>
      <p:sp>
        <p:nvSpPr>
          <p:cNvPr id="196615" name="Line 19"/>
          <p:cNvSpPr>
            <a:spLocks noChangeShapeType="1"/>
          </p:cNvSpPr>
          <p:nvPr/>
        </p:nvSpPr>
        <p:spPr bwMode="auto">
          <a:xfrm>
            <a:off x="0" y="2590800"/>
            <a:ext cx="9067800" cy="0"/>
          </a:xfrm>
          <a:prstGeom prst="line">
            <a:avLst/>
          </a:prstGeom>
          <a:noFill/>
          <a:ln w="76200">
            <a:solidFill>
              <a:schemeClr val="tx1"/>
            </a:solidFill>
            <a:round/>
            <a:headEnd/>
            <a:tailEnd type="triangle" w="med" len="med"/>
          </a:ln>
        </p:spPr>
        <p:txBody>
          <a:bodyPr/>
          <a:lstStyle/>
          <a:p>
            <a:endParaRPr lang="en-SG"/>
          </a:p>
        </p:txBody>
      </p:sp>
      <p:sp>
        <p:nvSpPr>
          <p:cNvPr id="196616" name="Text Box 20"/>
          <p:cNvSpPr txBox="1">
            <a:spLocks noChangeArrowheads="1"/>
          </p:cNvSpPr>
          <p:nvPr/>
        </p:nvSpPr>
        <p:spPr bwMode="auto">
          <a:xfrm>
            <a:off x="8296275" y="2387600"/>
            <a:ext cx="847725" cy="508000"/>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春季</a:t>
            </a:r>
            <a:r>
              <a:rPr lang="en-US" altLang="ja-JP" sz="1200" b="1">
                <a:solidFill>
                  <a:srgbClr val="F7F7F7"/>
                </a:solidFill>
                <a:latin typeface="Arial Narrow" pitchFamily="34" charset="0"/>
                <a:cs typeface="Times New Roman" pitchFamily="18" charset="0"/>
              </a:rPr>
              <a:t>68</a:t>
            </a:r>
          </a:p>
          <a:p>
            <a:pPr algn="ctr">
              <a:spcBef>
                <a:spcPct val="50000"/>
              </a:spcBef>
            </a:pPr>
            <a:r>
              <a:rPr lang="en-US" altLang="en-US" sz="1400">
                <a:solidFill>
                  <a:srgbClr val="F7F7F7"/>
                </a:solidFill>
                <a:cs typeface="Times New Roman" pitchFamily="18" charset="0"/>
              </a:rPr>
              <a:t>教会扩</a:t>
            </a:r>
            <a:r>
              <a:rPr lang="zh-CN" altLang="en-US" sz="1400">
                <a:solidFill>
                  <a:srgbClr val="F7F7F7"/>
                </a:solidFill>
                <a:ea typeface="SimSun" pitchFamily="2" charset="-122"/>
              </a:rPr>
              <a:t>长</a:t>
            </a:r>
            <a:endParaRPr lang="en-US" sz="1600" b="1">
              <a:solidFill>
                <a:srgbClr val="F7F7F7"/>
              </a:solidFill>
              <a:latin typeface="Arial Narrow" pitchFamily="34" charset="0"/>
              <a:cs typeface="Times New Roman" pitchFamily="18" charset="0"/>
            </a:endParaRPr>
          </a:p>
        </p:txBody>
      </p:sp>
      <p:sp>
        <p:nvSpPr>
          <p:cNvPr id="196617" name="Text Box 21"/>
          <p:cNvSpPr txBox="1">
            <a:spLocks noChangeArrowheads="1"/>
          </p:cNvSpPr>
          <p:nvPr/>
        </p:nvSpPr>
        <p:spPr bwMode="auto">
          <a:xfrm>
            <a:off x="0" y="3276600"/>
            <a:ext cx="9144000" cy="400050"/>
          </a:xfrm>
          <a:prstGeom prst="rect">
            <a:avLst/>
          </a:prstGeom>
          <a:noFill/>
          <a:ln w="9525">
            <a:noFill/>
            <a:miter lim="800000"/>
            <a:headEnd/>
            <a:tailEnd/>
          </a:ln>
        </p:spPr>
        <p:txBody>
          <a:bodyPr>
            <a:spAutoFit/>
          </a:bodyPr>
          <a:lstStyle/>
          <a:p>
            <a:pPr>
              <a:spcBef>
                <a:spcPct val="50000"/>
              </a:spcBef>
            </a:pPr>
            <a:r>
              <a:rPr lang="en-US" sz="2000" b="1">
                <a:solidFill>
                  <a:srgbClr val="FFFFFF"/>
                </a:solidFill>
                <a:latin typeface="Arial Narrow" pitchFamily="34" charset="0"/>
                <a:cs typeface="Times New Roman" pitchFamily="18" charset="0"/>
              </a:rPr>
              <a:t>35           48          49          50          52  53          57        60             62              67           68     95</a:t>
            </a:r>
          </a:p>
        </p:txBody>
      </p:sp>
      <p:sp>
        <p:nvSpPr>
          <p:cNvPr id="196618"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四月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 48-</a:t>
            </a:r>
            <a:br>
              <a:rPr lang="en-US" altLang="ja-JP" sz="1200" b="1">
                <a:solidFill>
                  <a:srgbClr val="000000"/>
                </a:solidFill>
                <a:latin typeface="Arial Narrow" pitchFamily="34" charset="0"/>
                <a:cs typeface="Times New Roman" pitchFamily="18" charset="0"/>
              </a:rPr>
            </a:br>
            <a:r>
              <a:rPr lang="en-US" altLang="en-US" sz="1200">
                <a:solidFill>
                  <a:srgbClr val="000404"/>
                </a:solidFill>
                <a:cs typeface="Times New Roman" pitchFamily="18" charset="0"/>
              </a:rPr>
              <a:t>九月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49</a:t>
            </a:r>
          </a:p>
          <a:p>
            <a:pPr algn="ctr"/>
            <a:r>
              <a:rPr lang="en-US" b="1">
                <a:solidFill>
                  <a:srgbClr val="000000"/>
                </a:solidFill>
                <a:latin typeface="Arial Narrow" pitchFamily="34" charset="0"/>
                <a:cs typeface="Times New Roman" pitchFamily="18" charset="0"/>
              </a:rPr>
              <a:t>1</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加</a:t>
            </a:r>
            <a:r>
              <a:rPr lang="en-US" sz="2000">
                <a:solidFill>
                  <a:srgbClr val="000404"/>
                </a:solidFill>
                <a:cs typeface="Times New Roman" pitchFamily="18" charset="0"/>
              </a:rPr>
              <a:t> </a:t>
            </a:r>
            <a:r>
              <a:rPr lang="en-US" altLang="en-US" sz="2000">
                <a:solidFill>
                  <a:srgbClr val="000404"/>
                </a:solidFill>
                <a:cs typeface="Times New Roman" pitchFamily="18" charset="0"/>
              </a:rPr>
              <a:t>拉</a:t>
            </a:r>
            <a:r>
              <a:rPr lang="en-US" sz="2000">
                <a:solidFill>
                  <a:srgbClr val="000404"/>
                </a:solidFill>
                <a:cs typeface="Times New Roman" pitchFamily="18" charset="0"/>
              </a:rPr>
              <a:t> </a:t>
            </a:r>
            <a:r>
              <a:rPr lang="en-US" altLang="en-US" sz="2000">
                <a:solidFill>
                  <a:srgbClr val="000404"/>
                </a:solidFill>
                <a:cs typeface="Times New Roman" pitchFamily="18" charset="0"/>
              </a:rPr>
              <a:t>太</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900" b="1">
              <a:solidFill>
                <a:srgbClr val="000000"/>
              </a:solidFill>
              <a:latin typeface="Arial Narrow" pitchFamily="34" charset="0"/>
              <a:cs typeface="Times New Roman" pitchFamily="18" charset="0"/>
            </a:endParaRPr>
          </a:p>
        </p:txBody>
      </p:sp>
      <p:sp>
        <p:nvSpPr>
          <p:cNvPr id="196619"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春季</a:t>
            </a:r>
            <a:r>
              <a:rPr lang="en-US" altLang="ja-JP" sz="1200" b="1">
                <a:solidFill>
                  <a:srgbClr val="000404"/>
                </a:solidFill>
                <a:latin typeface="Arial Narrow" pitchFamily="34" charset="0"/>
                <a:cs typeface="Times New Roman" pitchFamily="18" charset="0"/>
              </a:rPr>
              <a:t>  53-</a:t>
            </a:r>
            <a:br>
              <a:rPr lang="en-US" altLang="ja-JP" sz="1200" b="1">
                <a:solidFill>
                  <a:srgbClr val="000404"/>
                </a:solidFill>
                <a:latin typeface="Arial Narrow" pitchFamily="34" charset="0"/>
                <a:cs typeface="Times New Roman" pitchFamily="18" charset="0"/>
              </a:rPr>
            </a:br>
            <a:r>
              <a:rPr lang="en-US" altLang="en-US" sz="1200">
                <a:solidFill>
                  <a:srgbClr val="000404"/>
                </a:solidFill>
                <a:cs typeface="Times New Roman" pitchFamily="18" charset="0"/>
              </a:rPr>
              <a:t>五月</a:t>
            </a:r>
            <a:r>
              <a:rPr lang="en-US" altLang="ja-JP" sz="1200" b="1">
                <a:solidFill>
                  <a:srgbClr val="000404"/>
                </a:solidFill>
                <a:latin typeface="Arial Narrow" pitchFamily="34" charset="0"/>
                <a:cs typeface="Times New Roman" pitchFamily="18" charset="0"/>
              </a:rPr>
              <a:t> 57</a:t>
            </a:r>
          </a:p>
          <a:p>
            <a:pPr algn="ctr"/>
            <a:r>
              <a:rPr lang="en-US" b="1">
                <a:solidFill>
                  <a:srgbClr val="000404"/>
                </a:solidFill>
                <a:latin typeface="Arial Narrow" pitchFamily="34" charset="0"/>
                <a:cs typeface="Times New Roman" pitchFamily="18" charset="0"/>
              </a:rPr>
              <a:t>3</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亚洲</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1000" b="1">
              <a:solidFill>
                <a:srgbClr val="000000"/>
              </a:solidFill>
              <a:latin typeface="Arial Narrow" pitchFamily="34" charset="0"/>
              <a:cs typeface="Times New Roman" pitchFamily="18" charset="0"/>
            </a:endParaRPr>
          </a:p>
        </p:txBody>
      </p:sp>
      <p:sp>
        <p:nvSpPr>
          <p:cNvPr id="196620"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algn="ctr">
              <a:spcBef>
                <a:spcPct val="50000"/>
              </a:spcBef>
            </a:pPr>
            <a:r>
              <a:rPr lang="en-US" altLang="en-US" sz="1200">
                <a:solidFill>
                  <a:srgbClr val="F7F7F7"/>
                </a:solidFill>
              </a:rPr>
              <a:t>二月</a:t>
            </a:r>
            <a:r>
              <a:rPr lang="en-US" altLang="ja-JP" sz="1200" b="1">
                <a:solidFill>
                  <a:srgbClr val="F7F7F7"/>
                </a:solidFill>
                <a:latin typeface="Arial Narrow" pitchFamily="34" charset="0"/>
                <a:cs typeface="Times New Roman" pitchFamily="18" charset="0"/>
              </a:rPr>
              <a:t> 60-</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三月</a:t>
            </a:r>
            <a:r>
              <a:rPr lang="en-US" altLang="ja-JP" sz="1200" b="1">
                <a:solidFill>
                  <a:srgbClr val="F7F7F7"/>
                </a:solidFill>
                <a:latin typeface="Arial Narrow" pitchFamily="34" charset="0"/>
                <a:cs typeface="Times New Roman" pitchFamily="18" charset="0"/>
              </a:rPr>
              <a:t> 62</a:t>
            </a:r>
          </a:p>
          <a:p>
            <a:pPr algn="ctr"/>
            <a:r>
              <a:rPr lang="en-US" b="1">
                <a:solidFill>
                  <a:srgbClr val="F7F7F7"/>
                </a:solidFill>
                <a:latin typeface="Arial Narrow" pitchFamily="34" charset="0"/>
                <a:cs typeface="Times New Roman" pitchFamily="18" charset="0"/>
              </a:rPr>
              <a:t>1</a:t>
            </a:r>
            <a:br>
              <a:rPr lang="en-US" b="1">
                <a:solidFill>
                  <a:srgbClr val="F7F7F7"/>
                </a:solidFill>
                <a:latin typeface="Arial Narrow" pitchFamily="34" charset="0"/>
                <a:cs typeface="Times New Roman" pitchFamily="18" charset="0"/>
              </a:rPr>
            </a:br>
            <a:r>
              <a:rPr lang="en-US" altLang="en-US" sz="2000">
                <a:solidFill>
                  <a:srgbClr val="F7F7F7"/>
                </a:solidFill>
                <a:cs typeface="Times New Roman" pitchFamily="18" charset="0"/>
              </a:rPr>
              <a:t>罗马</a:t>
            </a:r>
            <a:endParaRPr lang="en-US" altLang="ja-JP" sz="2000" b="1">
              <a:solidFill>
                <a:srgbClr val="F7F7F7"/>
              </a:solidFill>
              <a:latin typeface="Arial Narrow" pitchFamily="34" charset="0"/>
              <a:cs typeface="Times New Roman" pitchFamily="18" charset="0"/>
            </a:endParaRPr>
          </a:p>
          <a:p>
            <a:pPr algn="ctr">
              <a:spcBef>
                <a:spcPct val="50000"/>
              </a:spcBef>
            </a:pPr>
            <a:endParaRPr lang="en-US" sz="1000" b="1">
              <a:solidFill>
                <a:srgbClr val="FFFFFF"/>
              </a:solidFill>
              <a:latin typeface="Arial Narrow" pitchFamily="34" charset="0"/>
              <a:cs typeface="Times New Roman" pitchFamily="18" charset="0"/>
            </a:endParaRPr>
          </a:p>
        </p:txBody>
      </p:sp>
      <p:sp>
        <p:nvSpPr>
          <p:cNvPr id="196621"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algn="ctr">
              <a:spcBef>
                <a:spcPct val="50000"/>
              </a:spcBef>
            </a:pPr>
            <a:r>
              <a:rPr lang="en-US" altLang="en-US" sz="1200">
                <a:solidFill>
                  <a:srgbClr val="F7F7F7"/>
                </a:solidFill>
              </a:rPr>
              <a:t>秋季</a:t>
            </a:r>
            <a:r>
              <a:rPr lang="en-US" altLang="ja-JP" sz="1200" b="1">
                <a:solidFill>
                  <a:srgbClr val="F7F7F7"/>
                </a:solidFill>
                <a:latin typeface="Arial Narrow" pitchFamily="34" charset="0"/>
                <a:cs typeface="Times New Roman" pitchFamily="18" charset="0"/>
              </a:rPr>
              <a:t> 67-</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春季</a:t>
            </a:r>
            <a:r>
              <a:rPr lang="en-US" altLang="ja-JP" sz="1200" b="1">
                <a:solidFill>
                  <a:srgbClr val="F7F7F7"/>
                </a:solidFill>
                <a:latin typeface="Arial Narrow" pitchFamily="34" charset="0"/>
                <a:cs typeface="Times New Roman" pitchFamily="18" charset="0"/>
              </a:rPr>
              <a:t> 68</a:t>
            </a:r>
          </a:p>
          <a:p>
            <a:pPr algn="ctr"/>
            <a:r>
              <a:rPr lang="en-US" b="1">
                <a:solidFill>
                  <a:srgbClr val="F7F7F7"/>
                </a:solidFill>
                <a:latin typeface="Arial Narrow" pitchFamily="34" charset="0"/>
                <a:cs typeface="Times New Roman" pitchFamily="18" charset="0"/>
              </a:rPr>
              <a:t>2</a:t>
            </a:r>
            <a:br>
              <a:rPr lang="en-US" b="1">
                <a:solidFill>
                  <a:srgbClr val="F7F7F7"/>
                </a:solidFill>
                <a:latin typeface="Arial Narrow" pitchFamily="34" charset="0"/>
                <a:cs typeface="Times New Roman" pitchFamily="18" charset="0"/>
              </a:rPr>
            </a:br>
            <a:r>
              <a:rPr lang="en-US" altLang="en-US" sz="2000">
                <a:solidFill>
                  <a:srgbClr val="F7F7F7"/>
                </a:solidFill>
                <a:cs typeface="Times New Roman" pitchFamily="18" charset="0"/>
              </a:rPr>
              <a:t>罗马</a:t>
            </a:r>
            <a:endParaRPr lang="en-US" altLang="ja-JP" sz="2000" b="1">
              <a:solidFill>
                <a:srgbClr val="F7F7F7"/>
              </a:solidFill>
              <a:latin typeface="Arial Narrow" pitchFamily="34" charset="0"/>
              <a:cs typeface="Times New Roman" pitchFamily="18" charset="0"/>
            </a:endParaRPr>
          </a:p>
          <a:p>
            <a:pPr algn="ctr">
              <a:spcBef>
                <a:spcPct val="50000"/>
              </a:spcBef>
            </a:pPr>
            <a:endParaRPr lang="en-US" sz="1000" b="1">
              <a:solidFill>
                <a:srgbClr val="FFFFFF"/>
              </a:solidFill>
              <a:latin typeface="Arial Narrow" pitchFamily="34" charset="0"/>
              <a:cs typeface="Times New Roman" pitchFamily="18" charset="0"/>
            </a:endParaRPr>
          </a:p>
        </p:txBody>
      </p:sp>
      <p:sp>
        <p:nvSpPr>
          <p:cNvPr id="196622"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五月</a:t>
            </a:r>
            <a:r>
              <a:rPr lang="en-US" altLang="ja-JP" sz="1200" b="1">
                <a:solidFill>
                  <a:srgbClr val="F7F7F7"/>
                </a:solidFill>
                <a:latin typeface="Arial Narrow" pitchFamily="34" charset="0"/>
                <a:cs typeface="Times New Roman" pitchFamily="18" charset="0"/>
              </a:rPr>
              <a:t>57-</a:t>
            </a:r>
            <a:br>
              <a:rPr lang="en-US" altLang="ja-JP" sz="1200" b="1">
                <a:solidFill>
                  <a:srgbClr val="F7F7F7"/>
                </a:solidFill>
                <a:latin typeface="Arial Narrow" pitchFamily="34" charset="0"/>
                <a:cs typeface="Times New Roman" pitchFamily="18" charset="0"/>
              </a:rPr>
            </a:br>
            <a:r>
              <a:rPr lang="en-US" altLang="en-US" sz="1100">
                <a:solidFill>
                  <a:srgbClr val="F7F7F7"/>
                </a:solidFill>
                <a:cs typeface="Times New Roman" pitchFamily="18" charset="0"/>
              </a:rPr>
              <a:t>八月</a:t>
            </a:r>
            <a:r>
              <a:rPr lang="en-US" altLang="ja-JP" sz="1100" b="1">
                <a:solidFill>
                  <a:srgbClr val="F7F7F7"/>
                </a:solidFill>
                <a:latin typeface="Arial Narrow" pitchFamily="34" charset="0"/>
                <a:cs typeface="Times New Roman" pitchFamily="18" charset="0"/>
              </a:rPr>
              <a:t>59</a:t>
            </a:r>
            <a:endParaRPr lang="en-US" altLang="ja-JP" sz="1200" b="1">
              <a:solidFill>
                <a:srgbClr val="F7F7F7"/>
              </a:solidFill>
              <a:latin typeface="Arial Narrow" pitchFamily="34" charset="0"/>
              <a:cs typeface="Times New Roman" pitchFamily="18" charset="0"/>
            </a:endParaRPr>
          </a:p>
          <a:p>
            <a:pPr algn="ctr">
              <a:spcBef>
                <a:spcPct val="50000"/>
              </a:spcBef>
            </a:pPr>
            <a:r>
              <a:rPr lang="en-US" altLang="en-US" sz="1600">
                <a:solidFill>
                  <a:srgbClr val="F7F7F7"/>
                </a:solidFill>
                <a:cs typeface="Times New Roman" pitchFamily="18" charset="0"/>
              </a:rPr>
              <a:t>大</a:t>
            </a:r>
            <a:r>
              <a:rPr lang="en-US" sz="1600">
                <a:solidFill>
                  <a:srgbClr val="F7F7F7"/>
                </a:solidFill>
                <a:cs typeface="Times New Roman" pitchFamily="18" charset="0"/>
              </a:rPr>
              <a:t> </a:t>
            </a:r>
            <a:r>
              <a:rPr lang="en-US" altLang="en-US" sz="1600">
                <a:solidFill>
                  <a:srgbClr val="F7F7F7"/>
                </a:solidFill>
                <a:cs typeface="Times New Roman" pitchFamily="18" charset="0"/>
              </a:rPr>
              <a:t>马</a:t>
            </a:r>
            <a:r>
              <a:rPr lang="en-US" sz="1600">
                <a:solidFill>
                  <a:srgbClr val="F7F7F7"/>
                </a:solidFill>
                <a:cs typeface="Times New Roman" pitchFamily="18" charset="0"/>
              </a:rPr>
              <a:t> </a:t>
            </a:r>
            <a:r>
              <a:rPr lang="en-US" altLang="en-US" sz="1600">
                <a:solidFill>
                  <a:srgbClr val="F7F7F7"/>
                </a:solidFill>
                <a:cs typeface="Times New Roman" pitchFamily="18" charset="0"/>
              </a:rPr>
              <a:t>色</a:t>
            </a:r>
            <a:br>
              <a:rPr lang="en-US" altLang="ja-JP" sz="1600" b="1">
                <a:solidFill>
                  <a:srgbClr val="F7F7F7"/>
                </a:solidFill>
                <a:latin typeface="Arial Narrow" pitchFamily="34" charset="0"/>
                <a:cs typeface="Times New Roman" pitchFamily="18" charset="0"/>
              </a:rPr>
            </a:br>
            <a:r>
              <a:rPr lang="en-US" altLang="en-US" sz="1600">
                <a:solidFill>
                  <a:srgbClr val="F7F7F7"/>
                </a:solidFill>
                <a:cs typeface="Times New Roman" pitchFamily="18" charset="0"/>
              </a:rPr>
              <a:t>安</a:t>
            </a:r>
            <a:r>
              <a:rPr lang="en-US" altLang="ja-JP" sz="1600">
                <a:solidFill>
                  <a:srgbClr val="F7F7F7"/>
                </a:solidFill>
                <a:cs typeface="Times New Roman" pitchFamily="18" charset="0"/>
              </a:rPr>
              <a:t> </a:t>
            </a:r>
            <a:r>
              <a:rPr lang="en-US" altLang="en-US" sz="1600">
                <a:solidFill>
                  <a:srgbClr val="F7F7F7"/>
                </a:solidFill>
                <a:cs typeface="Times New Roman" pitchFamily="18" charset="0"/>
              </a:rPr>
              <a:t>提</a:t>
            </a:r>
            <a:r>
              <a:rPr lang="en-US" altLang="ja-JP" sz="1600">
                <a:solidFill>
                  <a:srgbClr val="F7F7F7"/>
                </a:solidFill>
                <a:cs typeface="Times New Roman" pitchFamily="18" charset="0"/>
              </a:rPr>
              <a:t> </a:t>
            </a:r>
            <a:r>
              <a:rPr lang="en-US" altLang="en-US" sz="1600">
                <a:solidFill>
                  <a:srgbClr val="F7F7F7"/>
                </a:solidFill>
                <a:cs typeface="Times New Roman" pitchFamily="18" charset="0"/>
              </a:rPr>
              <a:t>阿</a:t>
            </a:r>
            <a:r>
              <a:rPr lang="en-US" altLang="ja-JP" sz="1600">
                <a:solidFill>
                  <a:srgbClr val="F7F7F7"/>
                </a:solidFill>
                <a:cs typeface="Times New Roman" pitchFamily="18" charset="0"/>
              </a:rPr>
              <a:t> </a:t>
            </a:r>
            <a:endParaRPr lang="en-US" sz="1600" b="1">
              <a:solidFill>
                <a:srgbClr val="F7F7F7"/>
              </a:solidFill>
              <a:latin typeface="Arial Narrow" pitchFamily="34" charset="0"/>
              <a:cs typeface="Times New Roman" pitchFamily="18" charset="0"/>
            </a:endParaRPr>
          </a:p>
        </p:txBody>
      </p:sp>
      <p:sp>
        <p:nvSpPr>
          <p:cNvPr id="196623"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algn="ctr"/>
            <a:r>
              <a:rPr lang="en-US" sz="2000" b="1">
                <a:solidFill>
                  <a:srgbClr val="FFFFFF"/>
                </a:solidFill>
                <a:cs typeface="Arial" pitchFamily="34" charset="0"/>
              </a:rPr>
              <a:t>38</a:t>
            </a:r>
            <a:br>
              <a:rPr lang="en-US" sz="2000" b="1">
                <a:solidFill>
                  <a:srgbClr val="FFFFFF"/>
                </a:solidFill>
                <a:cs typeface="Arial" pitchFamily="34" charset="0"/>
              </a:rPr>
            </a:br>
            <a:r>
              <a:rPr lang="en-US" sz="2000" b="1">
                <a:solidFill>
                  <a:srgbClr val="FFFFFF"/>
                </a:solidFill>
                <a:cs typeface="Arial" pitchFamily="34" charset="0"/>
              </a:rPr>
              <a:t>124</a:t>
            </a:r>
            <a:br>
              <a:rPr lang="en-US" sz="2000" b="1">
                <a:solidFill>
                  <a:srgbClr val="FFFFFF"/>
                </a:solidFill>
                <a:cs typeface="Arial" pitchFamily="34" charset="0"/>
              </a:rPr>
            </a:br>
            <a:r>
              <a:rPr lang="en-US" sz="2000" b="1">
                <a:solidFill>
                  <a:srgbClr val="FFFFFF"/>
                </a:solidFill>
                <a:cs typeface="Arial" pitchFamily="34" charset="0"/>
              </a:rPr>
              <a:t>39-41</a:t>
            </a:r>
          </a:p>
        </p:txBody>
      </p:sp>
      <p:sp>
        <p:nvSpPr>
          <p:cNvPr id="19662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春季</a:t>
            </a:r>
            <a:r>
              <a:rPr lang="en-US" altLang="ja-JP" sz="1200" b="1">
                <a:solidFill>
                  <a:srgbClr val="000404"/>
                </a:solidFill>
                <a:latin typeface="Arial Narrow" pitchFamily="34" charset="0"/>
                <a:cs typeface="Times New Roman" pitchFamily="18" charset="0"/>
              </a:rPr>
              <a:t>  62-</a:t>
            </a:r>
            <a:br>
              <a:rPr lang="en-US" altLang="ja-JP" sz="1200" b="1">
                <a:solidFill>
                  <a:srgbClr val="000404"/>
                </a:solidFill>
                <a:latin typeface="Arial Narrow" pitchFamily="34" charset="0"/>
                <a:cs typeface="Times New Roman" pitchFamily="18" charset="0"/>
              </a:rPr>
            </a:br>
            <a:r>
              <a:rPr lang="en-US" altLang="en-US" sz="1200">
                <a:solidFill>
                  <a:srgbClr val="000404"/>
                </a:solidFill>
                <a:cs typeface="Times New Roman" pitchFamily="18" charset="0"/>
              </a:rPr>
              <a:t>秋季</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67</a:t>
            </a:r>
          </a:p>
          <a:p>
            <a:pPr algn="ctr"/>
            <a:r>
              <a:rPr lang="en-US" b="1">
                <a:solidFill>
                  <a:srgbClr val="000000"/>
                </a:solidFill>
                <a:latin typeface="Arial Narrow" pitchFamily="34" charset="0"/>
                <a:cs typeface="Times New Roman" pitchFamily="18" charset="0"/>
              </a:rPr>
              <a:t>4</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西班牙</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1000" b="1">
              <a:solidFill>
                <a:srgbClr val="000000"/>
              </a:solidFill>
              <a:latin typeface="Arial Narrow" pitchFamily="34" charset="0"/>
              <a:cs typeface="Times New Roman" pitchFamily="18"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pPr>
            <a:r>
              <a:rPr lang="en-US" altLang="en-US" sz="4000">
                <a:solidFill>
                  <a:srgbClr val="F7F7F7"/>
                </a:solidFill>
                <a:effectLst>
                  <a:outerShdw blurRad="38100" dist="38100" dir="2700000" algn="tl">
                    <a:srgbClr val="010199"/>
                  </a:outerShdw>
                </a:effectLst>
              </a:rPr>
              <a:t>新约</a:t>
            </a:r>
            <a:r>
              <a:rPr lang="zh-CN" altLang="en-US" sz="4000" b="1">
                <a:solidFill>
                  <a:srgbClr val="FFFFFF"/>
                </a:solidFill>
                <a:effectLst>
                  <a:outerShdw blurRad="38100" dist="38100" dir="2700000" algn="tl">
                    <a:srgbClr val="010199"/>
                  </a:outerShdw>
                </a:effectLst>
                <a:latin typeface="MS Gothic" pitchFamily="49" charset="-128"/>
                <a:ea typeface="MS Gothic" pitchFamily="49" charset="-128"/>
              </a:rPr>
              <a:t>综览</a:t>
            </a:r>
            <a:r>
              <a:rPr lang="en-US" altLang="ja-JP" sz="4000" b="1">
                <a:solidFill>
                  <a:srgbClr val="F7F7F7"/>
                </a:solidFill>
                <a:effectLst>
                  <a:outerShdw blurRad="38100" dist="38100" dir="2700000" algn="tl">
                    <a:srgbClr val="010199"/>
                  </a:outerShdw>
                </a:effectLst>
              </a:rPr>
              <a:t>(</a:t>
            </a:r>
            <a:r>
              <a:rPr lang="en-US" altLang="en-US" sz="4000">
                <a:solidFill>
                  <a:srgbClr val="F7F7F7"/>
                </a:solidFill>
                <a:effectLst>
                  <a:outerShdw blurRad="38100" dist="38100" dir="2700000" algn="tl">
                    <a:srgbClr val="010199"/>
                  </a:outerShdw>
                </a:effectLst>
              </a:rPr>
              <a:t>历史</a:t>
            </a:r>
            <a:r>
              <a:rPr lang="en-US" altLang="ja-JP" sz="4000" b="1">
                <a:solidFill>
                  <a:srgbClr val="FFFFFF"/>
                </a:solidFill>
                <a:effectLst>
                  <a:outerShdw blurRad="38100" dist="38100" dir="2700000" algn="tl">
                    <a:srgbClr val="010199"/>
                  </a:outerShdw>
                </a:effectLst>
              </a:rPr>
              <a:t>)</a:t>
            </a:r>
            <a:endParaRPr lang="en-US" sz="4000" b="1">
              <a:solidFill>
                <a:srgbClr val="FFFFFF"/>
              </a:solidFill>
              <a:effectLst>
                <a:outerShdw blurRad="38100" dist="38100" dir="2700000" algn="tl">
                  <a:srgbClr val="010199"/>
                </a:outerShdw>
              </a:effectLst>
            </a:endParaRPr>
          </a:p>
        </p:txBody>
      </p:sp>
      <p:sp>
        <p:nvSpPr>
          <p:cNvPr id="32" name="Text Box 19"/>
          <p:cNvSpPr txBox="1">
            <a:spLocks noChangeArrowheads="1"/>
          </p:cNvSpPr>
          <p:nvPr/>
        </p:nvSpPr>
        <p:spPr bwMode="auto">
          <a:xfrm>
            <a:off x="838200" y="3657600"/>
            <a:ext cx="1066800" cy="400050"/>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zh-CN" sz="2000" b="1">
                <a:solidFill>
                  <a:srgbClr val="F7F7F7"/>
                </a:solidFill>
                <a:latin typeface="楷体" pitchFamily="2" charset="-122"/>
                <a:ea typeface="华文细黑" charset="-122"/>
              </a:rPr>
              <a:t>马</a:t>
            </a:r>
            <a:r>
              <a:rPr lang="zh-CN" altLang="en-US" sz="2000" b="1">
                <a:solidFill>
                  <a:srgbClr val="F7F7F7"/>
                </a:solidFill>
                <a:latin typeface="楷体" pitchFamily="2" charset="-122"/>
                <a:ea typeface="SimSun" pitchFamily="2" charset="-122"/>
              </a:rPr>
              <a:t>太</a:t>
            </a:r>
            <a:endParaRPr lang="en-US" sz="1600">
              <a:solidFill>
                <a:srgbClr val="F7F7F7"/>
              </a:solidFill>
              <a:latin typeface="Arial Narrow" pitchFamily="34" charset="0"/>
              <a:cs typeface="Times New Roman" pitchFamily="18" charset="0"/>
            </a:endParaRPr>
          </a:p>
        </p:txBody>
      </p:sp>
      <p:sp>
        <p:nvSpPr>
          <p:cNvPr id="50" name="Text Box 19"/>
          <p:cNvSpPr txBox="1">
            <a:spLocks noChangeArrowheads="1"/>
          </p:cNvSpPr>
          <p:nvPr/>
        </p:nvSpPr>
        <p:spPr bwMode="auto">
          <a:xfrm>
            <a:off x="152400" y="5486400"/>
            <a:ext cx="2514600"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en-US" sz="1800" b="1">
                <a:solidFill>
                  <a:srgbClr val="F7F7F7"/>
                </a:solidFill>
              </a:rPr>
              <a:t>福音书</a:t>
            </a:r>
            <a:r>
              <a:rPr lang="en-US" altLang="ja-JP" sz="1800" b="1">
                <a:solidFill>
                  <a:srgbClr val="F7F7F7"/>
                </a:solidFill>
                <a:latin typeface="Arial Narrow" pitchFamily="34" charset="0"/>
                <a:cs typeface="Times New Roman" pitchFamily="18" charset="0"/>
              </a:rPr>
              <a:t> </a:t>
            </a:r>
            <a:r>
              <a:rPr lang="en-US" altLang="en-US" sz="1800">
                <a:solidFill>
                  <a:srgbClr val="F7F7F7"/>
                </a:solidFill>
                <a:cs typeface="Times New Roman" pitchFamily="18" charset="0"/>
              </a:rPr>
              <a:t>以及</a:t>
            </a:r>
            <a:r>
              <a:rPr lang="en-US" altLang="ja-JP" sz="1800" b="1">
                <a:solidFill>
                  <a:srgbClr val="F7F7F7"/>
                </a:solidFill>
                <a:latin typeface="Arial Narrow" pitchFamily="34" charset="0"/>
                <a:cs typeface="Times New Roman" pitchFamily="18" charset="0"/>
              </a:rPr>
              <a:t> </a:t>
            </a:r>
            <a:r>
              <a:rPr lang="en-US" altLang="en-US" sz="1800" b="1">
                <a:solidFill>
                  <a:srgbClr val="F7F7F7"/>
                </a:solidFill>
                <a:cs typeface="Times New Roman" pitchFamily="18" charset="0"/>
              </a:rPr>
              <a:t>使</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徒</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行</a:t>
            </a:r>
            <a:r>
              <a:rPr lang="en-US" altLang="ja-JP" sz="1800" b="1">
                <a:solidFill>
                  <a:srgbClr val="F7F7F7"/>
                </a:solidFill>
                <a:cs typeface="Times New Roman" pitchFamily="18" charset="0"/>
              </a:rPr>
              <a:t> </a:t>
            </a:r>
            <a:r>
              <a:rPr lang="en-US" altLang="en-US" sz="1800">
                <a:cs typeface="Times New Roman" pitchFamily="18" charset="0"/>
              </a:rPr>
              <a:t>传</a:t>
            </a:r>
            <a:r>
              <a:rPr lang="en-US" altLang="ja-JP" sz="1800" b="1">
                <a:solidFill>
                  <a:srgbClr val="F7F7F7"/>
                </a:solidFill>
                <a:cs typeface="Times New Roman" pitchFamily="18" charset="0"/>
              </a:rPr>
              <a:t> </a:t>
            </a:r>
            <a:endParaRPr lang="en-US" sz="1600">
              <a:solidFill>
                <a:srgbClr val="F7F7F7"/>
              </a:solidFill>
              <a:latin typeface="Arial Narrow" pitchFamily="34" charset="0"/>
              <a:cs typeface="Times New Roman" pitchFamily="18" charset="0"/>
            </a:endParaRPr>
          </a:p>
        </p:txBody>
      </p:sp>
      <p:sp>
        <p:nvSpPr>
          <p:cNvPr id="196630"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spAutoFit/>
          </a:bodyPr>
          <a:lstStyle/>
          <a:p>
            <a:pPr algn="r">
              <a:spcBef>
                <a:spcPct val="50000"/>
              </a:spcBef>
            </a:pPr>
            <a:r>
              <a:rPr lang="en-US" altLang="en-US" sz="1200" b="1">
                <a:solidFill>
                  <a:srgbClr val="F7F7F7"/>
                </a:solidFill>
              </a:rPr>
              <a:t>福音书</a:t>
            </a:r>
            <a:r>
              <a:rPr lang="en-US" altLang="ja-JP" sz="1200" b="1">
                <a:solidFill>
                  <a:srgbClr val="F7F7F7"/>
                </a:solidFill>
                <a:latin typeface="Arial Narrow" pitchFamily="34" charset="0"/>
                <a:cs typeface="Times New Roman" pitchFamily="18" charset="0"/>
              </a:rPr>
              <a:t> </a:t>
            </a:r>
            <a:r>
              <a:rPr lang="en-US" altLang="en-US" sz="1200">
                <a:solidFill>
                  <a:srgbClr val="F7F7F7"/>
                </a:solidFill>
                <a:cs typeface="Times New Roman" pitchFamily="18" charset="0"/>
              </a:rPr>
              <a:t>以及</a:t>
            </a:r>
            <a:r>
              <a:rPr lang="en-US" altLang="ja-JP" sz="1200" b="1">
                <a:solidFill>
                  <a:srgbClr val="F7F7F7"/>
                </a:solidFill>
                <a:latin typeface="Arial Narrow" pitchFamily="34" charset="0"/>
                <a:cs typeface="Times New Roman" pitchFamily="18" charset="0"/>
              </a:rPr>
              <a:t> </a:t>
            </a:r>
            <a:r>
              <a:rPr lang="en-US" altLang="en-US" sz="1200" b="1">
                <a:solidFill>
                  <a:srgbClr val="F7F7F7"/>
                </a:solidFill>
                <a:cs typeface="Times New Roman" pitchFamily="18" charset="0"/>
              </a:rPr>
              <a:t>使</a:t>
            </a:r>
            <a:r>
              <a:rPr lang="en-US" altLang="ja-JP" sz="1200" b="1">
                <a:solidFill>
                  <a:srgbClr val="F7F7F7"/>
                </a:solidFill>
                <a:cs typeface="Times New Roman" pitchFamily="18" charset="0"/>
              </a:rPr>
              <a:t> </a:t>
            </a:r>
            <a:r>
              <a:rPr lang="en-US" altLang="en-US" sz="1200" b="1">
                <a:solidFill>
                  <a:srgbClr val="F7F7F7"/>
                </a:solidFill>
                <a:cs typeface="Times New Roman" pitchFamily="18" charset="0"/>
              </a:rPr>
              <a:t>徒</a:t>
            </a:r>
            <a:r>
              <a:rPr lang="en-US" altLang="ja-JP" sz="1200" b="1">
                <a:solidFill>
                  <a:srgbClr val="F7F7F7"/>
                </a:solidFill>
                <a:cs typeface="Times New Roman" pitchFamily="18" charset="0"/>
              </a:rPr>
              <a:t> </a:t>
            </a:r>
            <a:r>
              <a:rPr lang="en-US" altLang="en-US" sz="1200" b="1">
                <a:solidFill>
                  <a:srgbClr val="F7F7F7"/>
                </a:solidFill>
                <a:cs typeface="Times New Roman" pitchFamily="18" charset="0"/>
              </a:rPr>
              <a:t>行</a:t>
            </a:r>
            <a:r>
              <a:rPr lang="en-US" altLang="ja-JP" sz="1200" b="1">
                <a:solidFill>
                  <a:srgbClr val="F7F7F7"/>
                </a:solidFill>
                <a:cs typeface="Times New Roman" pitchFamily="18" charset="0"/>
              </a:rPr>
              <a:t> </a:t>
            </a:r>
            <a:r>
              <a:rPr lang="en-US" altLang="en-US" sz="1200">
                <a:solidFill>
                  <a:srgbClr val="F7F7F7"/>
                </a:solidFill>
                <a:cs typeface="Times New Roman" pitchFamily="18" charset="0"/>
              </a:rPr>
              <a:t>传</a:t>
            </a:r>
            <a:r>
              <a:rPr lang="en-US" altLang="ja-JP" sz="1200" b="1">
                <a:solidFill>
                  <a:srgbClr val="F7F7F7"/>
                </a:solidFill>
                <a:cs typeface="Times New Roman" pitchFamily="18" charset="0"/>
              </a:rPr>
              <a:t> </a:t>
            </a:r>
            <a:endParaRPr lang="en-US" sz="1100">
              <a:solidFill>
                <a:srgbClr val="F7F7F7"/>
              </a:solidFill>
              <a:latin typeface="Arial Narrow" pitchFamily="34" charset="0"/>
              <a:cs typeface="Times New Roman" pitchFamily="18" charset="0"/>
            </a:endParaRPr>
          </a:p>
        </p:txBody>
      </p:sp>
      <p:sp>
        <p:nvSpPr>
          <p:cNvPr id="196631"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四月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50-</a:t>
            </a:r>
            <a:br>
              <a:rPr lang="en-US" altLang="ja-JP" sz="1200" b="1">
                <a:solidFill>
                  <a:srgbClr val="000000"/>
                </a:solidFill>
                <a:latin typeface="Arial Narrow" pitchFamily="34" charset="0"/>
                <a:cs typeface="Times New Roman" pitchFamily="18" charset="0"/>
              </a:rPr>
            </a:br>
            <a:r>
              <a:rPr lang="en-US" altLang="en-US" sz="1200">
                <a:solidFill>
                  <a:srgbClr val="000404"/>
                </a:solidFill>
                <a:cs typeface="Times New Roman" pitchFamily="18" charset="0"/>
              </a:rPr>
              <a:t>九月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52</a:t>
            </a:r>
          </a:p>
          <a:p>
            <a:pPr algn="ctr"/>
            <a:r>
              <a:rPr lang="en-US" b="1">
                <a:solidFill>
                  <a:srgbClr val="000000"/>
                </a:solidFill>
                <a:latin typeface="Arial Narrow" pitchFamily="34" charset="0"/>
                <a:cs typeface="Times New Roman" pitchFamily="18" charset="0"/>
              </a:rPr>
              <a:t>2</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爱琴海</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900" b="1">
              <a:solidFill>
                <a:srgbClr val="000000"/>
              </a:solidFill>
              <a:latin typeface="Arial Narrow" pitchFamily="34" charset="0"/>
              <a:cs typeface="Times New Roman" pitchFamily="18" charset="0"/>
            </a:endParaRPr>
          </a:p>
        </p:txBody>
      </p:sp>
      <p:sp>
        <p:nvSpPr>
          <p:cNvPr id="21"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0066FF"/>
              </a:buClr>
              <a:defRPr/>
            </a:pPr>
            <a:r>
              <a:rPr lang="zh-CN" altLang="en-US" sz="1800" b="1">
                <a:latin typeface="细圆" charset="0"/>
                <a:ea typeface="细圆" charset="0"/>
                <a:cs typeface="细圆" charset="0"/>
              </a:rPr>
              <a:t>路加</a:t>
            </a:r>
            <a:endParaRPr lang="en-GB" sz="1800" b="1">
              <a:latin typeface="Helvetica" charset="0"/>
              <a:ea typeface="细圆" charset="0"/>
              <a:cs typeface="细圆" charset="0"/>
            </a:endParaRPr>
          </a:p>
        </p:txBody>
      </p:sp>
      <p:sp>
        <p:nvSpPr>
          <p:cNvPr id="22"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0066FF"/>
              </a:buClr>
              <a:defRPr/>
            </a:pPr>
            <a:r>
              <a:rPr lang="zh-CN" altLang="en-US" sz="1800" b="1">
                <a:latin typeface="细圆" charset="0"/>
                <a:ea typeface="细圆" charset="0"/>
                <a:cs typeface="细圆" charset="0"/>
              </a:rPr>
              <a:t>马可</a:t>
            </a:r>
            <a:endParaRPr lang="en-GB" sz="1800" b="1">
              <a:latin typeface="Helvetica" charset="0"/>
              <a:ea typeface="细圆" charset="0"/>
              <a:cs typeface="细圆" charset="0"/>
            </a:endParaRPr>
          </a:p>
        </p:txBody>
      </p:sp>
      <p:sp>
        <p:nvSpPr>
          <p:cNvPr id="23"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ja-JP" sz="1800" b="1">
                <a:solidFill>
                  <a:srgbClr val="F7F7F7"/>
                </a:solidFill>
                <a:latin typeface="Arial Narrow" pitchFamily="34" charset="0"/>
                <a:cs typeface="Times New Roman" pitchFamily="18" charset="0"/>
              </a:rPr>
              <a:t> </a:t>
            </a:r>
            <a:r>
              <a:rPr lang="en-US" altLang="en-US" sz="1800" b="1">
                <a:solidFill>
                  <a:srgbClr val="F7F7F7"/>
                </a:solidFill>
                <a:cs typeface="Times New Roman" pitchFamily="18" charset="0"/>
              </a:rPr>
              <a:t>使</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徒</a:t>
            </a:r>
            <a:r>
              <a:rPr lang="en-US" altLang="ja-JP" sz="1800" b="1">
                <a:solidFill>
                  <a:srgbClr val="F7F7F7"/>
                </a:solidFill>
                <a:cs typeface="Times New Roman" pitchFamily="18" charset="0"/>
              </a:rPr>
              <a:t> </a:t>
            </a:r>
            <a:endParaRPr lang="en-US" sz="1600">
              <a:solidFill>
                <a:srgbClr val="FFFFFF"/>
              </a:solidFill>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06064"/>
            <a:ext cx="9144000" cy="3267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 为 人 子 来 ， 并 不 是 要 受 人 的 服 事 ， 乃 是 要 服 事 人 ， 并 且 要 舍 命 作 多 人 的 赎 价”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(10:45)</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91279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0"/>
            <a:ext cx="3276600" cy="2209800"/>
          </a:xfrm>
          <a:effectLst>
            <a:outerShdw dist="35921" dir="2700000" algn="ctr" rotWithShape="0">
              <a:srgbClr val="000000">
                <a:alpha val="99962"/>
              </a:srgbClr>
            </a:outerShdw>
          </a:effectLst>
        </p:spPr>
        <p:txBody>
          <a:bodyPr/>
          <a:lstStyle/>
          <a:p>
            <a:pPr eaLnBrk="1" hangingPunct="1"/>
            <a:r>
              <a:rPr lang="en-US" altLang="zh-CN" sz="4800">
                <a:solidFill>
                  <a:srgbClr val="FFFFFF"/>
                </a:solidFill>
                <a:ea typeface="隶变" pitchFamily="2" charset="-122"/>
              </a:rPr>
              <a:t>一</a:t>
            </a:r>
            <a:r>
              <a:rPr lang="zh-CN" altLang="en-US" sz="4800">
                <a:solidFill>
                  <a:srgbClr val="FFFFFF"/>
                </a:solidFill>
                <a:ea typeface="隶变" pitchFamily="2" charset="-122"/>
              </a:rPr>
              <a:t>个值得思考的问题</a:t>
            </a:r>
            <a:r>
              <a:rPr lang="en-US" altLang="ja-JP">
                <a:solidFill>
                  <a:srgbClr val="FFFFFF"/>
                </a:solidFill>
              </a:rPr>
              <a:t>…</a:t>
            </a:r>
            <a:endParaRPr lang="en-US"/>
          </a:p>
        </p:txBody>
      </p:sp>
      <p:sp>
        <p:nvSpPr>
          <p:cNvPr id="113667" name="Rectangle 3"/>
          <p:cNvSpPr>
            <a:spLocks noGrp="1" noChangeArrowheads="1"/>
          </p:cNvSpPr>
          <p:nvPr>
            <p:ph type="subTitle" idx="1"/>
          </p:nvPr>
        </p:nvSpPr>
        <p:spPr>
          <a:xfrm>
            <a:off x="152400" y="2971800"/>
            <a:ext cx="3581400" cy="3200400"/>
          </a:xfrm>
          <a:effectLst>
            <a:outerShdw dist="35921" dir="2700000" algn="ctr" rotWithShape="0">
              <a:srgbClr val="000000">
                <a:alpha val="99962"/>
              </a:srgbClr>
            </a:outerShdw>
          </a:effectLst>
        </p:spPr>
        <p:txBody>
          <a:bodyPr/>
          <a:lstStyle/>
          <a:p>
            <a:pPr eaLnBrk="1" hangingPunct="1">
              <a:defRPr/>
            </a:pPr>
            <a:r>
              <a:rPr lang="en-US" altLang="zh-CN" b="1">
                <a:ea typeface="细圆" charset="0"/>
                <a:cs typeface="细圆" charset="0"/>
              </a:rPr>
              <a:t>马可</a:t>
            </a:r>
            <a:r>
              <a:rPr lang="zh-CN" altLang="en-US" b="1">
                <a:ea typeface="细圆" charset="0"/>
                <a:cs typeface="细圆" charset="0"/>
              </a:rPr>
              <a:t>说我们应该在哪些方面学像基督？在一切所有的事上么？还是在一些事上？若是一些，是哪一些？</a:t>
            </a:r>
            <a:endParaRPr lang="en-US" b="1">
              <a:ea typeface="细圆" charset="0"/>
              <a:cs typeface="细圆" charset="0"/>
            </a:endParaRPr>
          </a:p>
        </p:txBody>
      </p:sp>
      <p:pic>
        <p:nvPicPr>
          <p:cNvPr id="197635" name="Picture 4" descr="Washing feet"/>
          <p:cNvPicPr>
            <a:picLocks noChangeAspect="1" noChangeArrowheads="1"/>
          </p:cNvPicPr>
          <p:nvPr/>
        </p:nvPicPr>
        <p:blipFill>
          <a:blip r:embed="rId3"/>
          <a:srcRect/>
          <a:stretch>
            <a:fillRect/>
          </a:stretch>
        </p:blipFill>
        <p:spPr bwMode="auto">
          <a:xfrm>
            <a:off x="3840163" y="0"/>
            <a:ext cx="5303837" cy="696753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1981200" y="1676400"/>
            <a:ext cx="366713" cy="1733550"/>
          </a:xfrm>
          <a:prstGeom prst="rect">
            <a:avLst/>
          </a:prstGeom>
          <a:noFill/>
          <a:ln w="9525">
            <a:noFill/>
            <a:miter lim="800000"/>
            <a:headEnd/>
            <a:tailEnd/>
          </a:ln>
        </p:spPr>
        <p:txBody>
          <a:bodyPr wrap="none">
            <a:spAutoFit/>
          </a:bodyPr>
          <a:lstStyle/>
          <a:p>
            <a:r>
              <a:rPr lang="en-US">
                <a:latin typeface="Comic Sans MS" pitchFamily="66" charset="0"/>
                <a:cs typeface="Times New Roman" pitchFamily="18" charset="0"/>
              </a:rPr>
              <a:t> </a:t>
            </a:r>
            <a:endParaRPr lang="en-US">
              <a:cs typeface="Times New Roman" pitchFamily="18" charset="0"/>
            </a:endParaRPr>
          </a:p>
          <a:p>
            <a:endParaRPr lang="en-US">
              <a:cs typeface="Times New Roman" pitchFamily="18" charset="0"/>
            </a:endParaRPr>
          </a:p>
          <a:p>
            <a:r>
              <a:rPr lang="en-US">
                <a:latin typeface="Comic Sans MS" pitchFamily="66" charset="0"/>
                <a:cs typeface="Times New Roman" pitchFamily="18" charset="0"/>
              </a:rPr>
              <a:t>  </a:t>
            </a:r>
          </a:p>
          <a:p>
            <a:r>
              <a:rPr lang="en-US">
                <a:latin typeface="Comic Sans MS" pitchFamily="66" charset="0"/>
                <a:cs typeface="Times New Roman" pitchFamily="18" charset="0"/>
              </a:rPr>
              <a:t> </a:t>
            </a:r>
            <a:endParaRPr lang="en-US">
              <a:cs typeface="Times New Roman" pitchFamily="18" charset="0"/>
            </a:endParaRPr>
          </a:p>
        </p:txBody>
      </p:sp>
      <p:pic>
        <p:nvPicPr>
          <p:cNvPr id="199683" name="Picture 3"/>
          <p:cNvPicPr>
            <a:picLocks noChangeAspect="1" noChangeArrowheads="1"/>
          </p:cNvPicPr>
          <p:nvPr/>
        </p:nvPicPr>
        <p:blipFill>
          <a:blip r:embed="rId3"/>
          <a:srcRect/>
          <a:stretch>
            <a:fillRect/>
          </a:stretch>
        </p:blipFill>
        <p:spPr bwMode="auto">
          <a:xfrm>
            <a:off x="4763" y="0"/>
            <a:ext cx="9672637" cy="6858000"/>
          </a:xfrm>
          <a:prstGeom prst="rect">
            <a:avLst/>
          </a:prstGeom>
          <a:noFill/>
          <a:ln w="9525">
            <a:noFill/>
            <a:miter lim="800000"/>
            <a:headEnd/>
            <a:tailEnd/>
          </a:ln>
        </p:spPr>
      </p:pic>
      <p:sp>
        <p:nvSpPr>
          <p:cNvPr id="199684" name="TextBox 3"/>
          <p:cNvSpPr txBox="1">
            <a:spLocks noChangeArrowheads="1"/>
          </p:cNvSpPr>
          <p:nvPr/>
        </p:nvSpPr>
        <p:spPr bwMode="auto">
          <a:xfrm>
            <a:off x="2590800" y="300038"/>
            <a:ext cx="3962400" cy="2062162"/>
          </a:xfrm>
          <a:prstGeom prst="rect">
            <a:avLst/>
          </a:prstGeom>
          <a:solidFill>
            <a:srgbClr val="FFFFFF"/>
          </a:solidFill>
          <a:ln w="9525">
            <a:noFill/>
            <a:miter lim="800000"/>
            <a:headEnd/>
            <a:tailEnd/>
          </a:ln>
        </p:spPr>
        <p:txBody>
          <a:bodyPr>
            <a:spAutoFit/>
          </a:bodyPr>
          <a:lstStyle/>
          <a:p>
            <a:r>
              <a:rPr lang="en-US" altLang="zh-CN" sz="1600">
                <a:solidFill>
                  <a:srgbClr val="2E2E01"/>
                </a:solidFill>
                <a:ea typeface="Osaka" charset="-128"/>
              </a:rPr>
              <a:t>8</a:t>
            </a:r>
            <a:r>
              <a:rPr lang="zh-CN" altLang="en-US" sz="1600">
                <a:solidFill>
                  <a:srgbClr val="2E2E01"/>
                </a:solidFill>
                <a:ea typeface="Osaka" charset="-128"/>
              </a:rPr>
              <a:t>。</a:t>
            </a:r>
            <a:r>
              <a:rPr lang="en-US" altLang="zh-CN" sz="1600">
                <a:solidFill>
                  <a:srgbClr val="2E2E01"/>
                </a:solidFill>
                <a:ea typeface="Osaka" charset="-128"/>
              </a:rPr>
              <a:t> </a:t>
            </a:r>
            <a:r>
              <a:rPr lang="zh-CN" altLang="en-US" sz="1600">
                <a:solidFill>
                  <a:srgbClr val="2E2E01"/>
                </a:solidFill>
                <a:ea typeface="Osaka" charset="-128"/>
              </a:rPr>
              <a:t>以利亚在耶稣改变形像时</a:t>
            </a:r>
            <a:endParaRPr lang="en-US" altLang="zh-CN" sz="1600">
              <a:solidFill>
                <a:srgbClr val="2E2E01"/>
              </a:solidFill>
              <a:ea typeface="Osaka" charset="-128"/>
            </a:endParaRPr>
          </a:p>
          <a:p>
            <a:r>
              <a:rPr lang="en-US" altLang="zh-CN" sz="1600">
                <a:solidFill>
                  <a:srgbClr val="2E2E01"/>
                </a:solidFill>
                <a:ea typeface="Osaka" charset="-128"/>
              </a:rPr>
              <a:t>9</a:t>
            </a:r>
            <a:r>
              <a:rPr lang="zh-CN" altLang="en-US" sz="1600">
                <a:solidFill>
                  <a:srgbClr val="2E2E01"/>
                </a:solidFill>
                <a:ea typeface="Osaka" charset="-128"/>
              </a:rPr>
              <a:t>。</a:t>
            </a:r>
            <a:r>
              <a:rPr lang="en-US" altLang="zh-CN" sz="1600">
                <a:solidFill>
                  <a:srgbClr val="2E2E01"/>
                </a:solidFill>
                <a:ea typeface="Osaka" charset="-128"/>
              </a:rPr>
              <a:t> </a:t>
            </a:r>
            <a:r>
              <a:rPr lang="zh-CN" altLang="en-US" sz="1600">
                <a:solidFill>
                  <a:srgbClr val="2E2E01"/>
                </a:solidFill>
                <a:ea typeface="Osaka" charset="-128"/>
              </a:rPr>
              <a:t>仆人态度是必要的</a:t>
            </a:r>
            <a:endParaRPr lang="en-US" altLang="zh-CN" sz="1600">
              <a:solidFill>
                <a:srgbClr val="2E2E01"/>
              </a:solidFill>
              <a:ea typeface="Osaka" charset="-128"/>
            </a:endParaRPr>
          </a:p>
          <a:p>
            <a:r>
              <a:rPr lang="en-US" altLang="zh-CN" sz="1600">
                <a:solidFill>
                  <a:srgbClr val="2E2E01"/>
                </a:solidFill>
                <a:ea typeface="Osaka" charset="-128"/>
              </a:rPr>
              <a:t>10</a:t>
            </a:r>
            <a:r>
              <a:rPr lang="zh-CN" altLang="en-US" sz="1600">
                <a:solidFill>
                  <a:srgbClr val="2E2E01"/>
                </a:solidFill>
                <a:ea typeface="Osaka" charset="-128"/>
              </a:rPr>
              <a:t>。胜利进入耶路撒冷</a:t>
            </a:r>
            <a:endParaRPr lang="en-US" altLang="zh-CN" sz="1600">
              <a:solidFill>
                <a:srgbClr val="2E2E01"/>
              </a:solidFill>
              <a:ea typeface="Osaka" charset="-128"/>
            </a:endParaRPr>
          </a:p>
          <a:p>
            <a:r>
              <a:rPr lang="en-US" altLang="zh-CN" sz="1600">
                <a:solidFill>
                  <a:srgbClr val="2E2E01"/>
                </a:solidFill>
                <a:ea typeface="Osaka" charset="-128"/>
              </a:rPr>
              <a:t>11</a:t>
            </a:r>
            <a:r>
              <a:rPr lang="zh-CN" altLang="en-US" sz="1600">
                <a:solidFill>
                  <a:srgbClr val="2E2E01"/>
                </a:solidFill>
                <a:ea typeface="Osaka" charset="-128"/>
              </a:rPr>
              <a:t>。解决复活的嶷问</a:t>
            </a:r>
            <a:endParaRPr lang="en-US" altLang="zh-CN" sz="1600">
              <a:solidFill>
                <a:srgbClr val="2E2E01"/>
              </a:solidFill>
              <a:ea typeface="Osaka" charset="-128"/>
            </a:endParaRPr>
          </a:p>
          <a:p>
            <a:r>
              <a:rPr lang="en-US" altLang="zh-CN" sz="1600">
                <a:solidFill>
                  <a:srgbClr val="2E2E01"/>
                </a:solidFill>
                <a:ea typeface="Osaka" charset="-128"/>
              </a:rPr>
              <a:t>12</a:t>
            </a:r>
            <a:r>
              <a:rPr lang="zh-CN" altLang="en-US" sz="1600">
                <a:solidFill>
                  <a:srgbClr val="2E2E01"/>
                </a:solidFill>
                <a:ea typeface="Osaka" charset="-128"/>
              </a:rPr>
              <a:t>。神殿被</a:t>
            </a:r>
            <a:r>
              <a:rPr lang="en-US" altLang="en-US" sz="1600">
                <a:solidFill>
                  <a:srgbClr val="2E2E01"/>
                </a:solidFill>
                <a:ea typeface="Osaka" charset="-128"/>
              </a:rPr>
              <a:t>毁坏</a:t>
            </a:r>
            <a:endParaRPr lang="en-US" altLang="ja-JP" sz="1600">
              <a:solidFill>
                <a:srgbClr val="2E2E01"/>
              </a:solidFill>
              <a:ea typeface="Osaka" charset="-128"/>
            </a:endParaRPr>
          </a:p>
          <a:p>
            <a:r>
              <a:rPr lang="en-US" altLang="zh-CN" sz="1600">
                <a:solidFill>
                  <a:srgbClr val="2E2E01"/>
                </a:solidFill>
                <a:ea typeface="Osaka" charset="-128"/>
              </a:rPr>
              <a:t>13</a:t>
            </a:r>
            <a:r>
              <a:rPr lang="zh-CN" altLang="en-US" sz="1600">
                <a:solidFill>
                  <a:srgbClr val="2E2E01"/>
                </a:solidFill>
                <a:ea typeface="Osaka" charset="-128"/>
              </a:rPr>
              <a:t>。在客西马尼的痛苦</a:t>
            </a:r>
            <a:endParaRPr lang="en-US" altLang="zh-CN" sz="1600">
              <a:solidFill>
                <a:srgbClr val="2E2E01"/>
              </a:solidFill>
              <a:ea typeface="Osaka" charset="-128"/>
            </a:endParaRPr>
          </a:p>
          <a:p>
            <a:r>
              <a:rPr lang="en-US" sz="1600">
                <a:solidFill>
                  <a:srgbClr val="2E2E01"/>
                </a:solidFill>
                <a:ea typeface="Osaka" charset="-128"/>
              </a:rPr>
              <a:t>14</a:t>
            </a:r>
            <a:r>
              <a:rPr lang="zh-CN" altLang="en-US" sz="1600">
                <a:solidFill>
                  <a:srgbClr val="2E2E01"/>
                </a:solidFill>
                <a:ea typeface="Osaka" charset="-128"/>
              </a:rPr>
              <a:t>。</a:t>
            </a:r>
            <a:r>
              <a:rPr lang="en-US" altLang="en-US" sz="1600">
                <a:solidFill>
                  <a:srgbClr val="2E2E01"/>
                </a:solidFill>
                <a:ea typeface="Osaka" charset="-128"/>
              </a:rPr>
              <a:t>叙述</a:t>
            </a:r>
            <a:r>
              <a:rPr lang="zh-CN" altLang="en-US" sz="1600">
                <a:solidFill>
                  <a:srgbClr val="2E2E01"/>
                </a:solidFill>
                <a:ea typeface="Osaka" charset="-128"/>
              </a:rPr>
              <a:t>耶稣的死</a:t>
            </a:r>
            <a:endParaRPr lang="en-US" altLang="zh-CN" sz="1600">
              <a:solidFill>
                <a:srgbClr val="2E2E01"/>
              </a:solidFill>
              <a:ea typeface="Osaka" charset="-128"/>
            </a:endParaRPr>
          </a:p>
          <a:p>
            <a:r>
              <a:rPr lang="en-US" altLang="zh-CN" sz="1600">
                <a:solidFill>
                  <a:srgbClr val="2E2E01"/>
                </a:solidFill>
                <a:ea typeface="Osaka" charset="-128"/>
              </a:rPr>
              <a:t>15</a:t>
            </a:r>
            <a:r>
              <a:rPr lang="zh-CN" altLang="en-US" sz="1600">
                <a:solidFill>
                  <a:srgbClr val="2E2E01"/>
                </a:solidFill>
                <a:ea typeface="Osaka" charset="-128"/>
              </a:rPr>
              <a:t>。空的坟墓</a:t>
            </a:r>
            <a:endParaRPr lang="en-US" altLang="zh-CN" sz="1600">
              <a:solidFill>
                <a:srgbClr val="2E2E01"/>
              </a:solidFill>
              <a:ea typeface="Osaka" charset="-128"/>
            </a:endParaRPr>
          </a:p>
        </p:txBody>
      </p:sp>
      <p:sp>
        <p:nvSpPr>
          <p:cNvPr id="199685" name="TextBox 4"/>
          <p:cNvSpPr txBox="1">
            <a:spLocks noChangeArrowheads="1"/>
          </p:cNvSpPr>
          <p:nvPr/>
        </p:nvSpPr>
        <p:spPr bwMode="auto">
          <a:xfrm>
            <a:off x="0" y="0"/>
            <a:ext cx="2667000" cy="2185988"/>
          </a:xfrm>
          <a:prstGeom prst="rect">
            <a:avLst/>
          </a:prstGeom>
          <a:solidFill>
            <a:srgbClr val="FFFFFF"/>
          </a:solidFill>
          <a:ln w="9525">
            <a:noFill/>
            <a:miter lim="800000"/>
            <a:headEnd/>
            <a:tailEnd/>
          </a:ln>
        </p:spPr>
        <p:txBody>
          <a:bodyPr>
            <a:spAutoFit/>
          </a:bodyPr>
          <a:lstStyle/>
          <a:p>
            <a:r>
              <a:rPr lang="zh-CN" altLang="en-US" dirty="0">
                <a:solidFill>
                  <a:srgbClr val="100303"/>
                </a:solidFill>
                <a:ea typeface="Osaka" charset="-128"/>
              </a:rPr>
              <a:t>马可福音</a:t>
            </a:r>
            <a:endParaRPr lang="en-US" altLang="zh-CN" dirty="0">
              <a:solidFill>
                <a:srgbClr val="100303"/>
              </a:solidFill>
              <a:ea typeface="Osaka" charset="-128"/>
            </a:endParaRPr>
          </a:p>
          <a:p>
            <a:r>
              <a:rPr lang="en-US" altLang="zh-CN" sz="1600" dirty="0">
                <a:solidFill>
                  <a:srgbClr val="100303"/>
                </a:solidFill>
                <a:ea typeface="Osaka" charset="-128"/>
              </a:rPr>
              <a:t>1</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基督为奴仆</a:t>
            </a:r>
            <a:endParaRPr lang="en-US" altLang="zh-CN" sz="1600" dirty="0">
              <a:solidFill>
                <a:srgbClr val="100303"/>
              </a:solidFill>
              <a:ea typeface="Osaka" charset="-128"/>
            </a:endParaRPr>
          </a:p>
          <a:p>
            <a:r>
              <a:rPr lang="en-US" altLang="zh-CN" sz="1600" dirty="0">
                <a:solidFill>
                  <a:srgbClr val="100303"/>
                </a:solidFill>
                <a:ea typeface="Osaka" charset="-128"/>
              </a:rPr>
              <a:t>2</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治好</a:t>
            </a:r>
            <a:r>
              <a:rPr lang="en-US" altLang="en-US" sz="1600" dirty="0">
                <a:solidFill>
                  <a:srgbClr val="2E2E01"/>
                </a:solidFill>
                <a:ea typeface="Osaka" charset="-128"/>
              </a:rPr>
              <a:t>瘫</a:t>
            </a:r>
            <a:r>
              <a:rPr lang="zh-CN" altLang="en-US" sz="1600" dirty="0">
                <a:solidFill>
                  <a:srgbClr val="2E2E01"/>
                </a:solidFill>
                <a:ea typeface="Osaka" charset="-128"/>
              </a:rPr>
              <a:t>痪病人</a:t>
            </a:r>
            <a:endParaRPr lang="en-US" altLang="zh-CN" sz="1600" dirty="0">
              <a:solidFill>
                <a:srgbClr val="2E2E01"/>
              </a:solidFill>
              <a:ea typeface="Osaka" charset="-128"/>
            </a:endParaRPr>
          </a:p>
          <a:p>
            <a:r>
              <a:rPr lang="en-US" altLang="zh-CN" sz="1600" dirty="0">
                <a:solidFill>
                  <a:srgbClr val="2E2E01"/>
                </a:solidFill>
                <a:ea typeface="Osaka" charset="-128"/>
              </a:rPr>
              <a:t>3</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纠纷房子的结果</a:t>
            </a:r>
            <a:endParaRPr lang="en-US" altLang="zh-CN" sz="1600" dirty="0">
              <a:solidFill>
                <a:srgbClr val="2E2E01"/>
              </a:solidFill>
              <a:ea typeface="Osaka" charset="-128"/>
            </a:endParaRPr>
          </a:p>
          <a:p>
            <a:r>
              <a:rPr lang="en-US" altLang="zh-CN" sz="1600" dirty="0">
                <a:solidFill>
                  <a:srgbClr val="2E2E01"/>
                </a:solidFill>
                <a:ea typeface="Osaka" charset="-128"/>
              </a:rPr>
              <a:t>4</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仆人的大能</a:t>
            </a:r>
            <a:endParaRPr lang="en-US" altLang="zh-CN" sz="1600" dirty="0">
              <a:solidFill>
                <a:srgbClr val="2E2E01"/>
              </a:solidFill>
              <a:ea typeface="Osaka" charset="-128"/>
            </a:endParaRPr>
          </a:p>
          <a:p>
            <a:r>
              <a:rPr lang="en-US" altLang="zh-CN" sz="1600" dirty="0">
                <a:solidFill>
                  <a:srgbClr val="2E2E01"/>
                </a:solidFill>
                <a:ea typeface="Osaka" charset="-128"/>
              </a:rPr>
              <a:t>5</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教导五千人</a:t>
            </a:r>
            <a:endParaRPr lang="en-US" altLang="zh-CN" sz="1600" dirty="0">
              <a:solidFill>
                <a:srgbClr val="2E2E01"/>
              </a:solidFill>
              <a:ea typeface="Osaka" charset="-128"/>
            </a:endParaRPr>
          </a:p>
          <a:p>
            <a:r>
              <a:rPr lang="en-US" altLang="zh-CN" sz="1600" dirty="0">
                <a:solidFill>
                  <a:srgbClr val="2E2E01"/>
                </a:solidFill>
                <a:ea typeface="Osaka" charset="-128"/>
              </a:rPr>
              <a:t>6</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法利赛的传统被攻击</a:t>
            </a:r>
            <a:endParaRPr lang="en-US" altLang="zh-CN" sz="1600" dirty="0">
              <a:solidFill>
                <a:srgbClr val="2E2E01"/>
              </a:solidFill>
              <a:ea typeface="Osaka" charset="-128"/>
            </a:endParaRPr>
          </a:p>
          <a:p>
            <a:r>
              <a:rPr lang="en-US" altLang="zh-CN" sz="1600" dirty="0">
                <a:solidFill>
                  <a:srgbClr val="100303"/>
                </a:solidFill>
                <a:ea typeface="Osaka" charset="-128"/>
              </a:rPr>
              <a:t>7</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治好瞎子</a:t>
            </a:r>
            <a:endParaRPr lang="en-US" altLang="zh-CN" sz="1600" dirty="0">
              <a:solidFill>
                <a:srgbClr val="100303"/>
              </a:solidFill>
              <a:ea typeface="Osaka"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185" name="Object 2"/>
          <p:cNvGraphicFramePr>
            <a:graphicFrameLocks noChangeAspect="1"/>
          </p:cNvGraphicFramePr>
          <p:nvPr/>
        </p:nvGraphicFramePr>
        <p:xfrm>
          <a:off x="0" y="-26988"/>
          <a:ext cx="9144000" cy="6884988"/>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MSPhotoEd.3">
                  <p:embed/>
                </p:oleObj>
              </mc:Choice>
              <mc:Fallback>
                <p:oleObj name="Photo Editor Photo" r:id="rId3" imgW="4877223" imgH="3657917" progId="MSPhotoEd.3">
                  <p:embed/>
                  <p:pic>
                    <p:nvPicPr>
                      <p:cNvPr id="0" name=""/>
                      <p:cNvPicPr>
                        <a:picLocks noChangeAspect="1" noChangeArrowheads="1"/>
                      </p:cNvPicPr>
                      <p:nvPr/>
                    </p:nvPicPr>
                    <p:blipFill>
                      <a:blip r:embed="rId4">
                        <a:lum bright="36000"/>
                        <a:extLst>
                          <a:ext uri="{28A0092B-C50C-407E-A947-70E740481C1C}">
                            <a14:useLocalDpi xmlns:a14="http://schemas.microsoft.com/office/drawing/2010/main" val="0"/>
                          </a:ext>
                        </a:extLst>
                      </a:blip>
                      <a:srcRect l="8386" t="22917" r="14192"/>
                      <a:stretch>
                        <a:fillRect/>
                      </a:stretch>
                    </p:blipFill>
                    <p:spPr bwMode="auto">
                      <a:xfrm>
                        <a:off x="0" y="-26988"/>
                        <a:ext cx="9144000" cy="68849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1139" name="Text Box 2"/>
          <p:cNvSpPr txBox="1">
            <a:spLocks noChangeArrowheads="1"/>
          </p:cNvSpPr>
          <p:nvPr/>
        </p:nvSpPr>
        <p:spPr bwMode="auto">
          <a:xfrm>
            <a:off x="446088" y="4293096"/>
            <a:ext cx="8229600" cy="167738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zh-CN" altLang="en-US" sz="900" b="1" u="sng" dirty="0">
              <a:solidFill>
                <a:schemeClr val="bg1"/>
              </a:solidFill>
              <a:latin typeface="Times" charset="0"/>
              <a:ea typeface="细圆" pitchFamily="2" charset="-122"/>
            </a:endParaRPr>
          </a:p>
          <a:p>
            <a:pPr algn="ctr"/>
            <a:r>
              <a:rPr lang="zh-CN" altLang="en-US" sz="2800" b="1" dirty="0">
                <a:solidFill>
                  <a:schemeClr val="bg1"/>
                </a:solidFill>
                <a:latin typeface="细圆" pitchFamily="2" charset="-122"/>
                <a:ea typeface="细圆" pitchFamily="2" charset="-122"/>
              </a:rPr>
              <a:t>马可福音最早的标题（</a:t>
            </a:r>
            <a:r>
              <a:rPr lang="en-US" altLang="zh-CN" sz="2800" b="1" dirty="0">
                <a:solidFill>
                  <a:schemeClr val="bg1"/>
                </a:solidFill>
                <a:latin typeface="细圆" pitchFamily="2" charset="-122"/>
                <a:ea typeface="细圆" pitchFamily="2" charset="-122"/>
              </a:rPr>
              <a:t>《</a:t>
            </a:r>
            <a:r>
              <a:rPr lang="zh-CN" altLang="en-US" sz="2800" b="1" dirty="0">
                <a:solidFill>
                  <a:schemeClr val="bg1"/>
                </a:solidFill>
                <a:latin typeface="细圆" pitchFamily="2" charset="-122"/>
                <a:ea typeface="细圆" pitchFamily="2" charset="-122"/>
              </a:rPr>
              <a:t>根据马可</a:t>
            </a:r>
            <a:r>
              <a:rPr lang="en-US" altLang="zh-CN" sz="2800" b="1" dirty="0">
                <a:solidFill>
                  <a:schemeClr val="bg1"/>
                </a:solidFill>
                <a:latin typeface="细圆" pitchFamily="2" charset="-122"/>
                <a:ea typeface="细圆" pitchFamily="2" charset="-122"/>
              </a:rPr>
              <a:t>……》</a:t>
            </a:r>
            <a:r>
              <a:rPr lang="zh-CN" altLang="en-US" sz="2800" b="1" dirty="0">
                <a:solidFill>
                  <a:schemeClr val="bg1"/>
                </a:solidFill>
                <a:latin typeface="细圆" pitchFamily="2" charset="-122"/>
                <a:ea typeface="细圆" pitchFamily="2" charset="-122"/>
              </a:rPr>
              <a:t>）是在</a:t>
            </a:r>
            <a:r>
              <a:rPr lang="en-US" altLang="zh-CN" sz="2800" b="1" dirty="0">
                <a:solidFill>
                  <a:schemeClr val="bg1"/>
                </a:solidFill>
                <a:latin typeface="细圆" pitchFamily="2" charset="-122"/>
                <a:ea typeface="细圆" pitchFamily="2" charset="-122"/>
              </a:rPr>
              <a:t>AD125</a:t>
            </a:r>
            <a:r>
              <a:rPr lang="zh-CN" altLang="en-US" sz="2800" b="1" dirty="0">
                <a:solidFill>
                  <a:schemeClr val="bg1"/>
                </a:solidFill>
                <a:latin typeface="细圆" pitchFamily="2" charset="-122"/>
                <a:ea typeface="细圆" pitchFamily="2" charset="-122"/>
              </a:rPr>
              <a:t>之前的一位文士所添加的。</a:t>
            </a:r>
            <a:r>
              <a:rPr lang="zh-CN" altLang="en-US" sz="2800" b="1" dirty="0">
                <a:solidFill>
                  <a:schemeClr val="bg1"/>
                </a:solidFill>
                <a:latin typeface="Times" charset="0"/>
                <a:ea typeface="SimSun" pitchFamily="2" charset="-122"/>
              </a:rPr>
              <a:t>  </a:t>
            </a:r>
          </a:p>
          <a:p>
            <a:pPr algn="ctr"/>
            <a:endParaRPr lang="zh-CN" altLang="en-US" sz="1000" b="1" dirty="0">
              <a:solidFill>
                <a:schemeClr val="bg1"/>
              </a:solidFill>
              <a:latin typeface="Times" charset="0"/>
              <a:ea typeface="SimSun" pitchFamily="2" charset="-122"/>
            </a:endParaRPr>
          </a:p>
          <a:p>
            <a:pPr algn="ctr"/>
            <a:r>
              <a:rPr lang="en-US" altLang="zh-CN" sz="2800" b="1" dirty="0">
                <a:solidFill>
                  <a:schemeClr val="bg1"/>
                </a:solidFill>
                <a:latin typeface="Times" charset="0"/>
                <a:ea typeface="SimSun" pitchFamily="2" charset="-122"/>
              </a:rPr>
              <a:t>(</a:t>
            </a:r>
            <a:r>
              <a:rPr lang="en-US" altLang="zh-CN" sz="2800" b="1" dirty="0" err="1">
                <a:solidFill>
                  <a:schemeClr val="bg1"/>
                </a:solidFill>
                <a:latin typeface="Times" charset="0"/>
                <a:ea typeface="SimSun" pitchFamily="2" charset="-122"/>
              </a:rPr>
              <a:t>Grassmick</a:t>
            </a:r>
            <a:r>
              <a:rPr lang="en-US" altLang="zh-CN" sz="2800" b="1" dirty="0">
                <a:solidFill>
                  <a:schemeClr val="bg1"/>
                </a:solidFill>
                <a:latin typeface="Times" charset="0"/>
                <a:ea typeface="SimSun" pitchFamily="2" charset="-122"/>
              </a:rPr>
              <a:t>, </a:t>
            </a:r>
            <a:r>
              <a:rPr lang="en-US" altLang="zh-CN" sz="2800" b="1" i="1" dirty="0">
                <a:solidFill>
                  <a:schemeClr val="bg1"/>
                </a:solidFill>
                <a:latin typeface="Times" charset="0"/>
                <a:ea typeface="SimSun" pitchFamily="2" charset="-122"/>
              </a:rPr>
              <a:t>BKC</a:t>
            </a:r>
            <a:r>
              <a:rPr lang="en-US" altLang="zh-CN" sz="2800" b="1" dirty="0">
                <a:solidFill>
                  <a:schemeClr val="bg1"/>
                </a:solidFill>
                <a:latin typeface="Times" charset="0"/>
                <a:ea typeface="SimSun" pitchFamily="2" charset="-122"/>
              </a:rPr>
              <a:t>, 2:95). </a:t>
            </a:r>
            <a:endParaRPr lang="en-US" sz="2800" b="1" dirty="0">
              <a:solidFill>
                <a:schemeClr val="bg1"/>
              </a:solidFill>
              <a:latin typeface="Times" charset="0"/>
              <a:ea typeface="SimSun" pitchFamily="2" charset="-122"/>
            </a:endParaRPr>
          </a:p>
        </p:txBody>
      </p:sp>
      <p:sp>
        <p:nvSpPr>
          <p:cNvPr id="221187" name="Text Box 3"/>
          <p:cNvSpPr txBox="1">
            <a:spLocks noChangeArrowheads="1"/>
          </p:cNvSpPr>
          <p:nvPr/>
        </p:nvSpPr>
        <p:spPr bwMode="auto">
          <a:xfrm>
            <a:off x="8582025"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221188" name="Text Box 4"/>
          <p:cNvSpPr txBox="1">
            <a:spLocks noChangeArrowheads="1"/>
          </p:cNvSpPr>
          <p:nvPr/>
        </p:nvSpPr>
        <p:spPr bwMode="auto">
          <a:xfrm>
            <a:off x="3725009" y="482600"/>
            <a:ext cx="162095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Times" charset="0"/>
                <a:ea typeface="隶变" pitchFamily="2" charset="-122"/>
              </a:rPr>
              <a:t>书卷介绍</a:t>
            </a:r>
          </a:p>
        </p:txBody>
      </p:sp>
      <p:sp>
        <p:nvSpPr>
          <p:cNvPr id="221189" name="Rectangle 5"/>
          <p:cNvSpPr>
            <a:spLocks noGrp="1" noChangeArrowheads="1"/>
          </p:cNvSpPr>
          <p:nvPr>
            <p:ph type="title" idx="4294967295"/>
          </p:nvPr>
        </p:nvSpPr>
        <p:spPr>
          <a:xfrm>
            <a:off x="2679700" y="3573016"/>
            <a:ext cx="3451225" cy="719137"/>
          </a:xfrm>
          <a:solidFill>
            <a:srgbClr val="800000"/>
          </a:solidFill>
        </p:spPr>
        <p:txBody>
          <a:bodyPr/>
          <a:lstStyle/>
          <a:p>
            <a:pPr eaLnBrk="1" hangingPunct="1"/>
            <a:r>
              <a:rPr lang="zh-TW" altLang="en-US" sz="3600" dirty="0">
                <a:latin typeface="Arial" charset="0"/>
                <a:ea typeface="ＭＳ Ｐゴシック" charset="0"/>
                <a:cs typeface="ＭＳ Ｐゴシック" charset="0"/>
              </a:rPr>
              <a:t>标题</a:t>
            </a:r>
            <a:endParaRPr lang="en-US" sz="36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47941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52400" y="1676400"/>
            <a:ext cx="4113213" cy="4114800"/>
          </a:xfrm>
          <a:prstGeom prst="rect">
            <a:avLst/>
          </a:prstGeom>
          <a:solidFill>
            <a:srgbClr val="0000FF"/>
          </a:solidFill>
          <a:ln w="9525">
            <a:solidFill>
              <a:srgbClr val="000000"/>
            </a:solidFill>
            <a:miter lim="800000"/>
            <a:headEnd/>
            <a:tailEnd/>
          </a:ln>
        </p:spPr>
        <p:txBody>
          <a:bodyPr/>
          <a:lstStyle/>
          <a:p>
            <a:pPr algn="ctr"/>
            <a:r>
              <a:rPr lang="zh-CN" altLang="en-US" b="1" u="sng">
                <a:solidFill>
                  <a:schemeClr val="bg1"/>
                </a:solidFill>
                <a:latin typeface="Times" charset="0"/>
                <a:ea typeface="细圆" pitchFamily="2" charset="-122"/>
              </a:rPr>
              <a:t>外在证据</a:t>
            </a:r>
          </a:p>
          <a:p>
            <a:pPr algn="ctr"/>
            <a:endParaRPr lang="zh-CN" altLang="en-US" sz="900" b="1" u="sng">
              <a:solidFill>
                <a:schemeClr val="bg1"/>
              </a:solidFill>
              <a:latin typeface="Times" charset="0"/>
              <a:ea typeface="细圆" pitchFamily="2" charset="-122"/>
            </a:endParaRPr>
          </a:p>
          <a:p>
            <a:pPr algn="ctr"/>
            <a:r>
              <a:rPr lang="zh-CN" altLang="en-US" sz="2000" b="1">
                <a:solidFill>
                  <a:schemeClr val="bg1"/>
                </a:solidFill>
                <a:latin typeface="Times" charset="0"/>
                <a:ea typeface="细圆" pitchFamily="2" charset="-122"/>
              </a:rPr>
              <a:t>初期教父一致见证使徒彼得的友人－马可，写了这本今天以他的名字为标题的福音书。</a:t>
            </a:r>
          </a:p>
          <a:p>
            <a:pPr algn="ctr"/>
            <a:r>
              <a:rPr lang="en-US" altLang="zh-CN" sz="2000" b="1">
                <a:solidFill>
                  <a:schemeClr val="bg1"/>
                </a:solidFill>
                <a:latin typeface="Times" charset="0"/>
                <a:ea typeface="SimSun" pitchFamily="2" charset="-122"/>
              </a:rPr>
              <a:t> </a:t>
            </a:r>
          </a:p>
          <a:p>
            <a:pPr algn="ctr"/>
            <a:r>
              <a:rPr lang="en-US" altLang="zh-CN" sz="2000" b="1">
                <a:solidFill>
                  <a:schemeClr val="bg1"/>
                </a:solidFill>
                <a:latin typeface="Times" charset="0"/>
                <a:ea typeface="SimSun" pitchFamily="2" charset="-122"/>
              </a:rPr>
              <a:t>Papias, Bishop of Hierapolis </a:t>
            </a:r>
          </a:p>
          <a:p>
            <a:pPr marL="342900" lvl="3" algn="ctr"/>
            <a:r>
              <a:rPr lang="zh-CN" altLang="en-US" sz="2000" b="1">
                <a:solidFill>
                  <a:schemeClr val="bg1"/>
                </a:solidFill>
                <a:latin typeface="Times" charset="0"/>
                <a:ea typeface="细圆" pitchFamily="2" charset="-122"/>
              </a:rPr>
              <a:t>殉道者犹斯丁</a:t>
            </a:r>
            <a:r>
              <a:rPr lang="en-US" altLang="zh-CN" sz="2000" b="1">
                <a:solidFill>
                  <a:schemeClr val="bg1"/>
                </a:solidFill>
                <a:latin typeface="Times" charset="0"/>
                <a:ea typeface="SimSun" pitchFamily="2" charset="-122"/>
              </a:rPr>
              <a:t>(Justin Martyr )</a:t>
            </a:r>
          </a:p>
          <a:p>
            <a:pPr marL="342900" lvl="3" algn="ctr"/>
            <a:r>
              <a:rPr lang="zh-CN" altLang="en-US" sz="2000" b="1">
                <a:solidFill>
                  <a:schemeClr val="bg1"/>
                </a:solidFill>
                <a:latin typeface="Times" charset="0"/>
                <a:ea typeface="细圆" pitchFamily="2" charset="-122"/>
              </a:rPr>
              <a:t>爱任纽</a:t>
            </a:r>
            <a:r>
              <a:rPr lang="en-US" altLang="zh-CN" sz="2000" b="1">
                <a:solidFill>
                  <a:schemeClr val="bg1"/>
                </a:solidFill>
                <a:latin typeface="Times" charset="0"/>
                <a:ea typeface="SimSun" pitchFamily="2" charset="-122"/>
              </a:rPr>
              <a:t>(Irenaeus)</a:t>
            </a:r>
          </a:p>
          <a:p>
            <a:pPr marL="342900" lvl="3" algn="ctr"/>
            <a:r>
              <a:rPr lang="zh-CN" altLang="en-US" sz="2000" b="1">
                <a:solidFill>
                  <a:schemeClr val="bg1"/>
                </a:solidFill>
                <a:latin typeface="Times" charset="0"/>
                <a:ea typeface="细圆" pitchFamily="2" charset="-122"/>
              </a:rPr>
              <a:t>特土良</a:t>
            </a:r>
            <a:r>
              <a:rPr lang="en-US" altLang="zh-CN" sz="2000" b="1">
                <a:solidFill>
                  <a:schemeClr val="bg1"/>
                </a:solidFill>
                <a:latin typeface="Times" charset="0"/>
                <a:ea typeface="SimSun" pitchFamily="2" charset="-122"/>
              </a:rPr>
              <a:t>(Tertullian)</a:t>
            </a:r>
          </a:p>
          <a:p>
            <a:pPr marL="342900" lvl="3" algn="ctr"/>
            <a:r>
              <a:rPr lang="zh-CN" altLang="en-US" sz="2000" b="1">
                <a:solidFill>
                  <a:schemeClr val="bg1"/>
                </a:solidFill>
                <a:latin typeface="Times" charset="0"/>
                <a:ea typeface="细圆" pitchFamily="2" charset="-122"/>
              </a:rPr>
              <a:t>亚历山大的革利免</a:t>
            </a:r>
            <a:r>
              <a:rPr lang="en-US" altLang="zh-CN" sz="2000" b="1">
                <a:solidFill>
                  <a:schemeClr val="bg1"/>
                </a:solidFill>
                <a:latin typeface="Times" charset="0"/>
                <a:ea typeface="SimSun" pitchFamily="2" charset="-122"/>
              </a:rPr>
              <a:t>(Clement of Alexandria)</a:t>
            </a:r>
          </a:p>
          <a:p>
            <a:pPr marL="342900" lvl="3" algn="ctr"/>
            <a:r>
              <a:rPr lang="zh-CN" altLang="en-US" sz="2000" b="1">
                <a:solidFill>
                  <a:schemeClr val="bg1"/>
                </a:solidFill>
                <a:latin typeface="Times" charset="0"/>
                <a:ea typeface="细圆" pitchFamily="2" charset="-122"/>
              </a:rPr>
              <a:t>俄利根</a:t>
            </a:r>
            <a:r>
              <a:rPr lang="en-US" altLang="zh-CN" sz="2000" b="1">
                <a:solidFill>
                  <a:schemeClr val="bg1"/>
                </a:solidFill>
                <a:latin typeface="Times" charset="0"/>
                <a:ea typeface="SimSun" pitchFamily="2" charset="-122"/>
              </a:rPr>
              <a:t>(Origen)</a:t>
            </a:r>
            <a:endParaRPr lang="en-US" sz="2000" b="1">
              <a:solidFill>
                <a:schemeClr val="bg1"/>
              </a:solidFill>
              <a:latin typeface="Times" charset="0"/>
              <a:ea typeface="SimSun" pitchFamily="2" charset="-122"/>
            </a:endParaRPr>
          </a:p>
        </p:txBody>
      </p:sp>
      <p:sp>
        <p:nvSpPr>
          <p:cNvPr id="203778" name="Text Box 3"/>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83</a:t>
            </a:r>
          </a:p>
        </p:txBody>
      </p:sp>
      <p:sp>
        <p:nvSpPr>
          <p:cNvPr id="203779" name="Text Box 4"/>
          <p:cNvSpPr txBox="1">
            <a:spLocks noChangeArrowheads="1"/>
          </p:cNvSpPr>
          <p:nvPr/>
        </p:nvSpPr>
        <p:spPr bwMode="auto">
          <a:xfrm>
            <a:off x="3887788" y="457200"/>
            <a:ext cx="1301750" cy="790575"/>
          </a:xfrm>
          <a:prstGeom prst="rect">
            <a:avLst/>
          </a:prstGeom>
          <a:solidFill>
            <a:srgbClr val="000000"/>
          </a:solidFill>
          <a:ln w="9525">
            <a:noFill/>
            <a:miter lim="800000"/>
            <a:headEnd/>
            <a:tailEnd/>
          </a:ln>
        </p:spPr>
        <p:txBody>
          <a:bodyPr wrap="none">
            <a:spAutoFit/>
          </a:bodyPr>
          <a:lstStyle/>
          <a:p>
            <a:pPr algn="ctr"/>
            <a:r>
              <a:rPr lang="zh-CN" altLang="en-US" sz="4400" b="1" dirty="0">
                <a:solidFill>
                  <a:srgbClr val="FFFFFF"/>
                </a:solidFill>
                <a:latin typeface="Times" charset="0"/>
                <a:ea typeface="隶变" pitchFamily="2" charset="-122"/>
              </a:rPr>
              <a:t>作者</a:t>
            </a:r>
          </a:p>
        </p:txBody>
      </p:sp>
      <p:sp>
        <p:nvSpPr>
          <p:cNvPr id="54277" name="Text Box 5"/>
          <p:cNvSpPr txBox="1">
            <a:spLocks noChangeArrowheads="1"/>
          </p:cNvSpPr>
          <p:nvPr/>
        </p:nvSpPr>
        <p:spPr bwMode="auto">
          <a:xfrm>
            <a:off x="4648200" y="1676400"/>
            <a:ext cx="4265613" cy="4953000"/>
          </a:xfrm>
          <a:prstGeom prst="rect">
            <a:avLst/>
          </a:prstGeom>
          <a:solidFill>
            <a:srgbClr val="0000FF"/>
          </a:solidFill>
          <a:ln w="9525">
            <a:noFill/>
            <a:miter lim="800000"/>
            <a:headEnd/>
            <a:tailEnd/>
          </a:ln>
        </p:spPr>
        <p:txBody>
          <a:bodyPr/>
          <a:lstStyle/>
          <a:p>
            <a:pPr marL="457200" algn="ctr"/>
            <a:r>
              <a:rPr lang="zh-CN" altLang="en-US" b="1" u="sng">
                <a:solidFill>
                  <a:schemeClr val="bg1"/>
                </a:solidFill>
                <a:latin typeface="细圆" pitchFamily="2" charset="-122"/>
                <a:ea typeface="细圆" pitchFamily="2" charset="-122"/>
              </a:rPr>
              <a:t>内在证据</a:t>
            </a:r>
            <a:r>
              <a:rPr lang="en-US" altLang="zh-CN" b="1">
                <a:solidFill>
                  <a:schemeClr val="bg1"/>
                </a:solidFill>
                <a:latin typeface="细圆" pitchFamily="2" charset="-122"/>
                <a:ea typeface="细圆" pitchFamily="2" charset="-122"/>
              </a:rPr>
              <a:t>:</a:t>
            </a:r>
          </a:p>
          <a:p>
            <a:pPr marL="457200" algn="ctr"/>
            <a:endParaRPr lang="en-US" altLang="zh-CN" sz="1200" b="1">
              <a:solidFill>
                <a:schemeClr val="bg1"/>
              </a:solidFill>
              <a:latin typeface="细圆" pitchFamily="2" charset="-122"/>
              <a:ea typeface="细圆" pitchFamily="2" charset="-122"/>
            </a:endParaRPr>
          </a:p>
          <a:p>
            <a:pPr marL="457200" algn="ctr"/>
            <a:r>
              <a:rPr lang="zh-CN" altLang="en-US" sz="2000" b="1">
                <a:solidFill>
                  <a:schemeClr val="bg1"/>
                </a:solidFill>
                <a:latin typeface="细圆" pitchFamily="2" charset="-122"/>
                <a:ea typeface="细圆" pitchFamily="2" charset="-122"/>
              </a:rPr>
              <a:t>几个因素指向马可为此福音书的作者：	</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耶稣于客西马尼园被捕时，那个赤身逃跑的少年人－很可能就是马可本人！</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马可对“客房”的详尽描写－最后的晚餐就在他的家中。</a:t>
            </a:r>
            <a:endParaRPr lang="en-US" altLang="zh-CN" sz="2000" b="1">
              <a:solidFill>
                <a:schemeClr val="bg1"/>
              </a:solidFill>
              <a:latin typeface="细圆" pitchFamily="2" charset="-122"/>
              <a:ea typeface="细圆" pitchFamily="2" charset="-122"/>
            </a:endParaRP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作者对巴勒斯坦地的认识、其间的亚兰文及犹太人的建制和习俗。</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书中提及了唯有基督的“内圈”使徒才知晓的细节－彼得正好就是作者主要资料的来源。</a:t>
            </a:r>
            <a:r>
              <a:rPr lang="en-US" altLang="zh-CN" sz="1800" b="1">
                <a:solidFill>
                  <a:schemeClr val="bg1"/>
                </a:solidFill>
                <a:latin typeface="Times" charset="0"/>
                <a:ea typeface="SimSun" pitchFamily="2" charset="-122"/>
              </a:rPr>
              <a:t> </a:t>
            </a:r>
            <a:endParaRPr lang="en-US" sz="1800" b="1">
              <a:solidFill>
                <a:schemeClr val="bg1"/>
              </a:solidFill>
              <a:latin typeface="Times" charset="0"/>
              <a:ea typeface="SimSun" pitchFamily="2" charset="-122"/>
            </a:endParaRPr>
          </a:p>
        </p:txBody>
      </p:sp>
      <p:sp>
        <p:nvSpPr>
          <p:cNvPr id="54279" name="Text Box 7"/>
          <p:cNvSpPr txBox="1">
            <a:spLocks noChangeArrowheads="1"/>
          </p:cNvSpPr>
          <p:nvPr/>
        </p:nvSpPr>
        <p:spPr bwMode="auto">
          <a:xfrm rot="-1200000">
            <a:off x="1692275" y="2295525"/>
            <a:ext cx="5121275" cy="1870075"/>
          </a:xfrm>
          <a:prstGeom prst="rect">
            <a:avLst/>
          </a:prstGeom>
          <a:solidFill>
            <a:srgbClr val="000000"/>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就外在与内在证据看来，以使徒行传及书信中所提及的约翰马可为此福音书的作者乃是合理的设想。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4277"/>
                                        </p:tgtEl>
                                        <p:attrNameLst>
                                          <p:attrName>style.visibility</p:attrName>
                                        </p:attrNameLst>
                                      </p:cBhvr>
                                      <p:to>
                                        <p:strVal val="visible"/>
                                      </p:to>
                                    </p:set>
                                    <p:anim calcmode="lin" valueType="num">
                                      <p:cBhvr additive="base">
                                        <p:cTn id="13" dur="500" fill="hold"/>
                                        <p:tgtEl>
                                          <p:spTgt spid="54277"/>
                                        </p:tgtEl>
                                        <p:attrNameLst>
                                          <p:attrName>ppt_x</p:attrName>
                                        </p:attrNameLst>
                                      </p:cBhvr>
                                      <p:tavLst>
                                        <p:tav tm="0">
                                          <p:val>
                                            <p:strVal val="1+#ppt_w/2"/>
                                          </p:val>
                                        </p:tav>
                                        <p:tav tm="100000">
                                          <p:val>
                                            <p:strVal val="#ppt_x"/>
                                          </p:val>
                                        </p:tav>
                                      </p:tavLst>
                                    </p:anim>
                                    <p:anim calcmode="lin" valueType="num">
                                      <p:cBhvr additive="base">
                                        <p:cTn id="14" dur="500" fill="hold"/>
                                        <p:tgtEl>
                                          <p:spTgt spid="5427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4279"/>
                                        </p:tgtEl>
                                        <p:attrNameLst>
                                          <p:attrName>style.visibility</p:attrName>
                                        </p:attrNameLst>
                                      </p:cBhvr>
                                      <p:to>
                                        <p:strVal val="visible"/>
                                      </p:to>
                                    </p:set>
                                    <p:anim calcmode="lin" valueType="num">
                                      <p:cBhvr>
                                        <p:cTn id="19" dur="500" fill="hold"/>
                                        <p:tgtEl>
                                          <p:spTgt spid="54279"/>
                                        </p:tgtEl>
                                        <p:attrNameLst>
                                          <p:attrName>ppt_w</p:attrName>
                                        </p:attrNameLst>
                                      </p:cBhvr>
                                      <p:tavLst>
                                        <p:tav tm="0">
                                          <p:val>
                                            <p:fltVal val="0"/>
                                          </p:val>
                                        </p:tav>
                                        <p:tav tm="100000">
                                          <p:val>
                                            <p:strVal val="#ppt_w"/>
                                          </p:val>
                                        </p:tav>
                                      </p:tavLst>
                                    </p:anim>
                                    <p:anim calcmode="lin" valueType="num">
                                      <p:cBhvr>
                                        <p:cTn id="20" dur="500" fill="hold"/>
                                        <p:tgtEl>
                                          <p:spTgt spid="542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autoUpdateAnimBg="0"/>
      <p:bldP spid="54277" grpId="0" animBg="1" autoUpdateAnimBg="0"/>
      <p:bldP spid="54279"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585084" y="152438"/>
            <a:ext cx="1627008" cy="523040"/>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zh-CN" altLang="en-US" sz="2800" b="1" dirty="0">
                <a:solidFill>
                  <a:schemeClr val="bg2"/>
                </a:solidFill>
                <a:effectLst/>
                <a:latin typeface="Arial" charset="0"/>
                <a:ea typeface="SimSun" charset="0"/>
                <a:cs typeface="SimSun" charset="0"/>
              </a:rPr>
              <a:t>写作日期</a:t>
            </a:r>
            <a:endParaRPr lang="en-US" sz="2800" b="1" dirty="0">
              <a:solidFill>
                <a:schemeClr val="bg2"/>
              </a:solidFill>
              <a:effectLst/>
              <a:latin typeface="Arial" charset="0"/>
              <a:ea typeface="SimSun" charset="0"/>
              <a:cs typeface="SimSun" charset="0"/>
            </a:endParaRP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279557" name="Text Box 11"/>
          <p:cNvSpPr txBox="1">
            <a:spLocks noChangeArrowheads="1"/>
          </p:cNvSpPr>
          <p:nvPr/>
        </p:nvSpPr>
        <p:spPr bwMode="auto">
          <a:xfrm>
            <a:off x="6904525" y="5103814"/>
            <a:ext cx="2037376"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70</a:t>
            </a:r>
          </a:p>
          <a:p>
            <a:pPr algn="ctr" eaLnBrk="1" hangingPunct="1"/>
            <a:r>
              <a:rPr lang="zh-CN" altLang="en-US" sz="3600" b="1" dirty="0">
                <a:solidFill>
                  <a:srgbClr val="FFFFFF"/>
                </a:solidFill>
                <a:latin typeface="Arial" charset="0"/>
                <a:cs typeface="Arial" charset="0"/>
              </a:rPr>
              <a:t>耶路撒冷</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的倾覆</a:t>
            </a:r>
            <a:endParaRPr lang="en-US" b="1" dirty="0">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14" name="Text Box 6"/>
          <p:cNvSpPr txBox="1">
            <a:spLocks noChangeArrowheads="1"/>
          </p:cNvSpPr>
          <p:nvPr/>
        </p:nvSpPr>
        <p:spPr bwMode="auto">
          <a:xfrm rot="-1200000">
            <a:off x="-227013" y="1028443"/>
            <a:ext cx="5121276"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彼得一直要到</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左右才来到罗马－福音书的成书不可能早于</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a:t>
            </a:r>
          </a:p>
        </p:txBody>
      </p:sp>
      <p:sp>
        <p:nvSpPr>
          <p:cNvPr id="15" name="Text Box 7"/>
          <p:cNvSpPr txBox="1">
            <a:spLocks noChangeArrowheads="1"/>
          </p:cNvSpPr>
          <p:nvPr/>
        </p:nvSpPr>
        <p:spPr bwMode="auto">
          <a:xfrm>
            <a:off x="1371600" y="2895600"/>
            <a:ext cx="5181600"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彼得于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殉道，然而传统说法却无法定案究竟福音书是写于彼得殉道之前或之后。</a:t>
            </a:r>
          </a:p>
        </p:txBody>
      </p:sp>
      <p:sp>
        <p:nvSpPr>
          <p:cNvPr id="16" name="Text Box 8"/>
          <p:cNvSpPr txBox="1">
            <a:spLocks noChangeArrowheads="1"/>
          </p:cNvSpPr>
          <p:nvPr/>
        </p:nvSpPr>
        <p:spPr bwMode="auto">
          <a:xfrm rot="1200000">
            <a:off x="4276726" y="1104306"/>
            <a:ext cx="4824413" cy="181570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福音书没有提及</a:t>
            </a:r>
            <a:r>
              <a:rPr lang="en-US" altLang="zh-CN" sz="2800" b="1" dirty="0">
                <a:solidFill>
                  <a:srgbClr val="FFFFFF"/>
                </a:solidFill>
                <a:latin typeface="Arial" charset="0"/>
                <a:cs typeface="Arial" charset="0"/>
              </a:rPr>
              <a:t>AD70</a:t>
            </a:r>
            <a:r>
              <a:rPr lang="zh-CN" altLang="en-US" sz="2800" b="1" dirty="0">
                <a:solidFill>
                  <a:srgbClr val="FFFFFF"/>
                </a:solidFill>
                <a:latin typeface="Arial" charset="0"/>
                <a:cs typeface="Arial" charset="0"/>
              </a:rPr>
              <a:t>耶路撒冷的倾覆－很可能是写于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68</a:t>
            </a:r>
            <a:r>
              <a:rPr lang="zh-CN" altLang="en-US" sz="2800" b="1" dirty="0">
                <a:solidFill>
                  <a:srgbClr val="FFFFFF"/>
                </a:solidFill>
                <a:latin typeface="Arial" charset="0"/>
                <a:cs typeface="Arial" charset="0"/>
              </a:rPr>
              <a:t>年间，正值尼禄王当权。</a:t>
            </a:r>
          </a:p>
        </p:txBody>
      </p:sp>
      <p:sp>
        <p:nvSpPr>
          <p:cNvPr id="279562" name="Text Box 11"/>
          <p:cNvSpPr txBox="1">
            <a:spLocks noChangeArrowheads="1"/>
          </p:cNvSpPr>
          <p:nvPr/>
        </p:nvSpPr>
        <p:spPr bwMode="auto">
          <a:xfrm>
            <a:off x="38" y="5103814"/>
            <a:ext cx="2417763"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63</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彼得在</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罗马</a:t>
            </a:r>
            <a:endParaRPr lang="en-US" b="1" dirty="0">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64</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殉道</a:t>
            </a:r>
            <a:endParaRPr lang="en-US" b="1" dirty="0">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68</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尼禄王逝世</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10134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ext Box 2"/>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83</a:t>
            </a:r>
          </a:p>
        </p:txBody>
      </p:sp>
      <p:sp>
        <p:nvSpPr>
          <p:cNvPr id="207874" name="Text Box 3"/>
          <p:cNvSpPr txBox="1">
            <a:spLocks noChangeArrowheads="1"/>
          </p:cNvSpPr>
          <p:nvPr/>
        </p:nvSpPr>
        <p:spPr bwMode="auto">
          <a:xfrm>
            <a:off x="4572000" y="533400"/>
            <a:ext cx="3200400" cy="663575"/>
          </a:xfrm>
          <a:prstGeom prst="rect">
            <a:avLst/>
          </a:prstGeom>
          <a:solidFill>
            <a:srgbClr val="000000"/>
          </a:solidFill>
          <a:ln w="9525">
            <a:noFill/>
            <a:miter lim="800000"/>
            <a:headEnd/>
            <a:tailEnd/>
          </a:ln>
        </p:spPr>
        <p:txBody>
          <a:bodyPr>
            <a:spAutoFit/>
          </a:bodyPr>
          <a:lstStyle/>
          <a:p>
            <a:pPr algn="ctr"/>
            <a:r>
              <a:rPr lang="zh-CN" altLang="en-US" sz="3600" b="1">
                <a:solidFill>
                  <a:srgbClr val="FFFFFF"/>
                </a:solidFill>
                <a:latin typeface="隶变" pitchFamily="2" charset="-122"/>
                <a:ea typeface="隶变" pitchFamily="2" charset="-122"/>
              </a:rPr>
              <a:t>写作地点</a:t>
            </a:r>
            <a:r>
              <a:rPr lang="en-US" altLang="zh-CN" sz="3600" b="1">
                <a:solidFill>
                  <a:srgbClr val="FFFFFF"/>
                </a:solidFill>
                <a:latin typeface="隶变" pitchFamily="2" charset="-122"/>
                <a:ea typeface="隶变" pitchFamily="2" charset="-122"/>
              </a:rPr>
              <a:t>/</a:t>
            </a:r>
            <a:r>
              <a:rPr lang="zh-CN" altLang="en-US" sz="3600" b="1">
                <a:solidFill>
                  <a:srgbClr val="FFFFFF"/>
                </a:solidFill>
                <a:latin typeface="隶变" pitchFamily="2" charset="-122"/>
                <a:ea typeface="隶变" pitchFamily="2" charset="-122"/>
              </a:rPr>
              <a:t>受众</a:t>
            </a:r>
          </a:p>
        </p:txBody>
      </p:sp>
      <p:sp>
        <p:nvSpPr>
          <p:cNvPr id="58373" name="Text Box 5"/>
          <p:cNvSpPr txBox="1">
            <a:spLocks noChangeArrowheads="1"/>
          </p:cNvSpPr>
          <p:nvPr/>
        </p:nvSpPr>
        <p:spPr bwMode="auto">
          <a:xfrm>
            <a:off x="304800" y="990600"/>
            <a:ext cx="2743200" cy="3540125"/>
          </a:xfrm>
          <a:prstGeom prst="rect">
            <a:avLst/>
          </a:prstGeom>
          <a:solidFill>
            <a:schemeClr val="accent1"/>
          </a:solidFill>
          <a:ln w="9525">
            <a:noFill/>
            <a:miter lim="800000"/>
            <a:headEnd/>
            <a:tailEnd/>
          </a:ln>
        </p:spPr>
        <p:txBody>
          <a:bodyPr>
            <a:spAutoFit/>
          </a:bodyPr>
          <a:lstStyle/>
          <a:p>
            <a:pPr algn="ctr"/>
            <a:r>
              <a:rPr lang="zh-CN" altLang="en-US" sz="3200" b="1" u="sng">
                <a:solidFill>
                  <a:srgbClr val="000000"/>
                </a:solidFill>
                <a:latin typeface="Times" charset="0"/>
                <a:ea typeface="细圆" pitchFamily="2" charset="-122"/>
              </a:rPr>
              <a:t>外在证据</a:t>
            </a:r>
          </a:p>
          <a:p>
            <a:pPr algn="ctr"/>
            <a:endParaRPr lang="zh-CN" altLang="en-US" sz="900" b="1">
              <a:solidFill>
                <a:srgbClr val="000000"/>
              </a:solidFill>
              <a:latin typeface="Times" charset="0"/>
              <a:ea typeface="SimSun" pitchFamily="2" charset="-122"/>
            </a:endParaRPr>
          </a:p>
          <a:p>
            <a:pPr algn="ctr"/>
            <a:r>
              <a:rPr lang="zh-CN" altLang="en-US" sz="2800" b="1">
                <a:solidFill>
                  <a:srgbClr val="000000"/>
                </a:solidFill>
                <a:latin typeface="Times" charset="0"/>
                <a:ea typeface="细圆" pitchFamily="2" charset="-122"/>
              </a:rPr>
              <a:t>－初期教父的统一见证乃是马可福音是写于罗马，并以当地的外邦人基督徒为主要受众。</a:t>
            </a:r>
          </a:p>
          <a:p>
            <a:pPr algn="ctr"/>
            <a:endParaRPr lang="zh-CN" altLang="en-US" sz="900" b="1">
              <a:solidFill>
                <a:srgbClr val="000000"/>
              </a:solidFill>
              <a:latin typeface="Times" charset="0"/>
              <a:ea typeface="细圆" pitchFamily="2" charset="-122"/>
            </a:endParaRPr>
          </a:p>
        </p:txBody>
      </p:sp>
      <p:sp>
        <p:nvSpPr>
          <p:cNvPr id="58375" name="Text Box 7"/>
          <p:cNvSpPr txBox="1">
            <a:spLocks noChangeArrowheads="1"/>
          </p:cNvSpPr>
          <p:nvPr/>
        </p:nvSpPr>
        <p:spPr bwMode="auto">
          <a:xfrm>
            <a:off x="3810000" y="1524000"/>
            <a:ext cx="4800600" cy="4576763"/>
          </a:xfrm>
          <a:prstGeom prst="rect">
            <a:avLst/>
          </a:prstGeom>
          <a:solidFill>
            <a:schemeClr val="accent1"/>
          </a:solidFill>
          <a:ln w="9525">
            <a:noFill/>
            <a:miter lim="800000"/>
            <a:headEnd/>
            <a:tailEnd/>
          </a:ln>
        </p:spPr>
        <p:txBody>
          <a:bodyPr>
            <a:spAutoFit/>
          </a:bodyPr>
          <a:lstStyle/>
          <a:p>
            <a:pPr algn="ctr"/>
            <a:r>
              <a:rPr lang="zh-CN" altLang="en-US" sz="3200" b="1" u="sng">
                <a:solidFill>
                  <a:srgbClr val="000000"/>
                </a:solidFill>
                <a:latin typeface="Times" charset="0"/>
                <a:ea typeface="细圆" pitchFamily="2" charset="-122"/>
              </a:rPr>
              <a:t>文本中的外邦特色</a:t>
            </a:r>
          </a:p>
          <a:p>
            <a:pPr algn="ctr"/>
            <a:endParaRPr lang="en-US" altLang="zh-CN" b="1">
              <a:solidFill>
                <a:srgbClr val="000000"/>
              </a:solidFill>
              <a:ea typeface="SimSun" pitchFamily="2" charset="-122"/>
            </a:endParaRPr>
          </a:p>
          <a:p>
            <a:pPr algn="ctr">
              <a:buFontTx/>
              <a:buChar char="•"/>
            </a:pPr>
            <a:r>
              <a:rPr lang="zh-CN" altLang="en-US" sz="2800" b="1">
                <a:solidFill>
                  <a:srgbClr val="000000"/>
                </a:solidFill>
                <a:latin typeface="Times" charset="0"/>
                <a:ea typeface="细圆" pitchFamily="2" charset="-122"/>
              </a:rPr>
              <a:t>解释犹太人的习俗</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使用拉丁借用词</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只在一处引用旧约经文</a:t>
            </a:r>
          </a:p>
          <a:p>
            <a:pPr algn="ctr"/>
            <a:endParaRPr lang="en-US" altLang="zh-CN" sz="12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翻译亚兰语的表达方式</a:t>
            </a:r>
          </a:p>
          <a:p>
            <a:pPr algn="ctr"/>
            <a:endParaRPr lang="en-US" altLang="zh-CN" sz="1000" b="1">
              <a:solidFill>
                <a:srgbClr val="000000"/>
              </a:solidFill>
              <a:ea typeface="细圆" pitchFamily="2" charset="-122"/>
            </a:endParaRPr>
          </a:p>
          <a:p>
            <a:pPr algn="ctr">
              <a:buFontTx/>
              <a:buChar char="•"/>
            </a:pPr>
            <a:r>
              <a:rPr lang="zh-CN" altLang="en-US" sz="2800" b="1">
                <a:solidFill>
                  <a:srgbClr val="000000"/>
                </a:solidFill>
                <a:latin typeface="Times" charset="0"/>
                <a:ea typeface="细圆" pitchFamily="2" charset="-122"/>
              </a:rPr>
              <a:t>提及福音将会传与万国</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视圣殿为万国祷告的殿</a:t>
            </a:r>
          </a:p>
          <a:p>
            <a:pPr algn="ctr"/>
            <a:endParaRPr lang="zh-CN" altLang="en-US" sz="1000" b="1">
              <a:solidFill>
                <a:srgbClr val="000000"/>
              </a:solidFill>
              <a:latin typeface="Times" charset="0"/>
              <a:ea typeface="细圆"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checkerboard(across)">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checkerboard(across)">
                                      <p:cBhvr>
                                        <p:cTn id="12"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autoUpdateAnimBg="0"/>
      <p:bldP spid="58375"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Text Box 9"/>
          <p:cNvSpPr txBox="1">
            <a:spLocks noChangeArrowheads="1"/>
          </p:cNvSpPr>
          <p:nvPr/>
        </p:nvSpPr>
        <p:spPr bwMode="auto">
          <a:xfrm>
            <a:off x="2209800" y="3276600"/>
            <a:ext cx="2319338" cy="546100"/>
          </a:xfrm>
          <a:prstGeom prst="rect">
            <a:avLst/>
          </a:prstGeom>
          <a:solidFill>
            <a:srgbClr val="0033CC"/>
          </a:solidFill>
          <a:ln w="9525">
            <a:solidFill>
              <a:schemeClr val="tx1"/>
            </a:solidFill>
            <a:miter lim="800000"/>
            <a:headEnd/>
            <a:tailEnd/>
          </a:ln>
        </p:spPr>
        <p:txBody>
          <a:bodyPr>
            <a:spAutoFit/>
          </a:bodyPr>
          <a:lstStyle/>
          <a:p>
            <a:pPr algn="ctr"/>
            <a:r>
              <a:rPr lang="zh-CN" altLang="en-US" sz="2800" b="1">
                <a:solidFill>
                  <a:srgbClr val="FFFFFF"/>
                </a:solidFill>
                <a:latin typeface="Times" charset="0"/>
                <a:ea typeface="细圆" pitchFamily="2" charset="-122"/>
              </a:rPr>
              <a:t>礼仪</a:t>
            </a:r>
            <a:endParaRPr lang="zh-CN" altLang="en-US" sz="2800">
              <a:latin typeface="Times" charset="0"/>
              <a:ea typeface="细圆" pitchFamily="2" charset="-122"/>
            </a:endParaRPr>
          </a:p>
        </p:txBody>
      </p:sp>
      <p:pic>
        <p:nvPicPr>
          <p:cNvPr id="211970" name="Picture 14" descr="jesushealslameman"/>
          <p:cNvPicPr>
            <a:picLocks noChangeAspect="1" noChangeArrowheads="1"/>
          </p:cNvPicPr>
          <p:nvPr/>
        </p:nvPicPr>
        <p:blipFill>
          <a:blip r:embed="rId3"/>
          <a:srcRect/>
          <a:stretch>
            <a:fillRect/>
          </a:stretch>
        </p:blipFill>
        <p:spPr bwMode="auto">
          <a:xfrm>
            <a:off x="5372100" y="762000"/>
            <a:ext cx="3771900" cy="5746750"/>
          </a:xfrm>
          <a:prstGeom prst="rect">
            <a:avLst/>
          </a:prstGeom>
          <a:noFill/>
          <a:ln w="9525">
            <a:noFill/>
            <a:miter lim="800000"/>
            <a:headEnd/>
            <a:tailEnd/>
          </a:ln>
        </p:spPr>
      </p:pic>
      <p:sp>
        <p:nvSpPr>
          <p:cNvPr id="211971" name="Text Box 2"/>
          <p:cNvSpPr txBox="1">
            <a:spLocks noChangeArrowheads="1"/>
          </p:cNvSpPr>
          <p:nvPr/>
        </p:nvSpPr>
        <p:spPr bwMode="auto">
          <a:xfrm>
            <a:off x="8655050" y="381000"/>
            <a:ext cx="488950" cy="457200"/>
          </a:xfrm>
          <a:prstGeom prst="rect">
            <a:avLst/>
          </a:prstGeom>
          <a:noFill/>
          <a:ln w="9525">
            <a:noFill/>
            <a:miter lim="800000"/>
            <a:headEnd/>
            <a:tailEnd/>
          </a:ln>
        </p:spPr>
        <p:txBody>
          <a:bodyPr wrap="none">
            <a:spAutoFit/>
          </a:bodyPr>
          <a:lstStyle/>
          <a:p>
            <a:r>
              <a:rPr lang="en-US">
                <a:solidFill>
                  <a:srgbClr val="0000FF"/>
                </a:solidFill>
              </a:rPr>
              <a:t>84</a:t>
            </a:r>
            <a:endParaRPr lang="en-US"/>
          </a:p>
        </p:txBody>
      </p:sp>
      <p:sp>
        <p:nvSpPr>
          <p:cNvPr id="211972" name="Text Box 3"/>
          <p:cNvSpPr txBox="1">
            <a:spLocks noChangeArrowheads="1"/>
          </p:cNvSpPr>
          <p:nvPr/>
        </p:nvSpPr>
        <p:spPr bwMode="auto">
          <a:xfrm>
            <a:off x="3048000" y="457200"/>
            <a:ext cx="2286000" cy="727075"/>
          </a:xfrm>
          <a:prstGeom prst="rect">
            <a:avLst/>
          </a:prstGeom>
          <a:solidFill>
            <a:srgbClr val="000000"/>
          </a:solidFill>
          <a:ln w="9525">
            <a:noFill/>
            <a:miter lim="800000"/>
            <a:headEnd/>
            <a:tailEnd/>
          </a:ln>
        </p:spPr>
        <p:txBody>
          <a:bodyPr>
            <a:spAutoFit/>
          </a:bodyPr>
          <a:lstStyle/>
          <a:p>
            <a:pPr algn="ctr"/>
            <a:r>
              <a:rPr lang="zh-CN" altLang="en-US" sz="4000" b="1">
                <a:solidFill>
                  <a:srgbClr val="FFFFFF"/>
                </a:solidFill>
                <a:latin typeface="Times" charset="0"/>
                <a:ea typeface="隶变" pitchFamily="2" charset="-122"/>
              </a:rPr>
              <a:t>写作目的</a:t>
            </a:r>
          </a:p>
        </p:txBody>
      </p:sp>
      <p:sp>
        <p:nvSpPr>
          <p:cNvPr id="59399" name="Text Box 7"/>
          <p:cNvSpPr txBox="1">
            <a:spLocks noChangeArrowheads="1"/>
          </p:cNvSpPr>
          <p:nvPr/>
        </p:nvSpPr>
        <p:spPr bwMode="auto">
          <a:xfrm>
            <a:off x="1371600" y="2209800"/>
            <a:ext cx="2547938"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传福音</a:t>
            </a:r>
            <a:endParaRPr lang="zh-CN" altLang="en-US" sz="2800">
              <a:solidFill>
                <a:srgbClr val="FFFFFF"/>
              </a:solidFill>
              <a:latin typeface="Times" charset="0"/>
              <a:ea typeface="细圆" pitchFamily="2" charset="-122"/>
            </a:endParaRPr>
          </a:p>
        </p:txBody>
      </p:sp>
      <p:sp>
        <p:nvSpPr>
          <p:cNvPr id="59400" name="Text Box 8"/>
          <p:cNvSpPr txBox="1">
            <a:spLocks noChangeArrowheads="1"/>
          </p:cNvSpPr>
          <p:nvPr/>
        </p:nvSpPr>
        <p:spPr bwMode="auto">
          <a:xfrm>
            <a:off x="457200" y="1295400"/>
            <a:ext cx="2590800"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传记记述</a:t>
            </a:r>
          </a:p>
        </p:txBody>
      </p:sp>
      <p:sp>
        <p:nvSpPr>
          <p:cNvPr id="59402" name="Text Box 10"/>
          <p:cNvSpPr txBox="1">
            <a:spLocks noChangeArrowheads="1"/>
          </p:cNvSpPr>
          <p:nvPr/>
        </p:nvSpPr>
        <p:spPr bwMode="auto">
          <a:xfrm>
            <a:off x="3200400" y="4343400"/>
            <a:ext cx="2319338" cy="536575"/>
          </a:xfrm>
          <a:prstGeom prst="rect">
            <a:avLst/>
          </a:prstGeom>
          <a:solidFill>
            <a:srgbClr val="0033CC"/>
          </a:solidFill>
          <a:ln w="9525">
            <a:noFill/>
            <a:miter lim="800000"/>
            <a:headEnd/>
            <a:tailEnd/>
          </a:ln>
        </p:spPr>
        <p:txBody>
          <a:bodyPr>
            <a:spAutoFit/>
          </a:bodyPr>
          <a:lstStyle/>
          <a:p>
            <a:pPr algn="ctr"/>
            <a:r>
              <a:rPr lang="en-US" altLang="zh-CN" sz="2800" b="1">
                <a:solidFill>
                  <a:srgbClr val="FFFFFF"/>
                </a:solidFill>
                <a:latin typeface="细圆" pitchFamily="2" charset="-122"/>
                <a:ea typeface="细圆" pitchFamily="2" charset="-122"/>
              </a:rPr>
              <a:t>教</a:t>
            </a:r>
            <a:r>
              <a:rPr lang="zh-CN" altLang="en-US" sz="2800" b="1">
                <a:solidFill>
                  <a:srgbClr val="FFFFFF"/>
                </a:solidFill>
                <a:latin typeface="细圆" pitchFamily="2" charset="-122"/>
                <a:ea typeface="细圆" pitchFamily="2" charset="-122"/>
              </a:rPr>
              <a:t>导</a:t>
            </a:r>
          </a:p>
        </p:txBody>
      </p:sp>
      <p:sp>
        <p:nvSpPr>
          <p:cNvPr id="59403" name="Text Box 11"/>
          <p:cNvSpPr txBox="1">
            <a:spLocks noChangeArrowheads="1"/>
          </p:cNvSpPr>
          <p:nvPr/>
        </p:nvSpPr>
        <p:spPr bwMode="auto">
          <a:xfrm>
            <a:off x="4114800" y="5334000"/>
            <a:ext cx="2319338"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细圆" pitchFamily="2" charset="-122"/>
                <a:ea typeface="细圆" pitchFamily="2" charset="-122"/>
              </a:rPr>
              <a:t>护教</a:t>
            </a:r>
            <a:endParaRPr lang="zh-CN" altLang="en-US" sz="2800">
              <a:latin typeface="细圆" pitchFamily="2" charset="-122"/>
              <a:ea typeface="细圆" pitchFamily="2" charset="-122"/>
            </a:endParaRPr>
          </a:p>
        </p:txBody>
      </p:sp>
      <p:sp>
        <p:nvSpPr>
          <p:cNvPr id="59405" name="Text Box 13"/>
          <p:cNvSpPr txBox="1">
            <a:spLocks noChangeArrowheads="1"/>
          </p:cNvSpPr>
          <p:nvPr/>
        </p:nvSpPr>
        <p:spPr bwMode="auto">
          <a:xfrm rot="-1200000">
            <a:off x="1304925" y="3046413"/>
            <a:ext cx="4868863" cy="1616075"/>
          </a:xfrm>
          <a:prstGeom prst="rect">
            <a:avLst/>
          </a:prstGeom>
          <a:solidFill>
            <a:srgbClr val="000000"/>
          </a:solidFill>
          <a:ln w="9525">
            <a:noFill/>
            <a:miter lim="800000"/>
            <a:headEnd/>
            <a:tailEnd/>
          </a:ln>
        </p:spPr>
        <p:txBody>
          <a:bodyPr>
            <a:spAutoFit/>
          </a:bodyPr>
          <a:lstStyle/>
          <a:p>
            <a:pPr algn="ctr"/>
            <a:r>
              <a:rPr lang="zh-CN" altLang="en-US" sz="9600" b="1">
                <a:solidFill>
                  <a:srgbClr val="FFFFFF"/>
                </a:solidFill>
                <a:latin typeface="Times" charset="0"/>
                <a:ea typeface="细圆" pitchFamily="2" charset="-122"/>
              </a:rPr>
              <a:t>牧养</a:t>
            </a:r>
            <a:endParaRPr lang="zh-CN" altLang="en-US" sz="9600">
              <a:latin typeface="Times" charset="0"/>
              <a:ea typeface="细圆"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400"/>
                                        </p:tgtEl>
                                        <p:attrNameLst>
                                          <p:attrName>style.visibility</p:attrName>
                                        </p:attrNameLst>
                                      </p:cBhvr>
                                      <p:to>
                                        <p:strVal val="visible"/>
                                      </p:to>
                                    </p:set>
                                    <p:anim calcmode="lin" valueType="num">
                                      <p:cBhvr additive="base">
                                        <p:cTn id="7" dur="500" fill="hold"/>
                                        <p:tgtEl>
                                          <p:spTgt spid="59400"/>
                                        </p:tgtEl>
                                        <p:attrNameLst>
                                          <p:attrName>ppt_x</p:attrName>
                                        </p:attrNameLst>
                                      </p:cBhvr>
                                      <p:tavLst>
                                        <p:tav tm="0">
                                          <p:val>
                                            <p:strVal val="0-#ppt_w/2"/>
                                          </p:val>
                                        </p:tav>
                                        <p:tav tm="100000">
                                          <p:val>
                                            <p:strVal val="#ppt_x"/>
                                          </p:val>
                                        </p:tav>
                                      </p:tavLst>
                                    </p:anim>
                                    <p:anim calcmode="lin" valueType="num">
                                      <p:cBhvr additive="base">
                                        <p:cTn id="8" dur="500" fill="hold"/>
                                        <p:tgtEl>
                                          <p:spTgt spid="594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0-#ppt_w/2"/>
                                          </p:val>
                                        </p:tav>
                                        <p:tav tm="100000">
                                          <p:val>
                                            <p:strVal val="#ppt_x"/>
                                          </p:val>
                                        </p:tav>
                                      </p:tavLst>
                                    </p:anim>
                                    <p:anim calcmode="lin" valueType="num">
                                      <p:cBhvr additive="base">
                                        <p:cTn id="14" dur="500" fill="hold"/>
                                        <p:tgtEl>
                                          <p:spTgt spid="593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401"/>
                                        </p:tgtEl>
                                        <p:attrNameLst>
                                          <p:attrName>style.visibility</p:attrName>
                                        </p:attrNameLst>
                                      </p:cBhvr>
                                      <p:to>
                                        <p:strVal val="visible"/>
                                      </p:to>
                                    </p:set>
                                    <p:anim calcmode="lin" valueType="num">
                                      <p:cBhvr additive="base">
                                        <p:cTn id="19" dur="500" fill="hold"/>
                                        <p:tgtEl>
                                          <p:spTgt spid="59401"/>
                                        </p:tgtEl>
                                        <p:attrNameLst>
                                          <p:attrName>ppt_x</p:attrName>
                                        </p:attrNameLst>
                                      </p:cBhvr>
                                      <p:tavLst>
                                        <p:tav tm="0">
                                          <p:val>
                                            <p:strVal val="0-#ppt_w/2"/>
                                          </p:val>
                                        </p:tav>
                                        <p:tav tm="100000">
                                          <p:val>
                                            <p:strVal val="#ppt_x"/>
                                          </p:val>
                                        </p:tav>
                                      </p:tavLst>
                                    </p:anim>
                                    <p:anim calcmode="lin" valueType="num">
                                      <p:cBhvr additive="base">
                                        <p:cTn id="20"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402"/>
                                        </p:tgtEl>
                                        <p:attrNameLst>
                                          <p:attrName>style.visibility</p:attrName>
                                        </p:attrNameLst>
                                      </p:cBhvr>
                                      <p:to>
                                        <p:strVal val="visible"/>
                                      </p:to>
                                    </p:set>
                                    <p:anim calcmode="lin" valueType="num">
                                      <p:cBhvr additive="base">
                                        <p:cTn id="25" dur="500" fill="hold"/>
                                        <p:tgtEl>
                                          <p:spTgt spid="59402"/>
                                        </p:tgtEl>
                                        <p:attrNameLst>
                                          <p:attrName>ppt_x</p:attrName>
                                        </p:attrNameLst>
                                      </p:cBhvr>
                                      <p:tavLst>
                                        <p:tav tm="0">
                                          <p:val>
                                            <p:strVal val="0-#ppt_w/2"/>
                                          </p:val>
                                        </p:tav>
                                        <p:tav tm="100000">
                                          <p:val>
                                            <p:strVal val="#ppt_x"/>
                                          </p:val>
                                        </p:tav>
                                      </p:tavLst>
                                    </p:anim>
                                    <p:anim calcmode="lin" valueType="num">
                                      <p:cBhvr additive="base">
                                        <p:cTn id="26" dur="500" fill="hold"/>
                                        <p:tgtEl>
                                          <p:spTgt spid="5940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403"/>
                                        </p:tgtEl>
                                        <p:attrNameLst>
                                          <p:attrName>style.visibility</p:attrName>
                                        </p:attrNameLst>
                                      </p:cBhvr>
                                      <p:to>
                                        <p:strVal val="visible"/>
                                      </p:to>
                                    </p:set>
                                    <p:anim calcmode="lin" valueType="num">
                                      <p:cBhvr additive="base">
                                        <p:cTn id="31" dur="500" fill="hold"/>
                                        <p:tgtEl>
                                          <p:spTgt spid="59403"/>
                                        </p:tgtEl>
                                        <p:attrNameLst>
                                          <p:attrName>ppt_x</p:attrName>
                                        </p:attrNameLst>
                                      </p:cBhvr>
                                      <p:tavLst>
                                        <p:tav tm="0">
                                          <p:val>
                                            <p:strVal val="0-#ppt_w/2"/>
                                          </p:val>
                                        </p:tav>
                                        <p:tav tm="100000">
                                          <p:val>
                                            <p:strVal val="#ppt_x"/>
                                          </p:val>
                                        </p:tav>
                                      </p:tavLst>
                                    </p:anim>
                                    <p:anim calcmode="lin" valueType="num">
                                      <p:cBhvr additive="base">
                                        <p:cTn id="32" dur="500" fill="hold"/>
                                        <p:tgtEl>
                                          <p:spTgt spid="5940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9405"/>
                                        </p:tgtEl>
                                        <p:attrNameLst>
                                          <p:attrName>style.visibility</p:attrName>
                                        </p:attrNameLst>
                                      </p:cBhvr>
                                      <p:to>
                                        <p:strVal val="visible"/>
                                      </p:to>
                                    </p:set>
                                    <p:anim calcmode="lin" valueType="num">
                                      <p:cBhvr>
                                        <p:cTn id="37" dur="500" fill="hold"/>
                                        <p:tgtEl>
                                          <p:spTgt spid="59405"/>
                                        </p:tgtEl>
                                        <p:attrNameLst>
                                          <p:attrName>ppt_w</p:attrName>
                                        </p:attrNameLst>
                                      </p:cBhvr>
                                      <p:tavLst>
                                        <p:tav tm="0">
                                          <p:val>
                                            <p:fltVal val="0"/>
                                          </p:val>
                                        </p:tav>
                                        <p:tav tm="100000">
                                          <p:val>
                                            <p:strVal val="#ppt_w"/>
                                          </p:val>
                                        </p:tav>
                                      </p:tavLst>
                                    </p:anim>
                                    <p:anim calcmode="lin" valueType="num">
                                      <p:cBhvr>
                                        <p:cTn id="38" dur="500" fill="hold"/>
                                        <p:tgtEl>
                                          <p:spTgt spid="594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1" grpId="0" animBg="1" autoUpdateAnimBg="0"/>
      <p:bldP spid="59399" grpId="0" animBg="1" autoUpdateAnimBg="0"/>
      <p:bldP spid="59400" grpId="0" animBg="1" autoUpdateAnimBg="0"/>
      <p:bldP spid="59402" grpId="0" animBg="1" autoUpdateAnimBg="0"/>
      <p:bldP spid="59403" grpId="0" animBg="1" autoUpdateAnimBg="0"/>
      <p:bldP spid="59405"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ext Box 2"/>
          <p:cNvSpPr txBox="1">
            <a:spLocks noChangeArrowheads="1"/>
          </p:cNvSpPr>
          <p:nvPr/>
        </p:nvSpPr>
        <p:spPr bwMode="auto">
          <a:xfrm>
            <a:off x="8458200" y="457200"/>
            <a:ext cx="488950" cy="457200"/>
          </a:xfrm>
          <a:prstGeom prst="rect">
            <a:avLst/>
          </a:prstGeom>
          <a:noFill/>
          <a:ln w="9525">
            <a:noFill/>
            <a:miter lim="800000"/>
            <a:headEnd/>
            <a:tailEnd/>
          </a:ln>
        </p:spPr>
        <p:txBody>
          <a:bodyPr wrap="none">
            <a:spAutoFit/>
          </a:bodyPr>
          <a:lstStyle/>
          <a:p>
            <a:r>
              <a:rPr lang="en-US" b="1">
                <a:solidFill>
                  <a:srgbClr val="0000FF"/>
                </a:solidFill>
              </a:rPr>
              <a:t>84</a:t>
            </a:r>
            <a:endParaRPr lang="en-US"/>
          </a:p>
        </p:txBody>
      </p:sp>
      <p:sp>
        <p:nvSpPr>
          <p:cNvPr id="209922" name="Text Box 3"/>
          <p:cNvSpPr txBox="1">
            <a:spLocks noChangeArrowheads="1"/>
          </p:cNvSpPr>
          <p:nvPr/>
        </p:nvSpPr>
        <p:spPr bwMode="auto">
          <a:xfrm>
            <a:off x="228600" y="762000"/>
            <a:ext cx="2286000" cy="727075"/>
          </a:xfrm>
          <a:prstGeom prst="rect">
            <a:avLst/>
          </a:prstGeom>
          <a:solidFill>
            <a:srgbClr val="0000FF"/>
          </a:solidFill>
          <a:ln w="9525">
            <a:noFill/>
            <a:miter lim="800000"/>
            <a:headEnd/>
            <a:tailEnd/>
          </a:ln>
        </p:spPr>
        <p:txBody>
          <a:bodyPr>
            <a:spAutoFit/>
          </a:bodyPr>
          <a:lstStyle/>
          <a:p>
            <a:pPr algn="ctr"/>
            <a:r>
              <a:rPr lang="zh-CN" altLang="en-US" sz="4000" b="1">
                <a:solidFill>
                  <a:srgbClr val="FFFFFF"/>
                </a:solidFill>
                <a:latin typeface="Times" charset="0"/>
                <a:ea typeface="隶变" pitchFamily="2" charset="-122"/>
              </a:rPr>
              <a:t>写作背景</a:t>
            </a:r>
          </a:p>
        </p:txBody>
      </p:sp>
      <p:sp>
        <p:nvSpPr>
          <p:cNvPr id="60420" name="Text Box 4"/>
          <p:cNvSpPr txBox="1">
            <a:spLocks noChangeArrowheads="1"/>
          </p:cNvSpPr>
          <p:nvPr/>
        </p:nvSpPr>
        <p:spPr bwMode="auto">
          <a:xfrm>
            <a:off x="609600" y="4038600"/>
            <a:ext cx="4800600" cy="1997075"/>
          </a:xfrm>
          <a:prstGeom prst="rect">
            <a:avLst/>
          </a:prstGeom>
          <a:solidFill>
            <a:srgbClr val="000000"/>
          </a:solidFill>
          <a:ln w="9525">
            <a:noFill/>
            <a:miter lim="800000"/>
            <a:headEnd/>
            <a:tailEnd/>
          </a:ln>
        </p:spPr>
        <p:txBody>
          <a:bodyPr>
            <a:spAutoFit/>
          </a:bodyPr>
          <a:lstStyle/>
          <a:p>
            <a:pPr algn="ctr"/>
            <a:r>
              <a:rPr lang="zh-CN" altLang="en-US" b="1">
                <a:solidFill>
                  <a:srgbClr val="FFFFFF"/>
                </a:solidFill>
                <a:latin typeface="Times" charset="0"/>
                <a:ea typeface="细圆" pitchFamily="2" charset="-122"/>
              </a:rPr>
              <a:t>基于此，马可写作的目的就比较注重牧养。他要藉福音书的著述装备他的读者面对苦难－基督教的门徒观包含了受苦－甚至于死－正如主耶稣所体现的。</a:t>
            </a:r>
          </a:p>
        </p:txBody>
      </p:sp>
      <p:sp>
        <p:nvSpPr>
          <p:cNvPr id="60421" name="Text Box 5"/>
          <p:cNvSpPr txBox="1">
            <a:spLocks noChangeArrowheads="1"/>
          </p:cNvSpPr>
          <p:nvPr/>
        </p:nvSpPr>
        <p:spPr bwMode="auto">
          <a:xfrm rot="600000">
            <a:off x="3879850" y="1524000"/>
            <a:ext cx="4689475" cy="1997075"/>
          </a:xfrm>
          <a:prstGeom prst="rect">
            <a:avLst/>
          </a:prstGeom>
          <a:solidFill>
            <a:srgbClr val="000000"/>
          </a:solidFill>
          <a:ln w="9525">
            <a:noFill/>
            <a:miter lim="800000"/>
            <a:headEnd/>
            <a:tailEnd/>
          </a:ln>
        </p:spPr>
        <p:txBody>
          <a:bodyPr>
            <a:spAutoFit/>
          </a:bodyPr>
          <a:lstStyle/>
          <a:p>
            <a:pPr algn="ctr"/>
            <a:r>
              <a:rPr lang="zh-CN" altLang="en-US" b="1">
                <a:solidFill>
                  <a:srgbClr val="FFFFFF"/>
                </a:solidFill>
                <a:latin typeface="Times" charset="0"/>
                <a:ea typeface="SimSun" pitchFamily="2" charset="-122"/>
              </a:rPr>
              <a:t>亚历山大的革利免引证指出马可是在罗马基督徒的要求下写下了他的福音书。</a:t>
            </a:r>
          </a:p>
          <a:p>
            <a:pPr algn="ctr"/>
            <a:r>
              <a:rPr lang="zh-CN" altLang="en-US" b="1">
                <a:solidFill>
                  <a:srgbClr val="FFFFFF"/>
                </a:solidFill>
                <a:latin typeface="Times" charset="0"/>
                <a:ea typeface="SimSun" pitchFamily="2" charset="-122"/>
              </a:rPr>
              <a:t>当时正值尼禄当权</a:t>
            </a:r>
            <a:r>
              <a:rPr lang="en-US" altLang="zh-CN" b="1">
                <a:solidFill>
                  <a:srgbClr val="FFFFFF"/>
                </a:solidFill>
                <a:ea typeface="SimSun" pitchFamily="2" charset="-122"/>
              </a:rPr>
              <a:t>(AD 54-68)</a:t>
            </a:r>
            <a:r>
              <a:rPr lang="zh-CN" altLang="en-US" b="1">
                <a:solidFill>
                  <a:srgbClr val="FFFFFF"/>
                </a:solidFill>
                <a:ea typeface="SimSun" pitchFamily="2" charset="-122"/>
              </a:rPr>
              <a:t>，教会正饱受严酷的逼迫。</a:t>
            </a:r>
            <a:endParaRPr lang="zh-CN" altLang="en-US" b="1">
              <a:solidFill>
                <a:srgbClr val="FFFFFF"/>
              </a:solidFill>
              <a:latin typeface="Times"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randombar(horizontal)">
                                      <p:cBhvr>
                                        <p:cTn id="7" dur="500"/>
                                        <p:tgtEl>
                                          <p:spTgt spid="60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randombar(horizontal)">
                                      <p:cBhvr>
                                        <p:cTn id="12"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autoUpdateAnimBg="0"/>
      <p:bldP spid="6042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3"/>
          <p:cNvSpPr txBox="1">
            <a:spLocks noChangeArrowheads="1"/>
          </p:cNvSpPr>
          <p:nvPr/>
        </p:nvSpPr>
        <p:spPr bwMode="auto">
          <a:xfrm>
            <a:off x="8532454" y="8732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3366"/>
                </a:solidFill>
                <a:latin typeface="Arial" charset="0"/>
                <a:cs typeface="Arial" charset="0"/>
              </a:rPr>
              <a:t>25</a:t>
            </a:r>
          </a:p>
        </p:txBody>
      </p:sp>
      <p:sp>
        <p:nvSpPr>
          <p:cNvPr id="14341" name="Text Box 5"/>
          <p:cNvSpPr txBox="1">
            <a:spLocks noChangeArrowheads="1"/>
          </p:cNvSpPr>
          <p:nvPr/>
        </p:nvSpPr>
        <p:spPr bwMode="auto">
          <a:xfrm>
            <a:off x="0" y="914400"/>
            <a:ext cx="9144000" cy="1107816"/>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zh-CN" altLang="en-US" sz="2000" dirty="0">
                <a:latin typeface="KaiTi" panose="02010609060101010101" pitchFamily="49" charset="-122"/>
                <a:ea typeface="KaiTi" panose="02010609060101010101" pitchFamily="49" charset="-122"/>
              </a:rPr>
              <a:t>主体</a:t>
            </a:r>
            <a:r>
              <a:rPr lang="en-US" altLang="zh-CN" sz="2200" b="1" dirty="0">
                <a:solidFill>
                  <a:srgbClr val="000000"/>
                </a:solidFill>
                <a:latin typeface="KaiTi" panose="02010609060101010101" pitchFamily="49" charset="-122"/>
                <a:ea typeface="KaiTi" panose="02010609060101010101" pitchFamily="49" charset="-122"/>
                <a:cs typeface="SimSun" charset="0"/>
              </a:rPr>
              <a:t>	+   </a:t>
            </a:r>
            <a:r>
              <a:rPr lang="zh-CN" altLang="en-US" sz="2000" dirty="0">
                <a:latin typeface="KaiTi" panose="02010609060101010101" pitchFamily="49" charset="-122"/>
                <a:ea typeface="KaiTi" panose="02010609060101010101" pitchFamily="49" charset="-122"/>
              </a:rPr>
              <a:t>宗旨</a:t>
            </a:r>
            <a:r>
              <a:rPr lang="en-US" altLang="zh-CN" sz="2200" b="1" dirty="0">
                <a:solidFill>
                  <a:srgbClr val="000000"/>
                </a:solidFill>
                <a:latin typeface="KaiTi" panose="02010609060101010101" pitchFamily="49" charset="-122"/>
                <a:ea typeface="KaiTi" panose="02010609060101010101" pitchFamily="49" charset="-122"/>
                <a:cs typeface="SimSun" charset="0"/>
              </a:rPr>
              <a:t>	=  	</a:t>
            </a:r>
            <a:r>
              <a:rPr lang="zh-CN" altLang="en-US" sz="2000" dirty="0">
                <a:latin typeface="KaiTi" panose="02010609060101010101" pitchFamily="49" charset="-122"/>
                <a:ea typeface="KaiTi" panose="02010609060101010101" pitchFamily="49" charset="-122"/>
              </a:rPr>
              <a:t>信息</a:t>
            </a:r>
            <a:endParaRPr lang="en-US" altLang="zh-CN" sz="2000" dirty="0">
              <a:latin typeface="KaiTi" panose="02010609060101010101" pitchFamily="49" charset="-122"/>
              <a:ea typeface="KaiTi" panose="02010609060101010101" pitchFamily="49" charset="-122"/>
            </a:endParaRPr>
          </a:p>
          <a:p>
            <a:pPr algn="ctr" eaLnBrk="1" hangingPunct="1"/>
            <a:r>
              <a:rPr lang="zh-CN" altLang="en-US" sz="2000" dirty="0">
                <a:latin typeface="KaiTi" panose="02010609060101010101" pitchFamily="49" charset="-122"/>
                <a:ea typeface="KaiTi" panose="02010609060101010101" pitchFamily="49" charset="-122"/>
              </a:rPr>
              <a:t>这本书说的是什么    </a:t>
            </a:r>
            <a:r>
              <a:rPr lang="en-US" altLang="zh-CN" sz="2000" dirty="0">
                <a:latin typeface="KaiTi" panose="02010609060101010101" pitchFamily="49" charset="-122"/>
                <a:ea typeface="KaiTi" panose="02010609060101010101" pitchFamily="49" charset="-122"/>
              </a:rPr>
              <a:t>	</a:t>
            </a:r>
            <a:r>
              <a:rPr lang="zh-CN" altLang="en-US" sz="2000" dirty="0">
                <a:latin typeface="KaiTi" panose="02010609060101010101" pitchFamily="49" charset="-122"/>
                <a:ea typeface="KaiTi" panose="02010609060101010101" pitchFamily="49" charset="-122"/>
              </a:rPr>
              <a:t>它为什么这么说</a:t>
            </a:r>
            <a:r>
              <a:rPr lang="en-US" altLang="zh-CN" sz="2200" b="1" i="1" dirty="0">
                <a:solidFill>
                  <a:srgbClr val="000000"/>
                </a:solidFill>
                <a:latin typeface="KaiTi" panose="02010609060101010101" pitchFamily="49" charset="-122"/>
                <a:ea typeface="KaiTi" panose="02010609060101010101" pitchFamily="49" charset="-122"/>
                <a:cs typeface="SimSun" charset="0"/>
              </a:rPr>
              <a:t>	    </a:t>
            </a:r>
            <a:r>
              <a:rPr lang="zh-CN" altLang="en-US" sz="2000" dirty="0">
                <a:latin typeface="KaiTi" panose="02010609060101010101" pitchFamily="49" charset="-122"/>
                <a:ea typeface="KaiTi" panose="02010609060101010101" pitchFamily="49" charset="-122"/>
              </a:rPr>
              <a:t>主要（重点）的想法</a:t>
            </a:r>
            <a:endParaRPr lang="en-US" altLang="zh-CN" sz="2000" dirty="0">
              <a:latin typeface="KaiTi" panose="02010609060101010101" pitchFamily="49" charset="-122"/>
              <a:ea typeface="KaiTi" panose="02010609060101010101" pitchFamily="49" charset="-122"/>
            </a:endParaRPr>
          </a:p>
          <a:p>
            <a:pPr algn="ctr" eaLnBrk="1" hangingPunct="1"/>
            <a:r>
              <a:rPr lang="zh-CN" altLang="en-US" sz="2000" dirty="0">
                <a:latin typeface="KaiTi" panose="02010609060101010101" pitchFamily="49" charset="-122"/>
                <a:ea typeface="KaiTi" panose="02010609060101010101" pitchFamily="49" charset="-122"/>
              </a:rPr>
              <a:t>（主题）</a:t>
            </a:r>
            <a:r>
              <a:rPr lang="en-US" altLang="zh-CN" sz="2200" b="1" i="1" dirty="0">
                <a:solidFill>
                  <a:srgbClr val="000000"/>
                </a:solidFill>
                <a:latin typeface="KaiTi" panose="02010609060101010101" pitchFamily="49" charset="-122"/>
                <a:ea typeface="KaiTi" panose="02010609060101010101" pitchFamily="49" charset="-122"/>
                <a:cs typeface="SimSun" charset="0"/>
              </a:rPr>
              <a:t>          </a:t>
            </a:r>
            <a:r>
              <a:rPr lang="zh-CN" altLang="en-US" sz="2000" dirty="0">
                <a:latin typeface="KaiTi" panose="02010609060101010101" pitchFamily="49" charset="-122"/>
                <a:ea typeface="KaiTi" panose="02010609060101010101" pitchFamily="49" charset="-122"/>
              </a:rPr>
              <a:t>（原因）             （总结声明）</a:t>
            </a:r>
            <a:endParaRPr lang="en-US" sz="2200" b="1" dirty="0">
              <a:solidFill>
                <a:srgbClr val="000000"/>
              </a:solidFill>
              <a:latin typeface="KaiTi" panose="02010609060101010101" pitchFamily="49" charset="-122"/>
              <a:ea typeface="KaiTi" panose="02010609060101010101" pitchFamily="49" charset="-122"/>
              <a:cs typeface="SimSun" charset="0"/>
            </a:endParaRPr>
          </a:p>
        </p:txBody>
      </p:sp>
      <p:sp>
        <p:nvSpPr>
          <p:cNvPr id="2" name="Title 1"/>
          <p:cNvSpPr>
            <a:spLocks noGrp="1"/>
          </p:cNvSpPr>
          <p:nvPr>
            <p:ph type="title"/>
          </p:nvPr>
        </p:nvSpPr>
        <p:spPr>
          <a:xfrm>
            <a:off x="2129101" y="56989"/>
            <a:ext cx="4339288" cy="590751"/>
          </a:xfrm>
          <a:solidFill>
            <a:srgbClr val="FFCC99"/>
          </a:solidFill>
          <a:ln>
            <a:noFill/>
          </a:ln>
        </p:spPr>
        <p:txBody>
          <a:bodyPr wrap="none">
            <a:spAutoFit/>
          </a:bodyPr>
          <a:lstStyle/>
          <a:p>
            <a:pPr algn="ctr" eaLnBrk="1" hangingPunct="1"/>
            <a:r>
              <a:rPr lang="zh-CN" altLang="en-US" b="0" dirty="0">
                <a:latin typeface="KaiTi" panose="02010609060101010101" pitchFamily="49" charset="-122"/>
                <a:ea typeface="KaiTi" panose="02010609060101010101" pitchFamily="49" charset="-122"/>
              </a:rPr>
              <a:t>新约书籍的信息陈述</a:t>
            </a:r>
            <a:endParaRPr lang="en-US" kern="1200" dirty="0">
              <a:solidFill>
                <a:srgbClr val="003366"/>
              </a:solidFill>
              <a:latin typeface="KaiTi" panose="02010609060101010101" pitchFamily="49" charset="-122"/>
              <a:ea typeface="KaiTi" panose="02010609060101010101" pitchFamily="49" charset="-122"/>
              <a:cs typeface="SimSun" charset="0"/>
            </a:endParaRPr>
          </a:p>
        </p:txBody>
      </p:sp>
      <p:sp>
        <p:nvSpPr>
          <p:cNvPr id="7" name="Rectangle 7"/>
          <p:cNvSpPr txBox="1">
            <a:spLocks noChangeArrowheads="1"/>
          </p:cNvSpPr>
          <p:nvPr/>
        </p:nvSpPr>
        <p:spPr bwMode="auto">
          <a:xfrm>
            <a:off x="179512" y="2348880"/>
            <a:ext cx="8892480" cy="4509120"/>
          </a:xfrm>
          <a:prstGeom prst="rect">
            <a:avLst/>
          </a:prstGeom>
          <a:solidFill>
            <a:srgbClr val="CAE2CA"/>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a:lstStyle>
          <a:p>
            <a:pPr marL="0" indent="0" eaLnBrk="1" hangingPunct="1">
              <a:buClr>
                <a:srgbClr val="003366"/>
              </a:buClr>
              <a:buNone/>
              <a:defRPr/>
            </a:pPr>
            <a:r>
              <a:rPr lang="zh-CN" altLang="en-US" sz="2400" u="sng" dirty="0">
                <a:latin typeface="Arial" charset="0"/>
                <a:ea typeface="ＭＳ Ｐゴシック" charset="0"/>
                <a:cs typeface="ＭＳ Ｐゴシック" charset="0"/>
              </a:rPr>
              <a:t>马太</a:t>
            </a:r>
            <a:endParaRPr lang="en-US" altLang="zh-CN" sz="2400" u="sng" dirty="0">
              <a:latin typeface="Arial" charset="0"/>
              <a:ea typeface="ＭＳ Ｐゴシック" charset="0"/>
              <a:cs typeface="ＭＳ Ｐゴシック" charset="0"/>
            </a:endParaRPr>
          </a:p>
          <a:p>
            <a:pPr eaLnBrk="1" hangingPunct="1">
              <a:buClr>
                <a:srgbClr val="003366"/>
              </a:buClr>
              <a:defRPr/>
            </a:pPr>
            <a:r>
              <a:rPr lang="zh-CN" altLang="en-US" sz="2200" b="1" dirty="0">
                <a:solidFill>
                  <a:srgbClr val="000000"/>
                </a:solidFill>
                <a:latin typeface="KaiTi" panose="02010609060101010101" pitchFamily="49" charset="-122"/>
                <a:ea typeface="KaiTi" panose="02010609060101010101" pitchFamily="49" charset="-122"/>
                <a:cs typeface="Arial"/>
              </a:rPr>
              <a:t>马太</a:t>
            </a:r>
            <a:r>
              <a:rPr lang="en-US" altLang="zh-CN" sz="2200" b="1" dirty="0">
                <a:solidFill>
                  <a:srgbClr val="000000"/>
                </a:solidFill>
                <a:latin typeface="KaiTi" panose="02010609060101010101" pitchFamily="49" charset="-122"/>
                <a:ea typeface="KaiTi" panose="02010609060101010101" pitchFamily="49" charset="-122"/>
                <a:cs typeface="Arial"/>
              </a:rPr>
              <a:t>: (1)</a:t>
            </a:r>
            <a:r>
              <a:rPr lang="zh-CN" altLang="en-US" sz="2200" b="1" dirty="0">
                <a:solidFill>
                  <a:srgbClr val="000000"/>
                </a:solidFill>
                <a:latin typeface="KaiTi" panose="02010609060101010101" pitchFamily="49" charset="-122"/>
                <a:ea typeface="KaiTi" panose="02010609060101010101" pitchFamily="49" charset="-122"/>
                <a:cs typeface="Arial"/>
              </a:rPr>
              <a:t> </a:t>
            </a:r>
            <a:r>
              <a:rPr lang="zh-CN" altLang="en-US" sz="2400" b="1" dirty="0">
                <a:solidFill>
                  <a:srgbClr val="000000"/>
                </a:solidFill>
                <a:latin typeface="KaiTi" panose="02010609060101010101" pitchFamily="49" charset="-122"/>
                <a:ea typeface="KaiTi" panose="02010609060101010101" pitchFamily="49" charset="-122"/>
              </a:rPr>
              <a:t>证明了耶稣</a:t>
            </a:r>
            <a:r>
              <a:rPr lang="zh-CN" altLang="en-US" sz="2400" b="1" dirty="0">
                <a:solidFill>
                  <a:srgbClr val="C00000"/>
                </a:solidFill>
                <a:latin typeface="KaiTi" panose="02010609060101010101" pitchFamily="49" charset="-122"/>
                <a:ea typeface="KaiTi" panose="02010609060101010101" pitchFamily="49" charset="-122"/>
              </a:rPr>
              <a:t>是弥赛亚</a:t>
            </a:r>
            <a:r>
              <a:rPr lang="zh-CN" altLang="en-US" sz="2400" b="1" dirty="0">
                <a:latin typeface="KaiTi" panose="02010609060101010101" pitchFamily="49" charset="-122"/>
                <a:ea typeface="KaiTi" panose="02010609060101010101" pitchFamily="49" charset="-122"/>
              </a:rPr>
              <a:t>，</a:t>
            </a:r>
            <a:r>
              <a:rPr lang="zh-CN" altLang="en-US" sz="2400" b="1" dirty="0">
                <a:solidFill>
                  <a:srgbClr val="C00000"/>
                </a:solidFill>
                <a:latin typeface="KaiTi" panose="02010609060101010101" pitchFamily="49" charset="-122"/>
                <a:ea typeface="KaiTi" panose="02010609060101010101" pitchFamily="49" charset="-122"/>
              </a:rPr>
              <a:t>使</a:t>
            </a:r>
            <a:r>
              <a:rPr lang="zh-CN" altLang="en-US" sz="2000" b="1" dirty="0">
                <a:solidFill>
                  <a:srgbClr val="C00000"/>
                </a:solidFill>
                <a:latin typeface="KaiTi" panose="02010609060101010101" pitchFamily="49" charset="-122"/>
                <a:ea typeface="KaiTi" panose="02010609060101010101" pitchFamily="49" charset="-122"/>
              </a:rPr>
              <a:t>不信的犹太人</a:t>
            </a:r>
            <a:r>
              <a:rPr lang="zh-CN" altLang="en-US" sz="2000" b="1" dirty="0">
                <a:solidFill>
                  <a:srgbClr val="000000"/>
                </a:solidFill>
                <a:latin typeface="KaiTi" panose="02010609060101010101" pitchFamily="49" charset="-122"/>
                <a:ea typeface="KaiTi" panose="02010609060101010101" pitchFamily="49" charset="-122"/>
              </a:rPr>
              <a:t>来信靠他</a:t>
            </a:r>
            <a:r>
              <a:rPr lang="en-US" altLang="zh-CN" sz="2000" b="1" dirty="0">
                <a:solidFill>
                  <a:srgbClr val="000000"/>
                </a:solidFill>
                <a:latin typeface="KaiTi" panose="02010609060101010101" pitchFamily="49" charset="-122"/>
                <a:ea typeface="KaiTi" panose="02010609060101010101" pitchFamily="49" charset="-122"/>
              </a:rPr>
              <a:t> </a:t>
            </a:r>
            <a:r>
              <a:rPr lang="en-US" altLang="zh-CN" sz="2200" b="1" dirty="0">
                <a:solidFill>
                  <a:srgbClr val="000000"/>
                </a:solidFill>
                <a:latin typeface="KaiTi" panose="02010609060101010101" pitchFamily="49" charset="-122"/>
                <a:ea typeface="KaiTi" panose="02010609060101010101" pitchFamily="49" charset="-122"/>
                <a:cs typeface="Arial"/>
              </a:rPr>
              <a:t>(2)</a:t>
            </a:r>
            <a:r>
              <a:rPr lang="zh-CN" altLang="en-US" sz="2400" b="1" dirty="0">
                <a:solidFill>
                  <a:srgbClr val="000000"/>
                </a:solidFill>
                <a:latin typeface="KaiTi" panose="02010609060101010101" pitchFamily="49" charset="-122"/>
                <a:ea typeface="KaiTi" panose="02010609060101010101" pitchFamily="49" charset="-122"/>
              </a:rPr>
              <a:t>解释说，由于以色列拒绝基督为国王，因此王国</a:t>
            </a:r>
            <a:r>
              <a:rPr lang="zh-CN" altLang="en-US" sz="2400" b="1" dirty="0">
                <a:solidFill>
                  <a:srgbClr val="C00000"/>
                </a:solidFill>
                <a:latin typeface="KaiTi" panose="02010609060101010101" pitchFamily="49" charset="-122"/>
                <a:ea typeface="KaiTi" panose="02010609060101010101" pitchFamily="49" charset="-122"/>
              </a:rPr>
              <a:t>被延迟</a:t>
            </a:r>
            <a:r>
              <a:rPr lang="zh-CN" altLang="en-US" sz="2400" b="1" dirty="0">
                <a:solidFill>
                  <a:srgbClr val="000000"/>
                </a:solidFill>
                <a:latin typeface="KaiTi" panose="02010609060101010101" pitchFamily="49" charset="-122"/>
                <a:ea typeface="KaiTi" panose="02010609060101010101" pitchFamily="49" charset="-122"/>
              </a:rPr>
              <a:t>，让</a:t>
            </a:r>
            <a:r>
              <a:rPr lang="zh-CN" altLang="en-US" sz="2400" b="1" dirty="0">
                <a:solidFill>
                  <a:srgbClr val="C00000"/>
                </a:solidFill>
                <a:latin typeface="KaiTi" panose="02010609060101010101" pitchFamily="49" charset="-122"/>
                <a:ea typeface="KaiTi" panose="02010609060101010101" pitchFamily="49" charset="-122"/>
              </a:rPr>
              <a:t>犹太人信徒</a:t>
            </a:r>
            <a:r>
              <a:rPr lang="zh-CN" altLang="en-US" sz="2400" b="1" dirty="0">
                <a:solidFill>
                  <a:srgbClr val="000000"/>
                </a:solidFill>
                <a:latin typeface="KaiTi" panose="02010609060101010101" pitchFamily="49" charset="-122"/>
                <a:ea typeface="KaiTi" panose="02010609060101010101" pitchFamily="49" charset="-122"/>
              </a:rPr>
              <a:t>看到主现在的王国权威显现在教会里。</a:t>
            </a:r>
            <a:endParaRPr lang="en-US" altLang="zh-CN" sz="2200" b="1" dirty="0">
              <a:solidFill>
                <a:srgbClr val="000000"/>
              </a:solidFill>
              <a:latin typeface="KaiTi" panose="02010609060101010101" pitchFamily="49" charset="-122"/>
              <a:ea typeface="KaiTi" panose="02010609060101010101" pitchFamily="49" charset="-122"/>
              <a:cs typeface="Arial"/>
            </a:endParaRPr>
          </a:p>
          <a:p>
            <a:pPr marL="0" indent="0" eaLnBrk="1" hangingPunct="1">
              <a:buClr>
                <a:srgbClr val="003366"/>
              </a:buClr>
              <a:buNone/>
              <a:defRPr/>
            </a:pPr>
            <a:r>
              <a:rPr lang="zh-CN" altLang="en-US" sz="2400" u="sng" dirty="0">
                <a:latin typeface="Arial" charset="0"/>
                <a:ea typeface="ＭＳ Ｐゴシック" charset="0"/>
                <a:cs typeface="ＭＳ Ｐゴシック" charset="0"/>
              </a:rPr>
              <a:t>马可</a:t>
            </a:r>
            <a:endParaRPr lang="en-US" altLang="zh-CN" sz="2200" b="1" u="sng" dirty="0">
              <a:solidFill>
                <a:srgbClr val="003366"/>
              </a:solidFill>
              <a:ea typeface="SimSun" charset="0"/>
              <a:cs typeface="Arial"/>
            </a:endParaRPr>
          </a:p>
          <a:p>
            <a:pPr eaLnBrk="1" hangingPunct="1">
              <a:buClr>
                <a:srgbClr val="003366"/>
              </a:buClr>
              <a:defRPr/>
            </a:pPr>
            <a:r>
              <a:rPr lang="zh-CN" altLang="en-US" sz="2400" b="1" dirty="0">
                <a:solidFill>
                  <a:srgbClr val="000000"/>
                </a:solidFill>
                <a:latin typeface="KaiTi" panose="02010609060101010101" pitchFamily="49" charset="-122"/>
                <a:ea typeface="KaiTi" panose="02010609060101010101" pitchFamily="49" charset="-122"/>
              </a:rPr>
              <a:t>马可以牧者心态选择介绍了一些关于基督的事件，来解说上帝的儿子（神）是模范的</a:t>
            </a:r>
            <a:r>
              <a:rPr lang="zh-CN" altLang="en-US" sz="2400" b="1" dirty="0">
                <a:solidFill>
                  <a:srgbClr val="C00000"/>
                </a:solidFill>
                <a:latin typeface="KaiTi" panose="02010609060101010101" pitchFamily="49" charset="-122"/>
                <a:ea typeface="KaiTi" panose="02010609060101010101" pitchFamily="49" charset="-122"/>
              </a:rPr>
              <a:t>受苦仆人</a:t>
            </a:r>
            <a:r>
              <a:rPr lang="en-US" altLang="zh-CN" sz="2200" b="1" dirty="0">
                <a:solidFill>
                  <a:srgbClr val="000000"/>
                </a:solidFill>
                <a:latin typeface="KaiTi" panose="02010609060101010101" pitchFamily="49" charset="-122"/>
                <a:ea typeface="KaiTi" panose="02010609060101010101" pitchFamily="49" charset="-122"/>
                <a:cs typeface="Arial"/>
              </a:rPr>
              <a:t>,</a:t>
            </a:r>
            <a:r>
              <a:rPr lang="zh-CN" altLang="en-US" sz="2400" b="1" dirty="0">
                <a:solidFill>
                  <a:srgbClr val="000000"/>
                </a:solidFill>
                <a:latin typeface="KaiTi" panose="02010609060101010101" pitchFamily="49" charset="-122"/>
                <a:ea typeface="KaiTi" panose="02010609060101010101" pitchFamily="49" charset="-122"/>
              </a:rPr>
              <a:t>劝勉受迫害的罗马信徒为基督的</a:t>
            </a:r>
            <a:r>
              <a:rPr lang="zh-CN" altLang="en-US" sz="2400" b="1" dirty="0">
                <a:solidFill>
                  <a:srgbClr val="C00000"/>
                </a:solidFill>
                <a:latin typeface="KaiTi" panose="02010609060101010101" pitchFamily="49" charset="-122"/>
                <a:ea typeface="KaiTi" panose="02010609060101010101" pitchFamily="49" charset="-122"/>
              </a:rPr>
              <a:t>真门徒</a:t>
            </a:r>
            <a:r>
              <a:rPr lang="zh-CN" altLang="en-US" sz="2400" b="1" dirty="0">
                <a:solidFill>
                  <a:srgbClr val="000000"/>
                </a:solidFill>
                <a:latin typeface="KaiTi" panose="02010609060101010101" pitchFamily="49" charset="-122"/>
                <a:ea typeface="KaiTi" panose="02010609060101010101" pitchFamily="49" charset="-122"/>
              </a:rPr>
              <a:t>。</a:t>
            </a:r>
            <a:endParaRPr lang="en-US" altLang="zh-CN" sz="2200" b="1" dirty="0">
              <a:solidFill>
                <a:srgbClr val="000000"/>
              </a:solidFill>
              <a:latin typeface="KaiTi" panose="02010609060101010101" pitchFamily="49" charset="-122"/>
              <a:ea typeface="KaiTi" panose="02010609060101010101" pitchFamily="49" charset="-122"/>
              <a:cs typeface="Arial"/>
            </a:endParaRPr>
          </a:p>
        </p:txBody>
      </p:sp>
    </p:spTree>
    <p:extLst>
      <p:ext uri="{BB962C8B-B14F-4D97-AF65-F5344CB8AC3E}">
        <p14:creationId xmlns:p14="http://schemas.microsoft.com/office/powerpoint/2010/main" val="605894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7"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ext Box 2"/>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t>82</a:t>
            </a:r>
          </a:p>
        </p:txBody>
      </p:sp>
      <p:sp>
        <p:nvSpPr>
          <p:cNvPr id="214018" name="Text Box 3"/>
          <p:cNvSpPr txBox="1">
            <a:spLocks noChangeArrowheads="1"/>
          </p:cNvSpPr>
          <p:nvPr/>
        </p:nvSpPr>
        <p:spPr bwMode="auto">
          <a:xfrm>
            <a:off x="4038600" y="381000"/>
            <a:ext cx="1276350" cy="727075"/>
          </a:xfrm>
          <a:prstGeom prst="rect">
            <a:avLst/>
          </a:prstGeom>
          <a:solidFill>
            <a:srgbClr val="000000"/>
          </a:solidFill>
          <a:ln w="9525">
            <a:noFill/>
            <a:miter lim="800000"/>
            <a:headEnd/>
            <a:tailEnd/>
          </a:ln>
        </p:spPr>
        <p:txBody>
          <a:bodyPr wrap="none">
            <a:spAutoFit/>
          </a:bodyPr>
          <a:lstStyle/>
          <a:p>
            <a:r>
              <a:rPr lang="zh-CN" altLang="en-US" sz="4000" b="1">
                <a:solidFill>
                  <a:srgbClr val="FFFFFF"/>
                </a:solidFill>
                <a:latin typeface="Chicago" charset="0"/>
                <a:ea typeface="隶变" pitchFamily="2" charset="-122"/>
              </a:rPr>
              <a:t>马可</a:t>
            </a:r>
            <a:r>
              <a:rPr lang="zh-CN" altLang="en-US" b="1">
                <a:solidFill>
                  <a:srgbClr val="FFFFFF"/>
                </a:solidFill>
                <a:ea typeface="SimSun" pitchFamily="2" charset="-122"/>
              </a:rPr>
              <a:t> </a:t>
            </a:r>
          </a:p>
        </p:txBody>
      </p:sp>
      <p:grpSp>
        <p:nvGrpSpPr>
          <p:cNvPr id="214019" name="Group 4"/>
          <p:cNvGrpSpPr>
            <a:grpSpLocks/>
          </p:cNvGrpSpPr>
          <p:nvPr/>
        </p:nvGrpSpPr>
        <p:grpSpPr bwMode="auto">
          <a:xfrm>
            <a:off x="0" y="1143000"/>
            <a:ext cx="9144000" cy="5562600"/>
            <a:chOff x="0" y="0"/>
            <a:chExt cx="4104" cy="3836"/>
          </a:xfrm>
        </p:grpSpPr>
        <p:grpSp>
          <p:nvGrpSpPr>
            <p:cNvPr id="214025" name="Group 5"/>
            <p:cNvGrpSpPr>
              <a:grpSpLocks/>
            </p:cNvGrpSpPr>
            <p:nvPr/>
          </p:nvGrpSpPr>
          <p:grpSpPr bwMode="auto">
            <a:xfrm>
              <a:off x="0" y="0"/>
              <a:ext cx="4104" cy="671"/>
              <a:chOff x="0" y="0"/>
              <a:chExt cx="4104" cy="671"/>
            </a:xfrm>
          </p:grpSpPr>
          <p:sp>
            <p:nvSpPr>
              <p:cNvPr id="214068" name="Rectangle 6"/>
              <p:cNvSpPr>
                <a:spLocks noChangeArrowheads="1"/>
              </p:cNvSpPr>
              <p:nvPr/>
            </p:nvSpPr>
            <p:spPr bwMode="auto">
              <a:xfrm>
                <a:off x="32" y="0"/>
                <a:ext cx="4040" cy="671"/>
              </a:xfrm>
              <a:prstGeom prst="rect">
                <a:avLst/>
              </a:prstGeom>
              <a:solidFill>
                <a:srgbClr val="000000"/>
              </a:solidFill>
              <a:ln w="9525">
                <a:solidFill>
                  <a:srgbClr val="000000"/>
                </a:solidFill>
                <a:miter lim="800000"/>
                <a:headEnd/>
                <a:tailEnd/>
              </a:ln>
            </p:spPr>
            <p:txBody>
              <a:bodyPr/>
              <a:lstStyle/>
              <a:p>
                <a:pPr algn="ctr"/>
                <a:endParaRPr lang="en-US" altLang="zh-CN" sz="1600" b="1">
                  <a:solidFill>
                    <a:schemeClr val="bg1"/>
                  </a:solidFill>
                  <a:latin typeface="Times" charset="0"/>
                  <a:ea typeface="SimSun" pitchFamily="2" charset="-122"/>
                </a:endParaRPr>
              </a:p>
              <a:p>
                <a:pPr algn="ctr"/>
                <a:r>
                  <a:rPr lang="zh-CN" altLang="en-US" sz="2600" b="1">
                    <a:solidFill>
                      <a:schemeClr val="bg1"/>
                    </a:solidFill>
                    <a:latin typeface="Times" charset="0"/>
                    <a:ea typeface="细圆" pitchFamily="2" charset="-122"/>
                  </a:rPr>
                  <a:t>立下了受苦如仆人的榜样的神</a:t>
                </a:r>
              </a:p>
              <a:p>
                <a:pPr algn="ctr" eaLnBrk="0" hangingPunct="0"/>
                <a:endParaRPr lang="en-US" altLang="zh-CN" sz="1600" b="1">
                  <a:solidFill>
                    <a:schemeClr val="bg1"/>
                  </a:solidFill>
                  <a:latin typeface="Times" charset="0"/>
                  <a:ea typeface="SimSun" pitchFamily="2" charset="-122"/>
                </a:endParaRPr>
              </a:p>
            </p:txBody>
          </p:sp>
          <p:sp>
            <p:nvSpPr>
              <p:cNvPr id="214069" name="Rectangle 7"/>
              <p:cNvSpPr>
                <a:spLocks noChangeArrowheads="1"/>
              </p:cNvSpPr>
              <p:nvPr/>
            </p:nvSpPr>
            <p:spPr bwMode="auto">
              <a:xfrm>
                <a:off x="0" y="0"/>
                <a:ext cx="4104" cy="671"/>
              </a:xfrm>
              <a:prstGeom prst="rect">
                <a:avLst/>
              </a:prstGeom>
              <a:noFill/>
              <a:ln w="7">
                <a:solidFill>
                  <a:srgbClr val="000000"/>
                </a:solidFill>
                <a:miter lim="800000"/>
                <a:headEnd/>
                <a:tailEnd/>
              </a:ln>
            </p:spPr>
            <p:txBody>
              <a:bodyPr wrap="none"/>
              <a:lstStyle/>
              <a:p>
                <a:endParaRPr lang="en-US"/>
              </a:p>
            </p:txBody>
          </p:sp>
        </p:grpSp>
        <p:grpSp>
          <p:nvGrpSpPr>
            <p:cNvPr id="214026" name="Group 8"/>
            <p:cNvGrpSpPr>
              <a:grpSpLocks/>
            </p:cNvGrpSpPr>
            <p:nvPr/>
          </p:nvGrpSpPr>
          <p:grpSpPr bwMode="auto">
            <a:xfrm>
              <a:off x="0" y="671"/>
              <a:ext cx="2139" cy="633"/>
              <a:chOff x="0" y="671"/>
              <a:chExt cx="2139" cy="633"/>
            </a:xfrm>
          </p:grpSpPr>
          <p:sp>
            <p:nvSpPr>
              <p:cNvPr id="214066" name="Rectangle 9"/>
              <p:cNvSpPr>
                <a:spLocks noChangeArrowheads="1"/>
              </p:cNvSpPr>
              <p:nvPr/>
            </p:nvSpPr>
            <p:spPr bwMode="auto">
              <a:xfrm>
                <a:off x="32" y="671"/>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600" b="1">
                    <a:solidFill>
                      <a:srgbClr val="000000"/>
                    </a:solidFill>
                    <a:latin typeface="Times" charset="0"/>
                    <a:ea typeface="细圆" pitchFamily="2" charset="-122"/>
                  </a:rPr>
                  <a:t>服事</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67" name="Rectangle 10"/>
              <p:cNvSpPr>
                <a:spLocks noChangeArrowheads="1"/>
              </p:cNvSpPr>
              <p:nvPr/>
            </p:nvSpPr>
            <p:spPr bwMode="auto">
              <a:xfrm>
                <a:off x="0" y="671"/>
                <a:ext cx="2139" cy="633"/>
              </a:xfrm>
              <a:prstGeom prst="rect">
                <a:avLst/>
              </a:prstGeom>
              <a:noFill/>
              <a:ln w="7">
                <a:solidFill>
                  <a:srgbClr val="000000"/>
                </a:solidFill>
                <a:miter lim="800000"/>
                <a:headEnd/>
                <a:tailEnd/>
              </a:ln>
            </p:spPr>
            <p:txBody>
              <a:bodyPr wrap="none"/>
              <a:lstStyle/>
              <a:p>
                <a:endParaRPr lang="en-US"/>
              </a:p>
            </p:txBody>
          </p:sp>
        </p:grpSp>
        <p:grpSp>
          <p:nvGrpSpPr>
            <p:cNvPr id="214027" name="Group 11"/>
            <p:cNvGrpSpPr>
              <a:grpSpLocks/>
            </p:cNvGrpSpPr>
            <p:nvPr/>
          </p:nvGrpSpPr>
          <p:grpSpPr bwMode="auto">
            <a:xfrm>
              <a:off x="2139" y="671"/>
              <a:ext cx="1965" cy="633"/>
              <a:chOff x="2139" y="671"/>
              <a:chExt cx="1965" cy="633"/>
            </a:xfrm>
          </p:grpSpPr>
          <p:sp>
            <p:nvSpPr>
              <p:cNvPr id="214064" name="Rectangle 12"/>
              <p:cNvSpPr>
                <a:spLocks noChangeArrowheads="1"/>
              </p:cNvSpPr>
              <p:nvPr/>
            </p:nvSpPr>
            <p:spPr bwMode="auto">
              <a:xfrm>
                <a:off x="2171" y="671"/>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600" b="1">
                    <a:solidFill>
                      <a:srgbClr val="000000"/>
                    </a:solidFill>
                    <a:latin typeface="Times" charset="0"/>
                    <a:ea typeface="细圆" pitchFamily="2" charset="-122"/>
                  </a:rPr>
                  <a:t>受苦</a:t>
                </a:r>
                <a:r>
                  <a:rPr lang="zh-CN" altLang="en-US"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 </a:t>
                </a:r>
              </a:p>
            </p:txBody>
          </p:sp>
          <p:sp>
            <p:nvSpPr>
              <p:cNvPr id="214065" name="Rectangle 13"/>
              <p:cNvSpPr>
                <a:spLocks noChangeArrowheads="1"/>
              </p:cNvSpPr>
              <p:nvPr/>
            </p:nvSpPr>
            <p:spPr bwMode="auto">
              <a:xfrm>
                <a:off x="2139" y="671"/>
                <a:ext cx="1965" cy="633"/>
              </a:xfrm>
              <a:prstGeom prst="rect">
                <a:avLst/>
              </a:prstGeom>
              <a:noFill/>
              <a:ln w="7">
                <a:solidFill>
                  <a:srgbClr val="000000"/>
                </a:solidFill>
                <a:miter lim="800000"/>
                <a:headEnd/>
                <a:tailEnd/>
              </a:ln>
            </p:spPr>
            <p:txBody>
              <a:bodyPr wrap="none"/>
              <a:lstStyle/>
              <a:p>
                <a:endParaRPr lang="en-US"/>
              </a:p>
            </p:txBody>
          </p:sp>
        </p:grpSp>
        <p:grpSp>
          <p:nvGrpSpPr>
            <p:cNvPr id="214028" name="Group 14"/>
            <p:cNvGrpSpPr>
              <a:grpSpLocks/>
            </p:cNvGrpSpPr>
            <p:nvPr/>
          </p:nvGrpSpPr>
          <p:grpSpPr bwMode="auto">
            <a:xfrm>
              <a:off x="0" y="1304"/>
              <a:ext cx="2139" cy="633"/>
              <a:chOff x="0" y="1304"/>
              <a:chExt cx="2139" cy="633"/>
            </a:xfrm>
          </p:grpSpPr>
          <p:sp>
            <p:nvSpPr>
              <p:cNvPr id="214062" name="Rectangle 15"/>
              <p:cNvSpPr>
                <a:spLocks noChangeArrowheads="1"/>
              </p:cNvSpPr>
              <p:nvPr/>
            </p:nvSpPr>
            <p:spPr bwMode="auto">
              <a:xfrm>
                <a:off x="32" y="1304"/>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教导与神迹</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63" name="Rectangle 16"/>
              <p:cNvSpPr>
                <a:spLocks noChangeArrowheads="1"/>
              </p:cNvSpPr>
              <p:nvPr/>
            </p:nvSpPr>
            <p:spPr bwMode="auto">
              <a:xfrm>
                <a:off x="0" y="1304"/>
                <a:ext cx="2139" cy="633"/>
              </a:xfrm>
              <a:prstGeom prst="rect">
                <a:avLst/>
              </a:prstGeom>
              <a:noFill/>
              <a:ln w="7">
                <a:solidFill>
                  <a:srgbClr val="000000"/>
                </a:solidFill>
                <a:miter lim="800000"/>
                <a:headEnd/>
                <a:tailEnd/>
              </a:ln>
            </p:spPr>
            <p:txBody>
              <a:bodyPr wrap="none"/>
              <a:lstStyle/>
              <a:p>
                <a:endParaRPr lang="en-US"/>
              </a:p>
            </p:txBody>
          </p:sp>
        </p:grpSp>
        <p:grpSp>
          <p:nvGrpSpPr>
            <p:cNvPr id="214029" name="Group 17"/>
            <p:cNvGrpSpPr>
              <a:grpSpLocks/>
            </p:cNvGrpSpPr>
            <p:nvPr/>
          </p:nvGrpSpPr>
          <p:grpSpPr bwMode="auto">
            <a:xfrm>
              <a:off x="2139" y="1304"/>
              <a:ext cx="1965" cy="633"/>
              <a:chOff x="2139" y="1304"/>
              <a:chExt cx="1965" cy="633"/>
            </a:xfrm>
          </p:grpSpPr>
          <p:sp>
            <p:nvSpPr>
              <p:cNvPr id="214060" name="Rectangle 18"/>
              <p:cNvSpPr>
                <a:spLocks noChangeArrowheads="1"/>
              </p:cNvSpPr>
              <p:nvPr/>
            </p:nvSpPr>
            <p:spPr bwMode="auto">
              <a:xfrm>
                <a:off x="2171" y="1304"/>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b="1">
                    <a:solidFill>
                      <a:srgbClr val="000000"/>
                    </a:solidFill>
                    <a:ea typeface="SimSun" pitchFamily="2" charset="-122"/>
                  </a:rPr>
                  <a:t>奉献、</a:t>
                </a:r>
                <a:r>
                  <a:rPr lang="zh-CN" altLang="en-US" sz="2200" b="1">
                    <a:solidFill>
                      <a:srgbClr val="000000"/>
                    </a:solidFill>
                    <a:latin typeface="Times" charset="0"/>
                    <a:ea typeface="细圆" pitchFamily="2" charset="-122"/>
                  </a:rPr>
                  <a:t>牺牲</a:t>
                </a:r>
              </a:p>
              <a:p>
                <a:pPr algn="ctr" eaLnBrk="0" hangingPunct="0"/>
                <a:r>
                  <a:rPr lang="en-US" altLang="zh-CN" sz="2200" b="1">
                    <a:solidFill>
                      <a:srgbClr val="000000"/>
                    </a:solidFill>
                    <a:latin typeface="Times" charset="0"/>
                    <a:ea typeface="SimSun" pitchFamily="2" charset="-122"/>
                  </a:rPr>
                  <a:t> </a:t>
                </a:r>
              </a:p>
            </p:txBody>
          </p:sp>
          <p:sp>
            <p:nvSpPr>
              <p:cNvPr id="214061" name="Rectangle 19"/>
              <p:cNvSpPr>
                <a:spLocks noChangeArrowheads="1"/>
              </p:cNvSpPr>
              <p:nvPr/>
            </p:nvSpPr>
            <p:spPr bwMode="auto">
              <a:xfrm>
                <a:off x="2139" y="1304"/>
                <a:ext cx="1965" cy="633"/>
              </a:xfrm>
              <a:prstGeom prst="rect">
                <a:avLst/>
              </a:prstGeom>
              <a:noFill/>
              <a:ln w="7">
                <a:solidFill>
                  <a:srgbClr val="000000"/>
                </a:solidFill>
                <a:miter lim="800000"/>
                <a:headEnd/>
                <a:tailEnd/>
              </a:ln>
            </p:spPr>
            <p:txBody>
              <a:bodyPr wrap="none"/>
              <a:lstStyle/>
              <a:p>
                <a:endParaRPr lang="en-US"/>
              </a:p>
            </p:txBody>
          </p:sp>
        </p:grpSp>
        <p:grpSp>
          <p:nvGrpSpPr>
            <p:cNvPr id="214030" name="Group 20"/>
            <p:cNvGrpSpPr>
              <a:grpSpLocks/>
            </p:cNvGrpSpPr>
            <p:nvPr/>
          </p:nvGrpSpPr>
          <p:grpSpPr bwMode="auto">
            <a:xfrm>
              <a:off x="0" y="1937"/>
              <a:ext cx="2139" cy="633"/>
              <a:chOff x="0" y="1937"/>
              <a:chExt cx="2139" cy="633"/>
            </a:xfrm>
          </p:grpSpPr>
          <p:sp>
            <p:nvSpPr>
              <p:cNvPr id="214058" name="Rectangle 21"/>
              <p:cNvSpPr>
                <a:spLocks noChangeArrowheads="1"/>
              </p:cNvSpPr>
              <p:nvPr/>
            </p:nvSpPr>
            <p:spPr bwMode="auto">
              <a:xfrm>
                <a:off x="32" y="1937"/>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加利利与比里亚</a:t>
                </a:r>
              </a:p>
              <a:p>
                <a:pPr algn="ctr" eaLnBrk="0" hangingPunct="0"/>
                <a:endParaRPr lang="en-US" altLang="zh-CN" sz="2200" b="1">
                  <a:solidFill>
                    <a:srgbClr val="000000"/>
                  </a:solidFill>
                  <a:latin typeface="Times" charset="0"/>
                  <a:ea typeface="SimSun" pitchFamily="2" charset="-122"/>
                </a:endParaRPr>
              </a:p>
            </p:txBody>
          </p:sp>
          <p:sp>
            <p:nvSpPr>
              <p:cNvPr id="214059" name="Rectangle 22"/>
              <p:cNvSpPr>
                <a:spLocks noChangeArrowheads="1"/>
              </p:cNvSpPr>
              <p:nvPr/>
            </p:nvSpPr>
            <p:spPr bwMode="auto">
              <a:xfrm>
                <a:off x="0" y="1937"/>
                <a:ext cx="2139" cy="633"/>
              </a:xfrm>
              <a:prstGeom prst="rect">
                <a:avLst/>
              </a:prstGeom>
              <a:noFill/>
              <a:ln w="7">
                <a:solidFill>
                  <a:srgbClr val="000000"/>
                </a:solidFill>
                <a:miter lim="800000"/>
                <a:headEnd/>
                <a:tailEnd/>
              </a:ln>
            </p:spPr>
            <p:txBody>
              <a:bodyPr wrap="none"/>
              <a:lstStyle/>
              <a:p>
                <a:endParaRPr lang="en-US"/>
              </a:p>
            </p:txBody>
          </p:sp>
        </p:grpSp>
        <p:grpSp>
          <p:nvGrpSpPr>
            <p:cNvPr id="214031" name="Group 23"/>
            <p:cNvGrpSpPr>
              <a:grpSpLocks/>
            </p:cNvGrpSpPr>
            <p:nvPr/>
          </p:nvGrpSpPr>
          <p:grpSpPr bwMode="auto">
            <a:xfrm>
              <a:off x="2139" y="1937"/>
              <a:ext cx="1965" cy="633"/>
              <a:chOff x="2139" y="1937"/>
              <a:chExt cx="1965" cy="633"/>
            </a:xfrm>
          </p:grpSpPr>
          <p:sp>
            <p:nvSpPr>
              <p:cNvPr id="214056" name="Rectangle 24"/>
              <p:cNvSpPr>
                <a:spLocks noChangeArrowheads="1"/>
              </p:cNvSpPr>
              <p:nvPr/>
            </p:nvSpPr>
            <p:spPr bwMode="auto">
              <a:xfrm>
                <a:off x="2171" y="1937"/>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犹大与耶路撒冷</a:t>
                </a:r>
                <a:r>
                  <a:rPr lang="zh-CN" altLang="en-US"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 </a:t>
                </a:r>
              </a:p>
            </p:txBody>
          </p:sp>
          <p:sp>
            <p:nvSpPr>
              <p:cNvPr id="214057" name="Rectangle 25"/>
              <p:cNvSpPr>
                <a:spLocks noChangeArrowheads="1"/>
              </p:cNvSpPr>
              <p:nvPr/>
            </p:nvSpPr>
            <p:spPr bwMode="auto">
              <a:xfrm>
                <a:off x="2139" y="1937"/>
                <a:ext cx="1965" cy="633"/>
              </a:xfrm>
              <a:prstGeom prst="rect">
                <a:avLst/>
              </a:prstGeom>
              <a:noFill/>
              <a:ln w="7">
                <a:solidFill>
                  <a:srgbClr val="000000"/>
                </a:solidFill>
                <a:miter lim="800000"/>
                <a:headEnd/>
                <a:tailEnd/>
              </a:ln>
            </p:spPr>
            <p:txBody>
              <a:bodyPr wrap="none"/>
              <a:lstStyle/>
              <a:p>
                <a:endParaRPr lang="en-US"/>
              </a:p>
            </p:txBody>
          </p:sp>
        </p:grpSp>
        <p:grpSp>
          <p:nvGrpSpPr>
            <p:cNvPr id="214032" name="Group 26"/>
            <p:cNvGrpSpPr>
              <a:grpSpLocks/>
            </p:cNvGrpSpPr>
            <p:nvPr/>
          </p:nvGrpSpPr>
          <p:grpSpPr bwMode="auto">
            <a:xfrm>
              <a:off x="0" y="2570"/>
              <a:ext cx="852" cy="633"/>
              <a:chOff x="0" y="2570"/>
              <a:chExt cx="852" cy="633"/>
            </a:xfrm>
          </p:grpSpPr>
          <p:sp>
            <p:nvSpPr>
              <p:cNvPr id="214054" name="Rectangle 27"/>
              <p:cNvSpPr>
                <a:spLocks noChangeArrowheads="1"/>
              </p:cNvSpPr>
              <p:nvPr/>
            </p:nvSpPr>
            <p:spPr bwMode="auto">
              <a:xfrm>
                <a:off x="32" y="2570"/>
                <a:ext cx="788"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来到</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55" name="Rectangle 28"/>
              <p:cNvSpPr>
                <a:spLocks noChangeArrowheads="1"/>
              </p:cNvSpPr>
              <p:nvPr/>
            </p:nvSpPr>
            <p:spPr bwMode="auto">
              <a:xfrm>
                <a:off x="0" y="2570"/>
                <a:ext cx="852" cy="633"/>
              </a:xfrm>
              <a:prstGeom prst="rect">
                <a:avLst/>
              </a:prstGeom>
              <a:noFill/>
              <a:ln w="7">
                <a:solidFill>
                  <a:srgbClr val="000000"/>
                </a:solidFill>
                <a:miter lim="800000"/>
                <a:headEnd/>
                <a:tailEnd/>
              </a:ln>
            </p:spPr>
            <p:txBody>
              <a:bodyPr wrap="none"/>
              <a:lstStyle/>
              <a:p>
                <a:endParaRPr lang="en-US"/>
              </a:p>
            </p:txBody>
          </p:sp>
        </p:grpSp>
        <p:grpSp>
          <p:nvGrpSpPr>
            <p:cNvPr id="214033" name="Group 29"/>
            <p:cNvGrpSpPr>
              <a:grpSpLocks/>
            </p:cNvGrpSpPr>
            <p:nvPr/>
          </p:nvGrpSpPr>
          <p:grpSpPr bwMode="auto">
            <a:xfrm>
              <a:off x="852" y="2570"/>
              <a:ext cx="1287" cy="633"/>
              <a:chOff x="852" y="2570"/>
              <a:chExt cx="1287" cy="633"/>
            </a:xfrm>
          </p:grpSpPr>
          <p:sp>
            <p:nvSpPr>
              <p:cNvPr id="214052" name="Rectangle 30"/>
              <p:cNvSpPr>
                <a:spLocks noChangeArrowheads="1"/>
              </p:cNvSpPr>
              <p:nvPr/>
            </p:nvSpPr>
            <p:spPr bwMode="auto">
              <a:xfrm>
                <a:off x="884" y="2570"/>
                <a:ext cx="1223" cy="633"/>
              </a:xfrm>
              <a:prstGeom prst="rect">
                <a:avLst/>
              </a:prstGeom>
              <a:noFill/>
              <a:ln w="9525">
                <a:solidFill>
                  <a:srgbClr val="000000"/>
                </a:solidFill>
                <a:miter lim="800000"/>
                <a:headEnd/>
                <a:tailEnd/>
              </a:ln>
            </p:spPr>
            <p:txBody>
              <a:bodyPr/>
              <a:lstStyle/>
              <a:p>
                <a:pPr algn="ctr"/>
                <a:endParaRPr lang="en-US" altLang="zh-CN" sz="2200" b="1">
                  <a:solidFill>
                    <a:srgbClr val="000000"/>
                  </a:solidFill>
                  <a:latin typeface="Times" charset="0"/>
                  <a:ea typeface="SimSun" pitchFamily="2" charset="-122"/>
                </a:endParaRPr>
              </a:p>
              <a:p>
                <a:pPr algn="ctr"/>
                <a:r>
                  <a:rPr lang="zh-CN" altLang="en-US" sz="2200" b="1">
                    <a:solidFill>
                      <a:srgbClr val="000000"/>
                    </a:solidFill>
                    <a:latin typeface="细圆" pitchFamily="2" charset="-122"/>
                    <a:ea typeface="细圆" pitchFamily="2" charset="-122"/>
                  </a:rPr>
                  <a:t>事奉的拦阻</a:t>
                </a:r>
                <a:r>
                  <a:rPr lang="zh-CN" altLang="en-US" sz="2200" b="1">
                    <a:solidFill>
                      <a:srgbClr val="000000"/>
                    </a:solidFill>
                    <a:latin typeface="Times" charset="0"/>
                    <a:ea typeface="SimSun" pitchFamily="2" charset="-122"/>
                  </a:rPr>
                  <a:t> </a:t>
                </a:r>
              </a:p>
            </p:txBody>
          </p:sp>
          <p:sp>
            <p:nvSpPr>
              <p:cNvPr id="214053" name="Rectangle 31"/>
              <p:cNvSpPr>
                <a:spLocks noChangeArrowheads="1"/>
              </p:cNvSpPr>
              <p:nvPr/>
            </p:nvSpPr>
            <p:spPr bwMode="auto">
              <a:xfrm>
                <a:off x="852" y="2570"/>
                <a:ext cx="1287" cy="633"/>
              </a:xfrm>
              <a:prstGeom prst="rect">
                <a:avLst/>
              </a:prstGeom>
              <a:noFill/>
              <a:ln w="7">
                <a:solidFill>
                  <a:srgbClr val="000000"/>
                </a:solidFill>
                <a:miter lim="800000"/>
                <a:headEnd/>
                <a:tailEnd/>
              </a:ln>
            </p:spPr>
            <p:txBody>
              <a:bodyPr wrap="none"/>
              <a:lstStyle/>
              <a:p>
                <a:endParaRPr lang="en-US"/>
              </a:p>
            </p:txBody>
          </p:sp>
        </p:grpSp>
        <p:grpSp>
          <p:nvGrpSpPr>
            <p:cNvPr id="214034" name="Group 32"/>
            <p:cNvGrpSpPr>
              <a:grpSpLocks/>
            </p:cNvGrpSpPr>
            <p:nvPr/>
          </p:nvGrpSpPr>
          <p:grpSpPr bwMode="auto">
            <a:xfrm>
              <a:off x="2139" y="2570"/>
              <a:ext cx="929" cy="633"/>
              <a:chOff x="2139" y="2570"/>
              <a:chExt cx="929" cy="633"/>
            </a:xfrm>
          </p:grpSpPr>
          <p:sp>
            <p:nvSpPr>
              <p:cNvPr id="214050" name="Rectangle 33"/>
              <p:cNvSpPr>
                <a:spLocks noChangeArrowheads="1"/>
              </p:cNvSpPr>
              <p:nvPr/>
            </p:nvSpPr>
            <p:spPr bwMode="auto">
              <a:xfrm>
                <a:off x="2171" y="2570"/>
                <a:ext cx="865" cy="633"/>
              </a:xfrm>
              <a:prstGeom prst="rect">
                <a:avLst/>
              </a:prstGeom>
              <a:noFill/>
              <a:ln w="9525">
                <a:solidFill>
                  <a:srgbClr val="000000"/>
                </a:solidFill>
                <a:miter lim="800000"/>
                <a:headEnd/>
                <a:tailEnd/>
              </a:ln>
            </p:spPr>
            <p:txBody>
              <a:bodyPr/>
              <a:lstStyle/>
              <a:p>
                <a:pPr algn="ctr"/>
                <a:endParaRPr lang="en-US" altLang="zh-CN" sz="2200" b="1">
                  <a:solidFill>
                    <a:srgbClr val="000000"/>
                  </a:solidFill>
                  <a:latin typeface="Times" charset="0"/>
                  <a:ea typeface="SimSun" pitchFamily="2" charset="-122"/>
                </a:endParaRPr>
              </a:p>
              <a:p>
                <a:pPr algn="ctr"/>
                <a:r>
                  <a:rPr lang="en-US" altLang="zh-CN" sz="2200" b="1">
                    <a:solidFill>
                      <a:srgbClr val="000000"/>
                    </a:solidFill>
                    <a:latin typeface="Times" charset="0"/>
                    <a:ea typeface="细圆" pitchFamily="2" charset="-122"/>
                  </a:rPr>
                  <a:t> </a:t>
                </a:r>
                <a:r>
                  <a:rPr lang="zh-CN" altLang="en-US" sz="2200" b="1">
                    <a:solidFill>
                      <a:srgbClr val="000000"/>
                    </a:solidFill>
                    <a:latin typeface="Times" charset="0"/>
                    <a:ea typeface="细圆" pitchFamily="2" charset="-122"/>
                  </a:rPr>
                  <a:t>自我牺牲</a:t>
                </a:r>
              </a:p>
            </p:txBody>
          </p:sp>
          <p:sp>
            <p:nvSpPr>
              <p:cNvPr id="214051" name="Rectangle 34"/>
              <p:cNvSpPr>
                <a:spLocks noChangeArrowheads="1"/>
              </p:cNvSpPr>
              <p:nvPr/>
            </p:nvSpPr>
            <p:spPr bwMode="auto">
              <a:xfrm>
                <a:off x="2139" y="2570"/>
                <a:ext cx="929" cy="633"/>
              </a:xfrm>
              <a:prstGeom prst="rect">
                <a:avLst/>
              </a:prstGeom>
              <a:noFill/>
              <a:ln w="7">
                <a:solidFill>
                  <a:srgbClr val="000000"/>
                </a:solidFill>
                <a:miter lim="800000"/>
                <a:headEnd/>
                <a:tailEnd/>
              </a:ln>
            </p:spPr>
            <p:txBody>
              <a:bodyPr wrap="none"/>
              <a:lstStyle/>
              <a:p>
                <a:endParaRPr lang="en-US"/>
              </a:p>
            </p:txBody>
          </p:sp>
        </p:grpSp>
        <p:grpSp>
          <p:nvGrpSpPr>
            <p:cNvPr id="214035" name="Group 35"/>
            <p:cNvGrpSpPr>
              <a:grpSpLocks/>
            </p:cNvGrpSpPr>
            <p:nvPr/>
          </p:nvGrpSpPr>
          <p:grpSpPr bwMode="auto">
            <a:xfrm>
              <a:off x="3068" y="2570"/>
              <a:ext cx="1036" cy="633"/>
              <a:chOff x="3068" y="2570"/>
              <a:chExt cx="1036" cy="633"/>
            </a:xfrm>
          </p:grpSpPr>
          <p:sp>
            <p:nvSpPr>
              <p:cNvPr id="214048" name="Rectangle 36"/>
              <p:cNvSpPr>
                <a:spLocks noChangeArrowheads="1"/>
              </p:cNvSpPr>
              <p:nvPr/>
            </p:nvSpPr>
            <p:spPr bwMode="auto">
              <a:xfrm>
                <a:off x="3100" y="2570"/>
                <a:ext cx="972"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a:r>
                  <a:rPr lang="zh-CN" altLang="en-US" sz="2200" b="1">
                    <a:solidFill>
                      <a:srgbClr val="000000"/>
                    </a:solidFill>
                    <a:latin typeface="细圆" pitchFamily="2" charset="-122"/>
                    <a:ea typeface="细圆" pitchFamily="2" charset="-122"/>
                  </a:rPr>
                  <a:t>复活</a:t>
                </a:r>
              </a:p>
            </p:txBody>
          </p:sp>
          <p:sp>
            <p:nvSpPr>
              <p:cNvPr id="214049" name="Rectangle 37"/>
              <p:cNvSpPr>
                <a:spLocks noChangeArrowheads="1"/>
              </p:cNvSpPr>
              <p:nvPr/>
            </p:nvSpPr>
            <p:spPr bwMode="auto">
              <a:xfrm>
                <a:off x="3068" y="2570"/>
                <a:ext cx="1036" cy="633"/>
              </a:xfrm>
              <a:prstGeom prst="rect">
                <a:avLst/>
              </a:prstGeom>
              <a:noFill/>
              <a:ln w="7">
                <a:solidFill>
                  <a:srgbClr val="000000"/>
                </a:solidFill>
                <a:miter lim="800000"/>
                <a:headEnd/>
                <a:tailEnd/>
              </a:ln>
            </p:spPr>
            <p:txBody>
              <a:bodyPr wrap="none"/>
              <a:lstStyle/>
              <a:p>
                <a:endParaRPr lang="en-US"/>
              </a:p>
            </p:txBody>
          </p:sp>
        </p:grpSp>
        <p:grpSp>
          <p:nvGrpSpPr>
            <p:cNvPr id="214036" name="Group 38"/>
            <p:cNvGrpSpPr>
              <a:grpSpLocks/>
            </p:cNvGrpSpPr>
            <p:nvPr/>
          </p:nvGrpSpPr>
          <p:grpSpPr bwMode="auto">
            <a:xfrm>
              <a:off x="0" y="3203"/>
              <a:ext cx="852" cy="633"/>
              <a:chOff x="0" y="3203"/>
              <a:chExt cx="852" cy="633"/>
            </a:xfrm>
          </p:grpSpPr>
          <p:sp>
            <p:nvSpPr>
              <p:cNvPr id="214046" name="Rectangle 39"/>
              <p:cNvSpPr>
                <a:spLocks noChangeArrowheads="1"/>
              </p:cNvSpPr>
              <p:nvPr/>
            </p:nvSpPr>
            <p:spPr bwMode="auto">
              <a:xfrm>
                <a:off x="32" y="3203"/>
                <a:ext cx="788"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1:1-13 </a:t>
                </a:r>
              </a:p>
              <a:p>
                <a:pPr algn="ctr" eaLnBrk="0" hangingPunct="0"/>
                <a:endParaRPr lang="en-US" altLang="zh-CN" sz="2200" b="1">
                  <a:solidFill>
                    <a:srgbClr val="000000"/>
                  </a:solidFill>
                  <a:latin typeface="Times" charset="0"/>
                  <a:ea typeface="SimSun" pitchFamily="2" charset="-122"/>
                </a:endParaRPr>
              </a:p>
            </p:txBody>
          </p:sp>
          <p:sp>
            <p:nvSpPr>
              <p:cNvPr id="214047" name="Rectangle 40"/>
              <p:cNvSpPr>
                <a:spLocks noChangeArrowheads="1"/>
              </p:cNvSpPr>
              <p:nvPr/>
            </p:nvSpPr>
            <p:spPr bwMode="auto">
              <a:xfrm>
                <a:off x="0" y="3203"/>
                <a:ext cx="852" cy="633"/>
              </a:xfrm>
              <a:prstGeom prst="rect">
                <a:avLst/>
              </a:prstGeom>
              <a:noFill/>
              <a:ln w="7">
                <a:solidFill>
                  <a:srgbClr val="000000"/>
                </a:solidFill>
                <a:miter lim="800000"/>
                <a:headEnd/>
                <a:tailEnd/>
              </a:ln>
            </p:spPr>
            <p:txBody>
              <a:bodyPr wrap="none"/>
              <a:lstStyle/>
              <a:p>
                <a:endParaRPr lang="en-US"/>
              </a:p>
            </p:txBody>
          </p:sp>
        </p:grpSp>
        <p:grpSp>
          <p:nvGrpSpPr>
            <p:cNvPr id="214037" name="Group 41"/>
            <p:cNvGrpSpPr>
              <a:grpSpLocks/>
            </p:cNvGrpSpPr>
            <p:nvPr/>
          </p:nvGrpSpPr>
          <p:grpSpPr bwMode="auto">
            <a:xfrm>
              <a:off x="852" y="3203"/>
              <a:ext cx="1287" cy="633"/>
              <a:chOff x="852" y="3203"/>
              <a:chExt cx="1287" cy="633"/>
            </a:xfrm>
          </p:grpSpPr>
          <p:sp>
            <p:nvSpPr>
              <p:cNvPr id="214044" name="Rectangle 42"/>
              <p:cNvSpPr>
                <a:spLocks noChangeArrowheads="1"/>
              </p:cNvSpPr>
              <p:nvPr/>
            </p:nvSpPr>
            <p:spPr bwMode="auto">
              <a:xfrm>
                <a:off x="884" y="3203"/>
                <a:ext cx="1223"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1:14—10:52</a:t>
                </a:r>
              </a:p>
              <a:p>
                <a:pPr algn="ctr" eaLnBrk="0" hangingPunct="0"/>
                <a:endParaRPr lang="en-US" altLang="zh-CN" sz="2200" b="1">
                  <a:solidFill>
                    <a:srgbClr val="000000"/>
                  </a:solidFill>
                  <a:latin typeface="Times" charset="0"/>
                  <a:ea typeface="SimSun" pitchFamily="2" charset="-122"/>
                </a:endParaRPr>
              </a:p>
            </p:txBody>
          </p:sp>
          <p:sp>
            <p:nvSpPr>
              <p:cNvPr id="214045" name="Rectangle 43"/>
              <p:cNvSpPr>
                <a:spLocks noChangeArrowheads="1"/>
              </p:cNvSpPr>
              <p:nvPr/>
            </p:nvSpPr>
            <p:spPr bwMode="auto">
              <a:xfrm>
                <a:off x="852" y="3203"/>
                <a:ext cx="1287" cy="633"/>
              </a:xfrm>
              <a:prstGeom prst="rect">
                <a:avLst/>
              </a:prstGeom>
              <a:noFill/>
              <a:ln w="7">
                <a:solidFill>
                  <a:srgbClr val="000000"/>
                </a:solidFill>
                <a:miter lim="800000"/>
                <a:headEnd/>
                <a:tailEnd/>
              </a:ln>
            </p:spPr>
            <p:txBody>
              <a:bodyPr wrap="none"/>
              <a:lstStyle/>
              <a:p>
                <a:endParaRPr lang="en-US"/>
              </a:p>
            </p:txBody>
          </p:sp>
        </p:grpSp>
        <p:grpSp>
          <p:nvGrpSpPr>
            <p:cNvPr id="214038" name="Group 44"/>
            <p:cNvGrpSpPr>
              <a:grpSpLocks/>
            </p:cNvGrpSpPr>
            <p:nvPr/>
          </p:nvGrpSpPr>
          <p:grpSpPr bwMode="auto">
            <a:xfrm>
              <a:off x="2139" y="3203"/>
              <a:ext cx="929" cy="633"/>
              <a:chOff x="2139" y="3203"/>
              <a:chExt cx="929" cy="633"/>
            </a:xfrm>
          </p:grpSpPr>
          <p:sp>
            <p:nvSpPr>
              <p:cNvPr id="214042" name="Rectangle 45"/>
              <p:cNvSpPr>
                <a:spLocks noChangeArrowheads="1"/>
              </p:cNvSpPr>
              <p:nvPr/>
            </p:nvSpPr>
            <p:spPr bwMode="auto">
              <a:xfrm>
                <a:off x="2171" y="3203"/>
                <a:ext cx="86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11—15</a:t>
                </a:r>
              </a:p>
              <a:p>
                <a:pPr algn="ctr"/>
                <a:r>
                  <a:rPr lang="zh-CN" altLang="en-US" sz="2200" b="1">
                    <a:solidFill>
                      <a:srgbClr val="000000"/>
                    </a:solidFill>
                    <a:latin typeface="Times" charset="0"/>
                    <a:ea typeface="细圆" pitchFamily="2" charset="-122"/>
                  </a:rPr>
                  <a:t>章</a:t>
                </a:r>
              </a:p>
            </p:txBody>
          </p:sp>
          <p:sp>
            <p:nvSpPr>
              <p:cNvPr id="214043" name="Rectangle 46"/>
              <p:cNvSpPr>
                <a:spLocks noChangeArrowheads="1"/>
              </p:cNvSpPr>
              <p:nvPr/>
            </p:nvSpPr>
            <p:spPr bwMode="auto">
              <a:xfrm>
                <a:off x="2139" y="3203"/>
                <a:ext cx="929" cy="633"/>
              </a:xfrm>
              <a:prstGeom prst="rect">
                <a:avLst/>
              </a:prstGeom>
              <a:noFill/>
              <a:ln w="7">
                <a:solidFill>
                  <a:srgbClr val="000000"/>
                </a:solidFill>
                <a:miter lim="800000"/>
                <a:headEnd/>
                <a:tailEnd/>
              </a:ln>
            </p:spPr>
            <p:txBody>
              <a:bodyPr wrap="none"/>
              <a:lstStyle/>
              <a:p>
                <a:endParaRPr lang="en-US"/>
              </a:p>
            </p:txBody>
          </p:sp>
        </p:grpSp>
        <p:grpSp>
          <p:nvGrpSpPr>
            <p:cNvPr id="214039" name="Group 47"/>
            <p:cNvGrpSpPr>
              <a:grpSpLocks/>
            </p:cNvGrpSpPr>
            <p:nvPr/>
          </p:nvGrpSpPr>
          <p:grpSpPr bwMode="auto">
            <a:xfrm>
              <a:off x="3068" y="3203"/>
              <a:ext cx="1036" cy="633"/>
              <a:chOff x="3068" y="3203"/>
              <a:chExt cx="1036" cy="633"/>
            </a:xfrm>
          </p:grpSpPr>
          <p:sp>
            <p:nvSpPr>
              <p:cNvPr id="214040" name="Rectangle 48"/>
              <p:cNvSpPr>
                <a:spLocks noChangeArrowheads="1"/>
              </p:cNvSpPr>
              <p:nvPr/>
            </p:nvSpPr>
            <p:spPr bwMode="auto">
              <a:xfrm>
                <a:off x="3100" y="3203"/>
                <a:ext cx="972" cy="633"/>
              </a:xfrm>
              <a:prstGeom prst="rect">
                <a:avLst/>
              </a:prstGeom>
              <a:noFill/>
              <a:ln w="9525">
                <a:solidFill>
                  <a:srgbClr val="000000"/>
                </a:solidFill>
                <a:miter lim="800000"/>
                <a:headEnd/>
                <a:tailEnd/>
              </a:ln>
            </p:spPr>
            <p:txBody>
              <a:bodyPr/>
              <a:lstStyle/>
              <a:p>
                <a:pPr algn="ctr" eaLnBrk="0" hangingPunct="0"/>
                <a:r>
                  <a:rPr lang="en-US" altLang="zh-CN" sz="2200" b="1">
                    <a:solidFill>
                      <a:srgbClr val="000000"/>
                    </a:solidFill>
                    <a:latin typeface="Times" charset="0"/>
                    <a:ea typeface="SimSun" pitchFamily="2" charset="-122"/>
                  </a:rPr>
                  <a:t>16 </a:t>
                </a:r>
              </a:p>
              <a:p>
                <a:pPr algn="ctr" eaLnBrk="0" hangingPunct="0"/>
                <a:r>
                  <a:rPr lang="en-US" altLang="zh-CN" sz="2200" b="1">
                    <a:solidFill>
                      <a:srgbClr val="000000"/>
                    </a:solidFill>
                    <a:latin typeface="Times" charset="0"/>
                    <a:ea typeface="SimSun" pitchFamily="2" charset="-122"/>
                  </a:rPr>
                  <a:t> </a:t>
                </a:r>
                <a:r>
                  <a:rPr lang="zh-CN" altLang="en-US" b="1">
                    <a:solidFill>
                      <a:srgbClr val="000000"/>
                    </a:solidFill>
                    <a:ea typeface="细圆" pitchFamily="2" charset="-122"/>
                  </a:rPr>
                  <a:t>章</a:t>
                </a:r>
                <a:endParaRPr lang="en-US" altLang="zh-CN" b="1">
                  <a:solidFill>
                    <a:srgbClr val="000000"/>
                  </a:solidFill>
                  <a:ea typeface="细圆" pitchFamily="2" charset="-122"/>
                </a:endParaRPr>
              </a:p>
            </p:txBody>
          </p:sp>
          <p:sp>
            <p:nvSpPr>
              <p:cNvPr id="214041" name="Rectangle 49"/>
              <p:cNvSpPr>
                <a:spLocks noChangeArrowheads="1"/>
              </p:cNvSpPr>
              <p:nvPr/>
            </p:nvSpPr>
            <p:spPr bwMode="auto">
              <a:xfrm>
                <a:off x="3068" y="3203"/>
                <a:ext cx="1036" cy="633"/>
              </a:xfrm>
              <a:prstGeom prst="rect">
                <a:avLst/>
              </a:prstGeom>
              <a:noFill/>
              <a:ln w="7">
                <a:solidFill>
                  <a:srgbClr val="000000"/>
                </a:solidFill>
                <a:miter lim="800000"/>
                <a:headEnd/>
                <a:tailEnd/>
              </a:ln>
            </p:spPr>
            <p:txBody>
              <a:bodyPr wrap="none"/>
              <a:lstStyle/>
              <a:p>
                <a:endParaRPr lang="en-US"/>
              </a:p>
            </p:txBody>
          </p:sp>
        </p:grpSp>
      </p:grpSp>
      <p:sp>
        <p:nvSpPr>
          <p:cNvPr id="93234" name="Text Box 50"/>
          <p:cNvSpPr txBox="1">
            <a:spLocks noChangeArrowheads="1"/>
          </p:cNvSpPr>
          <p:nvPr/>
        </p:nvSpPr>
        <p:spPr bwMode="auto">
          <a:xfrm>
            <a:off x="1143000" y="3276600"/>
            <a:ext cx="6248400" cy="2378075"/>
          </a:xfrm>
          <a:prstGeom prst="rect">
            <a:avLst/>
          </a:prstGeom>
          <a:solidFill>
            <a:srgbClr val="BABE90"/>
          </a:solidFill>
          <a:ln w="9525">
            <a:noFill/>
            <a:miter lim="800000"/>
            <a:headEnd/>
            <a:tailEnd/>
          </a:ln>
        </p:spPr>
        <p:txBody>
          <a:bodyPr>
            <a:spAutoFit/>
          </a:bodyPr>
          <a:lstStyle/>
          <a:p>
            <a:pPr algn="ctr"/>
            <a:r>
              <a:rPr lang="en-US" altLang="zh-CN" sz="3200" b="1" u="sng">
                <a:solidFill>
                  <a:srgbClr val="000000"/>
                </a:solidFill>
                <a:ea typeface="细圆" pitchFamily="2" charset="-122"/>
              </a:rPr>
              <a:t>钥</a:t>
            </a:r>
            <a:r>
              <a:rPr lang="zh-CN" altLang="en-US" sz="3200" b="1" u="sng">
                <a:solidFill>
                  <a:srgbClr val="000000"/>
                </a:solidFill>
                <a:ea typeface="细圆" pitchFamily="2" charset="-122"/>
              </a:rPr>
              <a:t>节</a:t>
            </a:r>
            <a:r>
              <a:rPr lang="zh-CN" altLang="en-US" sz="2800" b="1">
                <a:solidFill>
                  <a:srgbClr val="000000"/>
                </a:solidFill>
                <a:ea typeface="细圆" pitchFamily="2" charset="-122"/>
              </a:rPr>
              <a:t> </a:t>
            </a:r>
          </a:p>
          <a:p>
            <a:pPr algn="ctr"/>
            <a:r>
              <a:rPr lang="en-US" altLang="zh-CN" sz="2800" b="1">
                <a:solidFill>
                  <a:srgbClr val="000000"/>
                </a:solidFill>
                <a:ea typeface="细圆" pitchFamily="2" charset="-122"/>
              </a:rPr>
              <a:t>“</a:t>
            </a:r>
            <a:r>
              <a:rPr lang="zh-CN" altLang="en-US" sz="2800" b="1">
                <a:solidFill>
                  <a:srgbClr val="000000"/>
                </a:solidFill>
                <a:ea typeface="细圆" pitchFamily="2" charset="-122"/>
              </a:rPr>
              <a:t>因为人子来，并不是要受人的服事，乃是要服事人，并且要舍命，作多人的赎价。”</a:t>
            </a:r>
          </a:p>
          <a:p>
            <a:pPr algn="ctr"/>
            <a:r>
              <a:rPr lang="en-US" altLang="zh-CN" sz="2800" b="1">
                <a:solidFill>
                  <a:srgbClr val="000000"/>
                </a:solidFill>
                <a:ea typeface="SimSun" pitchFamily="2" charset="-122"/>
              </a:rPr>
              <a:t>（</a:t>
            </a:r>
            <a:r>
              <a:rPr lang="zh-CN" altLang="en-US" sz="2800" b="1">
                <a:solidFill>
                  <a:srgbClr val="000000"/>
                </a:solidFill>
                <a:ea typeface="细圆" pitchFamily="2" charset="-122"/>
              </a:rPr>
              <a:t>可</a:t>
            </a:r>
            <a:r>
              <a:rPr lang="zh-CN" altLang="en-US" sz="2800" b="1">
                <a:solidFill>
                  <a:srgbClr val="000000"/>
                </a:solidFill>
                <a:ea typeface="SimSun" pitchFamily="2" charset="-122"/>
              </a:rPr>
              <a:t> </a:t>
            </a:r>
            <a:r>
              <a:rPr lang="en-US" altLang="ja-JP" sz="2800" b="1">
                <a:solidFill>
                  <a:srgbClr val="000000"/>
                </a:solidFill>
                <a:cs typeface="Times New Roman" pitchFamily="18" charset="0"/>
              </a:rPr>
              <a:t>10:45</a:t>
            </a:r>
            <a:r>
              <a:rPr lang="zh-CN" altLang="en-US" sz="2800" b="1">
                <a:solidFill>
                  <a:srgbClr val="000000"/>
                </a:solidFill>
                <a:ea typeface="SimSun" pitchFamily="2" charset="-122"/>
              </a:rPr>
              <a:t>）</a:t>
            </a:r>
            <a:endParaRPr lang="en-US" sz="2800">
              <a:solidFill>
                <a:srgbClr val="000000"/>
              </a:solidFill>
              <a:ea typeface="SimSun" pitchFamily="2" charset="-122"/>
            </a:endParaRPr>
          </a:p>
        </p:txBody>
      </p:sp>
      <p:sp>
        <p:nvSpPr>
          <p:cNvPr id="93235" name="Text Box 51"/>
          <p:cNvSpPr txBox="1">
            <a:spLocks noChangeArrowheads="1"/>
          </p:cNvSpPr>
          <p:nvPr/>
        </p:nvSpPr>
        <p:spPr bwMode="auto">
          <a:xfrm>
            <a:off x="2232025" y="4264025"/>
            <a:ext cx="895350" cy="536575"/>
          </a:xfrm>
          <a:prstGeom prst="rect">
            <a:avLst/>
          </a:prstGeom>
          <a:solidFill>
            <a:srgbClr val="BABE90"/>
          </a:solidFill>
          <a:ln w="9525">
            <a:noFill/>
            <a:miter lim="800000"/>
            <a:headEnd/>
            <a:tailEnd/>
          </a:ln>
        </p:spPr>
        <p:txBody>
          <a:bodyPr wrap="none">
            <a:spAutoFit/>
          </a:bodyPr>
          <a:lstStyle/>
          <a:p>
            <a:r>
              <a:rPr lang="en-US" altLang="zh-CN" sz="2800" b="1">
                <a:solidFill>
                  <a:srgbClr val="FF0000"/>
                </a:solidFill>
                <a:latin typeface="细圆" pitchFamily="2" charset="-122"/>
                <a:ea typeface="细圆" pitchFamily="2" charset="-122"/>
              </a:rPr>
              <a:t>服</a:t>
            </a:r>
            <a:r>
              <a:rPr lang="zh-CN" altLang="en-US" sz="2800" b="1">
                <a:solidFill>
                  <a:srgbClr val="FF0000"/>
                </a:solidFill>
                <a:latin typeface="细圆" pitchFamily="2" charset="-122"/>
                <a:ea typeface="细圆" pitchFamily="2" charset="-122"/>
              </a:rPr>
              <a:t>事</a:t>
            </a:r>
          </a:p>
        </p:txBody>
      </p:sp>
      <p:sp>
        <p:nvSpPr>
          <p:cNvPr id="93236" name="Text Box 52"/>
          <p:cNvSpPr txBox="1">
            <a:spLocks noChangeArrowheads="1"/>
          </p:cNvSpPr>
          <p:nvPr/>
        </p:nvSpPr>
        <p:spPr bwMode="auto">
          <a:xfrm>
            <a:off x="4819650" y="4264025"/>
            <a:ext cx="895350" cy="536575"/>
          </a:xfrm>
          <a:prstGeom prst="rect">
            <a:avLst/>
          </a:prstGeom>
          <a:solidFill>
            <a:srgbClr val="BABE90"/>
          </a:solidFill>
          <a:ln w="9525">
            <a:noFill/>
            <a:miter lim="800000"/>
            <a:headEnd/>
            <a:tailEnd/>
          </a:ln>
        </p:spPr>
        <p:txBody>
          <a:bodyPr wrap="none">
            <a:spAutoFit/>
          </a:bodyPr>
          <a:lstStyle/>
          <a:p>
            <a:r>
              <a:rPr lang="en-US" altLang="zh-CN" sz="2800" b="1">
                <a:solidFill>
                  <a:srgbClr val="FF0000"/>
                </a:solidFill>
                <a:latin typeface="细圆" pitchFamily="2" charset="-122"/>
                <a:ea typeface="细圆" pitchFamily="2" charset="-122"/>
              </a:rPr>
              <a:t>舍</a:t>
            </a:r>
            <a:r>
              <a:rPr lang="zh-CN" altLang="en-US" sz="2800" b="1">
                <a:solidFill>
                  <a:srgbClr val="FF0000"/>
                </a:solidFill>
                <a:latin typeface="细圆" pitchFamily="2" charset="-122"/>
                <a:ea typeface="细圆" pitchFamily="2" charset="-122"/>
              </a:rPr>
              <a:t>命</a:t>
            </a:r>
          </a:p>
        </p:txBody>
      </p:sp>
      <p:sp>
        <p:nvSpPr>
          <p:cNvPr id="93237" name="AutoShape 53"/>
          <p:cNvSpPr>
            <a:spLocks noChangeArrowheads="1"/>
          </p:cNvSpPr>
          <p:nvPr/>
        </p:nvSpPr>
        <p:spPr bwMode="auto">
          <a:xfrm rot="-1709114">
            <a:off x="1676400" y="2962275"/>
            <a:ext cx="762000" cy="1362075"/>
          </a:xfrm>
          <a:prstGeom prst="upArrow">
            <a:avLst>
              <a:gd name="adj1" fmla="val 50000"/>
              <a:gd name="adj2" fmla="val 44688"/>
            </a:avLst>
          </a:prstGeom>
          <a:noFill/>
          <a:ln w="38100">
            <a:solidFill>
              <a:srgbClr val="FF0000"/>
            </a:solidFill>
            <a:miter lim="800000"/>
            <a:headEnd/>
            <a:tailEnd/>
          </a:ln>
        </p:spPr>
        <p:txBody>
          <a:bodyPr vert="eaVert" wrap="none" anchor="ctr"/>
          <a:lstStyle/>
          <a:p>
            <a:pPr algn="ctr"/>
            <a:endParaRPr lang="en-US">
              <a:solidFill>
                <a:srgbClr val="FF0000"/>
              </a:solidFill>
            </a:endParaRPr>
          </a:p>
        </p:txBody>
      </p:sp>
      <p:sp>
        <p:nvSpPr>
          <p:cNvPr id="93238" name="AutoShape 54"/>
          <p:cNvSpPr>
            <a:spLocks noChangeArrowheads="1"/>
          </p:cNvSpPr>
          <p:nvPr/>
        </p:nvSpPr>
        <p:spPr bwMode="auto">
          <a:xfrm rot="2370074" flipH="1">
            <a:off x="5486400" y="2822575"/>
            <a:ext cx="762000" cy="1514475"/>
          </a:xfrm>
          <a:prstGeom prst="upArrow">
            <a:avLst>
              <a:gd name="adj1" fmla="val 50000"/>
              <a:gd name="adj2" fmla="val 49688"/>
            </a:avLst>
          </a:prstGeom>
          <a:noFill/>
          <a:ln w="38100">
            <a:solidFill>
              <a:srgbClr val="FF0000"/>
            </a:solidFill>
            <a:miter lim="800000"/>
            <a:headEnd/>
            <a:tailEnd/>
          </a:ln>
        </p:spPr>
        <p:txBody>
          <a:bodyPr vert="eaVert" wrap="none"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3235"/>
                                        </p:tgtEl>
                                        <p:attrNameLst>
                                          <p:attrName>style.visibility</p:attrName>
                                        </p:attrNameLst>
                                      </p:cBhvr>
                                      <p:to>
                                        <p:strVal val="visible"/>
                                      </p:to>
                                    </p:set>
                                    <p:animEffect transition="in" filter="dissolve">
                                      <p:cBhvr>
                                        <p:cTn id="25" dur="500"/>
                                        <p:tgtEl>
                                          <p:spTgt spid="9323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3236"/>
                                        </p:tgtEl>
                                        <p:attrNameLst>
                                          <p:attrName>style.visibility</p:attrName>
                                        </p:attrNameLst>
                                      </p:cBhvr>
                                      <p:to>
                                        <p:strVal val="visible"/>
                                      </p:to>
                                    </p:set>
                                    <p:animEffect transition="in" filter="dissolve">
                                      <p:cBhvr>
                                        <p:cTn id="30" dur="500"/>
                                        <p:tgtEl>
                                          <p:spTgt spid="9323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3237"/>
                                        </p:tgtEl>
                                        <p:attrNameLst>
                                          <p:attrName>style.visibility</p:attrName>
                                        </p:attrNameLst>
                                      </p:cBhvr>
                                      <p:to>
                                        <p:strVal val="visible"/>
                                      </p:to>
                                    </p:set>
                                    <p:animEffect transition="in" filter="wipe(down)">
                                      <p:cBhvr>
                                        <p:cTn id="35" dur="500"/>
                                        <p:tgtEl>
                                          <p:spTgt spid="9323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3238"/>
                                        </p:tgtEl>
                                        <p:attrNameLst>
                                          <p:attrName>style.visibility</p:attrName>
                                        </p:attrNameLst>
                                      </p:cBhvr>
                                      <p:to>
                                        <p:strVal val="visible"/>
                                      </p:to>
                                    </p:set>
                                    <p:animEffect transition="in" filter="wipe(down)">
                                      <p:cBhvr>
                                        <p:cTn id="40"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animBg="1"/>
      <p:bldP spid="93236" grpId="0" animBg="1"/>
      <p:bldP spid="93237" grpId="0" animBg="1"/>
      <p:bldP spid="932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0" y="3171487"/>
            <a:ext cx="9144000" cy="341632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马可通过牧养相关的角度</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选择一些关于基督的事件</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即神的儿子</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神性</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以 </a:t>
            </a:r>
            <a:r>
              <a:rPr kumimoji="0" lang="zh-CN" altLang="en-US" sz="3600" b="1" i="1"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受苦仆人</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样式来服事</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以此激励受逼迫的罗马信徒</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做真正的基督</a:t>
            </a:r>
            <a:r>
              <a:rPr kumimoji="0" lang="zh-CN" altLang="en-US" sz="3600" b="1" i="1"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门徒</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p:txBody>
      </p:sp>
      <p:sp>
        <p:nvSpPr>
          <p:cNvPr id="293890" name="Text Box 3"/>
          <p:cNvSpPr txBox="1">
            <a:spLocks noChangeArrowheads="1"/>
          </p:cNvSpPr>
          <p:nvPr/>
        </p:nvSpPr>
        <p:spPr bwMode="auto">
          <a:xfrm>
            <a:off x="8693150" y="3048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82</a:t>
            </a:r>
          </a:p>
        </p:txBody>
      </p:sp>
      <p:pic>
        <p:nvPicPr>
          <p:cNvPr id="95238" name="Picture 6" descr="j03093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514384"/>
            <a:ext cx="28956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0" name="Text Box 8"/>
          <p:cNvSpPr txBox="1">
            <a:spLocks noChangeArrowheads="1"/>
          </p:cNvSpPr>
          <p:nvPr/>
        </p:nvSpPr>
        <p:spPr bwMode="auto">
          <a:xfrm rot="20505525">
            <a:off x="5599000" y="653247"/>
            <a:ext cx="2106667" cy="954107"/>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行动的福音</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立刻” </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41x</a:t>
            </a:r>
          </a:p>
        </p:txBody>
      </p:sp>
      <p:sp>
        <p:nvSpPr>
          <p:cNvPr id="2" name="Title 1"/>
          <p:cNvSpPr>
            <a:spLocks noGrp="1"/>
          </p:cNvSpPr>
          <p:nvPr>
            <p:ph type="title" idx="4294967295"/>
          </p:nvPr>
        </p:nvSpPr>
        <p:spPr>
          <a:xfrm>
            <a:off x="3484488" y="2432788"/>
            <a:ext cx="2444900" cy="769441"/>
          </a:xfrm>
        </p:spPr>
        <p:txBody>
          <a:bodyPr wrap="none">
            <a:spAutoFit/>
          </a:bodyPr>
          <a:lstStyle/>
          <a:p>
            <a:pPr eaLnBrk="1" hangingPunct="1"/>
            <a:r>
              <a:rPr lang="zh-SG" altLang="en-US" b="1" u="sng" dirty="0">
                <a:solidFill>
                  <a:srgbClr val="FFFFFF"/>
                </a:solidFill>
                <a:latin typeface="Microsoft YaHei UI" panose="020B0503020204020204" pitchFamily="34" charset="-122"/>
                <a:ea typeface="Microsoft YaHei UI" panose="020B0503020204020204" pitchFamily="34" charset="-122"/>
                <a:cs typeface="Arial" charset="0"/>
              </a:rPr>
              <a:t>总结概要</a:t>
            </a:r>
            <a:endParaRPr lang="en-US" altLang="zh-CN" b="1" dirty="0">
              <a:solidFill>
                <a:srgbClr val="FFFFFF"/>
              </a:solidFill>
              <a:latin typeface="Microsoft YaHei UI" panose="020B0503020204020204" pitchFamily="34" charset="-122"/>
              <a:ea typeface="Microsoft YaHei UI" panose="020B0503020204020204" pitchFamily="34" charset="-122"/>
              <a:cs typeface="Arial" charset="0"/>
            </a:endParaRPr>
          </a:p>
        </p:txBody>
      </p:sp>
      <p:sp>
        <p:nvSpPr>
          <p:cNvPr id="7" name="Rectangle 2">
            <a:extLst>
              <a:ext uri="{FF2B5EF4-FFF2-40B4-BE49-F238E27FC236}">
                <a16:creationId xmlns:a16="http://schemas.microsoft.com/office/drawing/2014/main" id="{6C58C8AB-EABD-274C-BC6D-C02739501952}"/>
              </a:ext>
            </a:extLst>
          </p:cNvPr>
          <p:cNvSpPr txBox="1">
            <a:spLocks noChangeArrowheads="1"/>
          </p:cNvSpPr>
          <p:nvPr/>
        </p:nvSpPr>
        <p:spPr bwMode="auto">
          <a:xfrm>
            <a:off x="5468463" y="1511116"/>
            <a:ext cx="3459335"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6914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P spid="95240"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065" name="Object 2"/>
          <p:cNvGraphicFramePr>
            <a:graphicFrameLocks noChangeAspect="1"/>
          </p:cNvGraphicFramePr>
          <p:nvPr/>
        </p:nvGraphicFramePr>
        <p:xfrm>
          <a:off x="0" y="0"/>
          <a:ext cx="9144000" cy="6827838"/>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Object 2"/>
                      <p:cNvPicPr>
                        <a:picLocks noChangeAspect="1" noChangeArrowheads="1"/>
                      </p:cNvPicPr>
                      <p:nvPr/>
                    </p:nvPicPr>
                    <p:blipFill>
                      <a:blip r:embed="rId4">
                        <a:lum bright="36000"/>
                        <a:extLst>
                          <a:ext uri="{28A0092B-C50C-407E-A947-70E740481C1C}">
                            <a14:useLocalDpi xmlns:a14="http://schemas.microsoft.com/office/drawing/2010/main" val="0"/>
                          </a:ext>
                        </a:extLst>
                      </a:blip>
                      <a:srcRect l="8386" t="22917" r="14192"/>
                      <a:stretch>
                        <a:fillRect/>
                      </a:stretch>
                    </p:blipFill>
                    <p:spPr bwMode="auto">
                      <a:xfrm>
                        <a:off x="0" y="0"/>
                        <a:ext cx="9144000" cy="68278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16066" name="Text Box 2"/>
          <p:cNvSpPr txBox="1">
            <a:spLocks noChangeArrowheads="1"/>
          </p:cNvSpPr>
          <p:nvPr/>
        </p:nvSpPr>
        <p:spPr bwMode="auto">
          <a:xfrm>
            <a:off x="8534400" y="76200"/>
            <a:ext cx="488950" cy="457200"/>
          </a:xfrm>
          <a:prstGeom prst="rect">
            <a:avLst/>
          </a:prstGeom>
          <a:noFill/>
          <a:ln w="9525">
            <a:noFill/>
            <a:miter lim="800000"/>
            <a:headEnd/>
            <a:tailEnd/>
          </a:ln>
        </p:spPr>
        <p:txBody>
          <a:bodyPr wrap="none">
            <a:spAutoFit/>
          </a:bodyPr>
          <a:lstStyle/>
          <a:p>
            <a:r>
              <a:rPr lang="en-US" b="1">
                <a:solidFill>
                  <a:srgbClr val="000000"/>
                </a:solidFill>
              </a:rPr>
              <a:t>82</a:t>
            </a:r>
            <a:endParaRPr lang="en-US">
              <a:solidFill>
                <a:srgbClr val="000000"/>
              </a:solidFill>
            </a:endParaRPr>
          </a:p>
        </p:txBody>
      </p:sp>
      <p:sp>
        <p:nvSpPr>
          <p:cNvPr id="216067" name="Text Box 3"/>
          <p:cNvSpPr txBox="1">
            <a:spLocks noChangeArrowheads="1"/>
          </p:cNvSpPr>
          <p:nvPr/>
        </p:nvSpPr>
        <p:spPr bwMode="auto">
          <a:xfrm>
            <a:off x="3581400" y="0"/>
            <a:ext cx="1600200" cy="854075"/>
          </a:xfrm>
          <a:prstGeom prst="rect">
            <a:avLst/>
          </a:prstGeom>
          <a:solidFill>
            <a:srgbClr val="000000"/>
          </a:solidFill>
          <a:ln w="9525">
            <a:noFill/>
            <a:miter lim="800000"/>
            <a:headEnd/>
            <a:tailEnd/>
          </a:ln>
        </p:spPr>
        <p:txBody>
          <a:bodyPr>
            <a:spAutoFit/>
          </a:bodyPr>
          <a:lstStyle/>
          <a:p>
            <a:pPr algn="ctr"/>
            <a:r>
              <a:rPr lang="zh-CN" altLang="en-US" sz="4800" b="1">
                <a:solidFill>
                  <a:srgbClr val="FFFFFF"/>
                </a:solidFill>
                <a:latin typeface="Chicago" charset="0"/>
                <a:ea typeface="隶变" pitchFamily="2" charset="-122"/>
              </a:rPr>
              <a:t>马可</a:t>
            </a:r>
            <a:endParaRPr lang="zh-CN" altLang="en-US" sz="3200">
              <a:solidFill>
                <a:srgbClr val="FFFFFF"/>
              </a:solidFill>
              <a:ea typeface="SimSun" pitchFamily="2" charset="-122"/>
            </a:endParaRPr>
          </a:p>
        </p:txBody>
      </p:sp>
      <p:sp>
        <p:nvSpPr>
          <p:cNvPr id="216068" name="Rectangle 6"/>
          <p:cNvSpPr>
            <a:spLocks noChangeArrowheads="1"/>
          </p:cNvSpPr>
          <p:nvPr/>
        </p:nvSpPr>
        <p:spPr bwMode="auto">
          <a:xfrm>
            <a:off x="66675" y="1054100"/>
            <a:ext cx="735013"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SimSun" pitchFamily="2" charset="-122"/>
              </a:rPr>
              <a:t> </a:t>
            </a:r>
          </a:p>
          <a:p>
            <a:pPr algn="ctr" eaLnBrk="0" hangingPunct="0"/>
            <a:r>
              <a:rPr lang="zh-CN" altLang="en-US" sz="1500" b="1">
                <a:solidFill>
                  <a:srgbClr val="000000"/>
                </a:solidFill>
                <a:latin typeface="Times" charset="0"/>
                <a:ea typeface="细圆" pitchFamily="2" charset="-122"/>
              </a:rPr>
              <a:t>神性与约翰</a:t>
            </a:r>
          </a:p>
          <a:p>
            <a:pPr algn="ctr" eaLnBrk="0" hangingPunct="0"/>
            <a:r>
              <a:rPr lang="en-US" altLang="zh-CN" sz="1400" b="1">
                <a:solidFill>
                  <a:srgbClr val="000000"/>
                </a:solidFill>
                <a:latin typeface="Times" charset="0"/>
                <a:ea typeface="SimSun" pitchFamily="2" charset="-122"/>
              </a:rPr>
              <a:t>1:1-8</a:t>
            </a:r>
          </a:p>
        </p:txBody>
      </p:sp>
      <p:sp>
        <p:nvSpPr>
          <p:cNvPr id="216069" name="Rectangle 7"/>
          <p:cNvSpPr>
            <a:spLocks noChangeArrowheads="1"/>
          </p:cNvSpPr>
          <p:nvPr/>
        </p:nvSpPr>
        <p:spPr bwMode="auto">
          <a:xfrm>
            <a:off x="0" y="977900"/>
            <a:ext cx="868363" cy="1384300"/>
          </a:xfrm>
          <a:prstGeom prst="rect">
            <a:avLst/>
          </a:prstGeom>
          <a:noFill/>
          <a:ln w="7">
            <a:solidFill>
              <a:srgbClr val="000000"/>
            </a:solidFill>
            <a:miter lim="800000"/>
            <a:headEnd/>
            <a:tailEnd/>
          </a:ln>
        </p:spPr>
        <p:txBody>
          <a:bodyPr wrap="none" lIns="0" rIns="0"/>
          <a:lstStyle/>
          <a:p>
            <a:endParaRPr lang="en-US"/>
          </a:p>
        </p:txBody>
      </p:sp>
      <p:sp>
        <p:nvSpPr>
          <p:cNvPr id="216070" name="Rectangle 9"/>
          <p:cNvSpPr>
            <a:spLocks noChangeArrowheads="1"/>
          </p:cNvSpPr>
          <p:nvPr/>
        </p:nvSpPr>
        <p:spPr bwMode="auto">
          <a:xfrm>
            <a:off x="935038" y="990600"/>
            <a:ext cx="892175" cy="1384300"/>
          </a:xfrm>
          <a:prstGeom prst="rect">
            <a:avLst/>
          </a:prstGeom>
          <a:noFill/>
          <a:ln w="9525">
            <a:noFill/>
            <a:miter lim="800000"/>
            <a:headEnd/>
            <a:tailEnd/>
          </a:ln>
        </p:spPr>
        <p:txBody>
          <a:bodyPr lIns="0" rIns="0"/>
          <a:lstStyle/>
          <a:p>
            <a:pPr algn="ctr"/>
            <a:r>
              <a:rPr lang="en-US" altLang="zh-CN" sz="1500" b="1">
                <a:solidFill>
                  <a:srgbClr val="000000"/>
                </a:solidFill>
                <a:latin typeface="Times" charset="0"/>
                <a:ea typeface="SimSun" pitchFamily="2" charset="-122"/>
              </a:rPr>
              <a:t> </a:t>
            </a:r>
          </a:p>
          <a:p>
            <a:pPr algn="ctr" eaLnBrk="0" hangingPunct="0"/>
            <a:r>
              <a:rPr lang="zh-CN" altLang="en-US" sz="1500" b="1">
                <a:solidFill>
                  <a:srgbClr val="000000"/>
                </a:solidFill>
                <a:latin typeface="Times" charset="0"/>
                <a:ea typeface="细圆" pitchFamily="2" charset="-122"/>
              </a:rPr>
              <a:t>受洗与试探</a:t>
            </a:r>
          </a:p>
          <a:p>
            <a:pPr algn="ctr" eaLnBrk="0" hangingPunct="0"/>
            <a:r>
              <a:rPr lang="en-US" altLang="zh-CN" sz="1500" b="1">
                <a:solidFill>
                  <a:srgbClr val="000000"/>
                </a:solidFill>
                <a:latin typeface="Times" charset="0"/>
                <a:ea typeface="SimSun" pitchFamily="2" charset="-122"/>
              </a:rPr>
              <a:t>1:9-13</a:t>
            </a:r>
          </a:p>
        </p:txBody>
      </p:sp>
      <p:sp>
        <p:nvSpPr>
          <p:cNvPr id="216071" name="Rectangle 10"/>
          <p:cNvSpPr>
            <a:spLocks noChangeArrowheads="1"/>
          </p:cNvSpPr>
          <p:nvPr/>
        </p:nvSpPr>
        <p:spPr bwMode="auto">
          <a:xfrm>
            <a:off x="868363" y="977900"/>
            <a:ext cx="1025525" cy="1384300"/>
          </a:xfrm>
          <a:prstGeom prst="rect">
            <a:avLst/>
          </a:prstGeom>
          <a:noFill/>
          <a:ln w="7">
            <a:solidFill>
              <a:srgbClr val="000000"/>
            </a:solidFill>
            <a:miter lim="800000"/>
            <a:headEnd/>
            <a:tailEnd/>
          </a:ln>
        </p:spPr>
        <p:txBody>
          <a:bodyPr wrap="none" lIns="0" rIns="0"/>
          <a:lstStyle/>
          <a:p>
            <a:endParaRPr lang="en-US"/>
          </a:p>
        </p:txBody>
      </p:sp>
      <p:sp>
        <p:nvSpPr>
          <p:cNvPr id="216072" name="Rectangle 12"/>
          <p:cNvSpPr>
            <a:spLocks noChangeArrowheads="1"/>
          </p:cNvSpPr>
          <p:nvPr/>
        </p:nvSpPr>
        <p:spPr bwMode="auto">
          <a:xfrm>
            <a:off x="1960563" y="990600"/>
            <a:ext cx="709612" cy="138430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使命</a:t>
            </a:r>
          </a:p>
          <a:p>
            <a:pPr algn="ctr" eaLnBrk="0" hangingPunct="0"/>
            <a:r>
              <a:rPr lang="en-US" altLang="zh-CN" sz="1400" b="1">
                <a:solidFill>
                  <a:srgbClr val="000000"/>
                </a:solidFill>
                <a:latin typeface="细圆" pitchFamily="2" charset="-122"/>
                <a:ea typeface="细圆" pitchFamily="2" charset="-122"/>
              </a:rPr>
              <a:t>1:14-2:12</a:t>
            </a:r>
          </a:p>
        </p:txBody>
      </p:sp>
      <p:sp>
        <p:nvSpPr>
          <p:cNvPr id="216073" name="Rectangle 13"/>
          <p:cNvSpPr>
            <a:spLocks noChangeArrowheads="1"/>
          </p:cNvSpPr>
          <p:nvPr/>
        </p:nvSpPr>
        <p:spPr bwMode="auto">
          <a:xfrm>
            <a:off x="1893888" y="990600"/>
            <a:ext cx="842962" cy="1384300"/>
          </a:xfrm>
          <a:prstGeom prst="rect">
            <a:avLst/>
          </a:prstGeom>
          <a:noFill/>
          <a:ln w="7">
            <a:solidFill>
              <a:srgbClr val="000000"/>
            </a:solidFill>
            <a:miter lim="800000"/>
            <a:headEnd/>
            <a:tailEnd/>
          </a:ln>
        </p:spPr>
        <p:txBody>
          <a:bodyPr wrap="none" lIns="0" rIns="0"/>
          <a:lstStyle/>
          <a:p>
            <a:endParaRPr lang="en-US"/>
          </a:p>
        </p:txBody>
      </p:sp>
      <p:sp>
        <p:nvSpPr>
          <p:cNvPr id="216074" name="Rectangle 15"/>
          <p:cNvSpPr>
            <a:spLocks noChangeArrowheads="1"/>
          </p:cNvSpPr>
          <p:nvPr/>
        </p:nvSpPr>
        <p:spPr bwMode="auto">
          <a:xfrm>
            <a:off x="2803525" y="990600"/>
            <a:ext cx="850900"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阻力</a:t>
            </a:r>
          </a:p>
          <a:p>
            <a:pPr algn="ctr" eaLnBrk="0" hangingPunct="0"/>
            <a:r>
              <a:rPr lang="en-US" altLang="zh-CN" sz="1500" b="1">
                <a:solidFill>
                  <a:srgbClr val="000000"/>
                </a:solidFill>
                <a:latin typeface="细圆" pitchFamily="2" charset="-122"/>
                <a:ea typeface="细圆" pitchFamily="2" charset="-122"/>
              </a:rPr>
              <a:t>2:13—8:26</a:t>
            </a:r>
          </a:p>
        </p:txBody>
      </p:sp>
      <p:sp>
        <p:nvSpPr>
          <p:cNvPr id="216075" name="Rectangle 16"/>
          <p:cNvSpPr>
            <a:spLocks noChangeArrowheads="1"/>
          </p:cNvSpPr>
          <p:nvPr/>
        </p:nvSpPr>
        <p:spPr bwMode="auto">
          <a:xfrm>
            <a:off x="2736850" y="990600"/>
            <a:ext cx="984250" cy="1384300"/>
          </a:xfrm>
          <a:prstGeom prst="rect">
            <a:avLst/>
          </a:prstGeom>
          <a:noFill/>
          <a:ln w="7">
            <a:solidFill>
              <a:srgbClr val="000000"/>
            </a:solidFill>
            <a:miter lim="800000"/>
            <a:headEnd/>
            <a:tailEnd/>
          </a:ln>
        </p:spPr>
        <p:txBody>
          <a:bodyPr wrap="none" lIns="0" rIns="0"/>
          <a:lstStyle/>
          <a:p>
            <a:endParaRPr lang="en-US"/>
          </a:p>
        </p:txBody>
      </p:sp>
      <p:sp>
        <p:nvSpPr>
          <p:cNvPr id="216076" name="Rectangle 18"/>
          <p:cNvSpPr>
            <a:spLocks noChangeArrowheads="1"/>
          </p:cNvSpPr>
          <p:nvPr/>
        </p:nvSpPr>
        <p:spPr bwMode="auto">
          <a:xfrm>
            <a:off x="3787775" y="990600"/>
            <a:ext cx="963613"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教导</a:t>
            </a:r>
          </a:p>
          <a:p>
            <a:pPr algn="ctr" eaLnBrk="0" hangingPunct="0"/>
            <a:r>
              <a:rPr lang="en-US" altLang="zh-CN" sz="1500" b="1">
                <a:solidFill>
                  <a:srgbClr val="000000"/>
                </a:solidFill>
                <a:latin typeface="细圆" pitchFamily="2" charset="-122"/>
                <a:ea typeface="细圆" pitchFamily="2" charset="-122"/>
              </a:rPr>
              <a:t>8:27—10:52</a:t>
            </a:r>
          </a:p>
        </p:txBody>
      </p:sp>
      <p:sp>
        <p:nvSpPr>
          <p:cNvPr id="216077" name="Rectangle 19"/>
          <p:cNvSpPr>
            <a:spLocks noChangeArrowheads="1"/>
          </p:cNvSpPr>
          <p:nvPr/>
        </p:nvSpPr>
        <p:spPr bwMode="auto">
          <a:xfrm>
            <a:off x="3721100" y="990600"/>
            <a:ext cx="1096963" cy="1384300"/>
          </a:xfrm>
          <a:prstGeom prst="rect">
            <a:avLst/>
          </a:prstGeom>
          <a:noFill/>
          <a:ln w="7">
            <a:solidFill>
              <a:srgbClr val="000000"/>
            </a:solidFill>
            <a:miter lim="800000"/>
            <a:headEnd/>
            <a:tailEnd/>
          </a:ln>
        </p:spPr>
        <p:txBody>
          <a:bodyPr wrap="none" lIns="0" rIns="0"/>
          <a:lstStyle/>
          <a:p>
            <a:endParaRPr lang="en-US"/>
          </a:p>
        </p:txBody>
      </p:sp>
      <p:sp>
        <p:nvSpPr>
          <p:cNvPr id="216078" name="Rectangle 21"/>
          <p:cNvSpPr>
            <a:spLocks noChangeArrowheads="1"/>
          </p:cNvSpPr>
          <p:nvPr/>
        </p:nvSpPr>
        <p:spPr bwMode="auto">
          <a:xfrm>
            <a:off x="4884738" y="990600"/>
            <a:ext cx="819150"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拒绝</a:t>
            </a:r>
          </a:p>
          <a:p>
            <a:pPr algn="ctr" eaLnBrk="0" hangingPunct="0"/>
            <a:r>
              <a:rPr lang="en-US" altLang="zh-CN" sz="1500" b="1">
                <a:solidFill>
                  <a:srgbClr val="000000"/>
                </a:solidFill>
                <a:latin typeface="细圆" pitchFamily="2" charset="-122"/>
                <a:ea typeface="细圆" pitchFamily="2" charset="-122"/>
              </a:rPr>
              <a:t>11—13</a:t>
            </a:r>
          </a:p>
        </p:txBody>
      </p:sp>
      <p:sp>
        <p:nvSpPr>
          <p:cNvPr id="216079" name="Rectangle 22"/>
          <p:cNvSpPr>
            <a:spLocks noChangeArrowheads="1"/>
          </p:cNvSpPr>
          <p:nvPr/>
        </p:nvSpPr>
        <p:spPr bwMode="auto">
          <a:xfrm>
            <a:off x="4818063" y="990600"/>
            <a:ext cx="952500" cy="1384300"/>
          </a:xfrm>
          <a:prstGeom prst="rect">
            <a:avLst/>
          </a:prstGeom>
          <a:noFill/>
          <a:ln w="7">
            <a:solidFill>
              <a:srgbClr val="000000"/>
            </a:solidFill>
            <a:miter lim="800000"/>
            <a:headEnd/>
            <a:tailEnd/>
          </a:ln>
        </p:spPr>
        <p:txBody>
          <a:bodyPr wrap="none" lIns="0" rIns="0"/>
          <a:lstStyle/>
          <a:p>
            <a:endParaRPr lang="en-US"/>
          </a:p>
        </p:txBody>
      </p:sp>
      <p:sp>
        <p:nvSpPr>
          <p:cNvPr id="216080" name="Rectangle 24"/>
          <p:cNvSpPr>
            <a:spLocks noChangeArrowheads="1"/>
          </p:cNvSpPr>
          <p:nvPr/>
        </p:nvSpPr>
        <p:spPr bwMode="auto">
          <a:xfrm>
            <a:off x="5837238" y="990600"/>
            <a:ext cx="966787"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受难</a:t>
            </a:r>
          </a:p>
          <a:p>
            <a:pPr algn="ctr" eaLnBrk="0" hangingPunct="0"/>
            <a:r>
              <a:rPr lang="en-US" altLang="zh-CN" sz="1500" b="1">
                <a:solidFill>
                  <a:srgbClr val="000000"/>
                </a:solidFill>
                <a:latin typeface="细圆" pitchFamily="2" charset="-122"/>
                <a:ea typeface="细圆" pitchFamily="2" charset="-122"/>
              </a:rPr>
              <a:t>14—15</a:t>
            </a:r>
          </a:p>
        </p:txBody>
      </p:sp>
      <p:sp>
        <p:nvSpPr>
          <p:cNvPr id="216081" name="Rectangle 25"/>
          <p:cNvSpPr>
            <a:spLocks noChangeArrowheads="1"/>
          </p:cNvSpPr>
          <p:nvPr/>
        </p:nvSpPr>
        <p:spPr bwMode="auto">
          <a:xfrm>
            <a:off x="5770563" y="990600"/>
            <a:ext cx="1100137" cy="1384300"/>
          </a:xfrm>
          <a:prstGeom prst="rect">
            <a:avLst/>
          </a:prstGeom>
          <a:noFill/>
          <a:ln w="7">
            <a:solidFill>
              <a:srgbClr val="000000"/>
            </a:solidFill>
            <a:miter lim="800000"/>
            <a:headEnd/>
            <a:tailEnd/>
          </a:ln>
        </p:spPr>
        <p:txBody>
          <a:bodyPr wrap="none" lIns="0" rIns="0"/>
          <a:lstStyle/>
          <a:p>
            <a:endParaRPr lang="en-US"/>
          </a:p>
        </p:txBody>
      </p:sp>
      <p:sp>
        <p:nvSpPr>
          <p:cNvPr id="216082" name="Rectangle 27"/>
          <p:cNvSpPr>
            <a:spLocks noChangeArrowheads="1"/>
          </p:cNvSpPr>
          <p:nvPr/>
        </p:nvSpPr>
        <p:spPr bwMode="auto">
          <a:xfrm>
            <a:off x="6937375" y="990600"/>
            <a:ext cx="900113"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证据</a:t>
            </a:r>
          </a:p>
          <a:p>
            <a:pPr algn="ctr" eaLnBrk="0" hangingPunct="0"/>
            <a:r>
              <a:rPr lang="en-US" altLang="zh-CN" sz="1500" b="1">
                <a:solidFill>
                  <a:srgbClr val="000000"/>
                </a:solidFill>
                <a:latin typeface="细圆" pitchFamily="2" charset="-122"/>
                <a:ea typeface="细圆" pitchFamily="2" charset="-122"/>
              </a:rPr>
              <a:t>16:1-8</a:t>
            </a:r>
          </a:p>
        </p:txBody>
      </p:sp>
      <p:sp>
        <p:nvSpPr>
          <p:cNvPr id="216083" name="Rectangle 28"/>
          <p:cNvSpPr>
            <a:spLocks noChangeArrowheads="1"/>
          </p:cNvSpPr>
          <p:nvPr/>
        </p:nvSpPr>
        <p:spPr bwMode="auto">
          <a:xfrm>
            <a:off x="6870700" y="990600"/>
            <a:ext cx="1033463" cy="1384300"/>
          </a:xfrm>
          <a:prstGeom prst="rect">
            <a:avLst/>
          </a:prstGeom>
          <a:noFill/>
          <a:ln w="7">
            <a:solidFill>
              <a:srgbClr val="000000"/>
            </a:solidFill>
            <a:miter lim="800000"/>
            <a:headEnd/>
            <a:tailEnd/>
          </a:ln>
        </p:spPr>
        <p:txBody>
          <a:bodyPr wrap="none" lIns="0" rIns="0"/>
          <a:lstStyle/>
          <a:p>
            <a:endParaRPr lang="en-US"/>
          </a:p>
        </p:txBody>
      </p:sp>
      <p:sp>
        <p:nvSpPr>
          <p:cNvPr id="216084" name="Rectangle 30"/>
          <p:cNvSpPr>
            <a:spLocks noChangeArrowheads="1"/>
          </p:cNvSpPr>
          <p:nvPr/>
        </p:nvSpPr>
        <p:spPr bwMode="auto">
          <a:xfrm>
            <a:off x="7970838" y="990600"/>
            <a:ext cx="1106487"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结语</a:t>
            </a:r>
          </a:p>
          <a:p>
            <a:pPr algn="ctr" eaLnBrk="0" hangingPunct="0"/>
            <a:r>
              <a:rPr lang="en-US" altLang="zh-CN" sz="1500" b="1">
                <a:solidFill>
                  <a:srgbClr val="000000"/>
                </a:solidFill>
                <a:latin typeface="细圆" pitchFamily="2" charset="-122"/>
                <a:ea typeface="细圆" pitchFamily="2" charset="-122"/>
              </a:rPr>
              <a:t>16:9-20</a:t>
            </a:r>
          </a:p>
        </p:txBody>
      </p:sp>
      <p:sp>
        <p:nvSpPr>
          <p:cNvPr id="216085" name="Rectangle 31"/>
          <p:cNvSpPr>
            <a:spLocks noChangeArrowheads="1"/>
          </p:cNvSpPr>
          <p:nvPr/>
        </p:nvSpPr>
        <p:spPr bwMode="auto">
          <a:xfrm>
            <a:off x="7904163" y="990600"/>
            <a:ext cx="1239837" cy="1384300"/>
          </a:xfrm>
          <a:prstGeom prst="rect">
            <a:avLst/>
          </a:prstGeom>
          <a:noFill/>
          <a:ln w="7">
            <a:solidFill>
              <a:srgbClr val="000000"/>
            </a:solidFill>
            <a:miter lim="800000"/>
            <a:headEnd/>
            <a:tailEnd/>
          </a:ln>
        </p:spPr>
        <p:txBody>
          <a:bodyPr wrap="none" lIns="0" rIns="0"/>
          <a:lstStyle/>
          <a:p>
            <a:endParaRPr lang="en-US"/>
          </a:p>
        </p:txBody>
      </p:sp>
      <p:sp>
        <p:nvSpPr>
          <p:cNvPr id="216086" name="Rectangle 33"/>
          <p:cNvSpPr>
            <a:spLocks noChangeArrowheads="1"/>
          </p:cNvSpPr>
          <p:nvPr/>
        </p:nvSpPr>
        <p:spPr bwMode="auto">
          <a:xfrm>
            <a:off x="66675" y="2349500"/>
            <a:ext cx="3587750"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a:endParaRPr lang="en-US" altLang="zh-CN" sz="1400" b="1">
              <a:solidFill>
                <a:srgbClr val="000000"/>
              </a:solidFill>
              <a:latin typeface="Times" charset="0"/>
              <a:ea typeface="细圆" pitchFamily="2" charset="-122"/>
            </a:endParaRPr>
          </a:p>
          <a:p>
            <a:pPr algn="ctr" eaLnBrk="0" hangingPunct="0"/>
            <a:r>
              <a:rPr lang="zh-CN" altLang="en-US" sz="2000" b="1">
                <a:solidFill>
                  <a:srgbClr val="000000"/>
                </a:solidFill>
                <a:latin typeface="Times" charset="0"/>
                <a:ea typeface="细圆" pitchFamily="2" charset="-122"/>
              </a:rPr>
              <a:t>强调基督的权柄</a:t>
            </a:r>
            <a:endParaRPr lang="en-US" altLang="zh-CN" sz="2000" b="1">
              <a:solidFill>
                <a:srgbClr val="000000"/>
              </a:solidFill>
              <a:latin typeface="Times" charset="0"/>
              <a:ea typeface="细圆" pitchFamily="2" charset="-122"/>
            </a:endParaRPr>
          </a:p>
          <a:p>
            <a:pPr algn="ctr" eaLnBrk="0" hangingPunct="0"/>
            <a:endParaRPr lang="en-US" altLang="zh-CN" sz="2000" b="1">
              <a:solidFill>
                <a:srgbClr val="000000"/>
              </a:solidFill>
              <a:latin typeface="Times" charset="0"/>
              <a:ea typeface="细圆" pitchFamily="2" charset="-122"/>
            </a:endParaRPr>
          </a:p>
        </p:txBody>
      </p:sp>
      <p:sp>
        <p:nvSpPr>
          <p:cNvPr id="216087" name="Rectangle 34"/>
          <p:cNvSpPr>
            <a:spLocks noChangeArrowheads="1"/>
          </p:cNvSpPr>
          <p:nvPr/>
        </p:nvSpPr>
        <p:spPr bwMode="auto">
          <a:xfrm>
            <a:off x="0" y="2349500"/>
            <a:ext cx="3721100" cy="1384300"/>
          </a:xfrm>
          <a:prstGeom prst="rect">
            <a:avLst/>
          </a:prstGeom>
          <a:noFill/>
          <a:ln w="7">
            <a:solidFill>
              <a:srgbClr val="000000"/>
            </a:solidFill>
            <a:miter lim="800000"/>
            <a:headEnd/>
            <a:tailEnd/>
          </a:ln>
        </p:spPr>
        <p:txBody>
          <a:bodyPr wrap="none" lIns="0" rIns="0"/>
          <a:lstStyle/>
          <a:p>
            <a:endParaRPr lang="en-US"/>
          </a:p>
        </p:txBody>
      </p:sp>
      <p:sp>
        <p:nvSpPr>
          <p:cNvPr id="216088" name="Rectangle 36"/>
          <p:cNvSpPr>
            <a:spLocks noChangeArrowheads="1"/>
          </p:cNvSpPr>
          <p:nvPr/>
        </p:nvSpPr>
        <p:spPr bwMode="auto">
          <a:xfrm>
            <a:off x="3787775" y="2349500"/>
            <a:ext cx="963613" cy="1384300"/>
          </a:xfrm>
          <a:prstGeom prst="rect">
            <a:avLst/>
          </a:prstGeom>
          <a:noFill/>
          <a:ln w="9525">
            <a:noFill/>
            <a:miter lim="800000"/>
            <a:headEnd/>
            <a:tailEnd/>
          </a:ln>
        </p:spPr>
        <p:txBody>
          <a:bodyPr lIns="0" rIns="0"/>
          <a:lstStyle/>
          <a:p>
            <a:pPr algn="ctr"/>
            <a:r>
              <a:rPr lang="en-US" altLang="zh-CN" sz="1500" b="1">
                <a:solidFill>
                  <a:srgbClr val="000000"/>
                </a:solidFill>
                <a:latin typeface="Times" charset="0"/>
                <a:ea typeface="细圆" pitchFamily="2" charset="-122"/>
              </a:rPr>
              <a:t> </a:t>
            </a:r>
          </a:p>
          <a:p>
            <a:pPr algn="ctr" eaLnBrk="0" hangingPunct="0"/>
            <a:r>
              <a:rPr lang="zh-CN" altLang="en-US" sz="1500" b="1">
                <a:solidFill>
                  <a:srgbClr val="000000"/>
                </a:solidFill>
                <a:latin typeface="Times" charset="0"/>
                <a:ea typeface="细圆" pitchFamily="2" charset="-122"/>
              </a:rPr>
              <a:t>权柄</a:t>
            </a:r>
          </a:p>
          <a:p>
            <a:pPr algn="ctr" eaLnBrk="0" hangingPunct="0"/>
            <a:r>
              <a:rPr lang="zh-CN" altLang="en-US" sz="1500" b="1">
                <a:solidFill>
                  <a:srgbClr val="000000"/>
                </a:solidFill>
                <a:latin typeface="Times" charset="0"/>
                <a:ea typeface="细圆" pitchFamily="2" charset="-122"/>
              </a:rPr>
              <a:t>仆人</a:t>
            </a:r>
          </a:p>
          <a:p>
            <a:pPr algn="ctr" eaLnBrk="0" hangingPunct="0"/>
            <a:r>
              <a:rPr lang="zh-CN" altLang="en-US" sz="1500" b="1">
                <a:solidFill>
                  <a:srgbClr val="000000"/>
                </a:solidFill>
                <a:latin typeface="Times" charset="0"/>
                <a:ea typeface="细圆" pitchFamily="2" charset="-122"/>
              </a:rPr>
              <a:t>张力</a:t>
            </a:r>
          </a:p>
          <a:p>
            <a:pPr algn="ctr" eaLnBrk="0" hangingPunct="0"/>
            <a:r>
              <a:rPr lang="en-US" altLang="zh-CN" sz="1500">
                <a:solidFill>
                  <a:srgbClr val="000000"/>
                </a:solidFill>
                <a:latin typeface="Times" charset="0"/>
                <a:ea typeface="细圆" pitchFamily="2" charset="-122"/>
              </a:rPr>
              <a:t> </a:t>
            </a:r>
          </a:p>
          <a:p>
            <a:pPr algn="ctr" eaLnBrk="0" hangingPunct="0"/>
            <a:endParaRPr lang="en-US" altLang="zh-CN" sz="1500">
              <a:solidFill>
                <a:srgbClr val="000000"/>
              </a:solidFill>
              <a:latin typeface="Times" charset="0"/>
              <a:ea typeface="细圆" pitchFamily="2" charset="-122"/>
            </a:endParaRPr>
          </a:p>
        </p:txBody>
      </p:sp>
      <p:sp>
        <p:nvSpPr>
          <p:cNvPr id="216089" name="Rectangle 37"/>
          <p:cNvSpPr>
            <a:spLocks noChangeArrowheads="1"/>
          </p:cNvSpPr>
          <p:nvPr/>
        </p:nvSpPr>
        <p:spPr bwMode="auto">
          <a:xfrm>
            <a:off x="3721100" y="2349500"/>
            <a:ext cx="1096963" cy="1384300"/>
          </a:xfrm>
          <a:prstGeom prst="rect">
            <a:avLst/>
          </a:prstGeom>
          <a:noFill/>
          <a:ln w="7">
            <a:solidFill>
              <a:srgbClr val="000000"/>
            </a:solidFill>
            <a:miter lim="800000"/>
            <a:headEnd/>
            <a:tailEnd/>
          </a:ln>
        </p:spPr>
        <p:txBody>
          <a:bodyPr wrap="none" lIns="0" rIns="0"/>
          <a:lstStyle/>
          <a:p>
            <a:endParaRPr lang="en-US"/>
          </a:p>
        </p:txBody>
      </p:sp>
      <p:sp>
        <p:nvSpPr>
          <p:cNvPr id="216090" name="Rectangle 39"/>
          <p:cNvSpPr>
            <a:spLocks noChangeArrowheads="1"/>
          </p:cNvSpPr>
          <p:nvPr/>
        </p:nvSpPr>
        <p:spPr bwMode="auto">
          <a:xfrm>
            <a:off x="4884738" y="2349500"/>
            <a:ext cx="4192587"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a:endParaRPr lang="en-US" altLang="zh-CN" sz="1400" b="1">
              <a:solidFill>
                <a:srgbClr val="000000"/>
              </a:solidFill>
              <a:latin typeface="Times" charset="0"/>
              <a:ea typeface="细圆" pitchFamily="2" charset="-122"/>
            </a:endParaRPr>
          </a:p>
          <a:p>
            <a:pPr algn="ctr" eaLnBrk="0" hangingPunct="0"/>
            <a:r>
              <a:rPr lang="zh-CN" altLang="en-US" sz="2000" b="1">
                <a:solidFill>
                  <a:srgbClr val="000000"/>
                </a:solidFill>
                <a:latin typeface="Times" charset="0"/>
                <a:ea typeface="细圆" pitchFamily="2" charset="-122"/>
              </a:rPr>
              <a:t>强调基督的仆人身份</a:t>
            </a:r>
          </a:p>
          <a:p>
            <a:pPr algn="ctr" eaLnBrk="0" hangingPunct="0"/>
            <a:endParaRPr lang="en-US" altLang="zh-CN" sz="2000" b="1">
              <a:solidFill>
                <a:srgbClr val="000000"/>
              </a:solidFill>
              <a:latin typeface="Times" charset="0"/>
              <a:ea typeface="细圆" pitchFamily="2" charset="-122"/>
            </a:endParaRPr>
          </a:p>
        </p:txBody>
      </p:sp>
      <p:sp>
        <p:nvSpPr>
          <p:cNvPr id="216091" name="Rectangle 40"/>
          <p:cNvSpPr>
            <a:spLocks noChangeArrowheads="1"/>
          </p:cNvSpPr>
          <p:nvPr/>
        </p:nvSpPr>
        <p:spPr bwMode="auto">
          <a:xfrm>
            <a:off x="4818063" y="2349500"/>
            <a:ext cx="4325937" cy="1384300"/>
          </a:xfrm>
          <a:prstGeom prst="rect">
            <a:avLst/>
          </a:prstGeom>
          <a:noFill/>
          <a:ln w="7">
            <a:solidFill>
              <a:srgbClr val="000000"/>
            </a:solidFill>
            <a:miter lim="800000"/>
            <a:headEnd/>
            <a:tailEnd/>
          </a:ln>
        </p:spPr>
        <p:txBody>
          <a:bodyPr wrap="none" lIns="0" rIns="0"/>
          <a:lstStyle/>
          <a:p>
            <a:endParaRPr lang="en-US"/>
          </a:p>
        </p:txBody>
      </p:sp>
      <p:sp>
        <p:nvSpPr>
          <p:cNvPr id="216092" name="Rectangle 42"/>
          <p:cNvSpPr>
            <a:spLocks noChangeArrowheads="1"/>
          </p:cNvSpPr>
          <p:nvPr/>
        </p:nvSpPr>
        <p:spPr bwMode="auto">
          <a:xfrm>
            <a:off x="66675" y="3733800"/>
            <a:ext cx="3587750"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3 </a:t>
            </a:r>
            <a:r>
              <a:rPr lang="zh-CN" altLang="en-US" sz="1800" b="1">
                <a:solidFill>
                  <a:srgbClr val="000000"/>
                </a:solidFill>
                <a:latin typeface="细圆" pitchFamily="2" charset="-122"/>
                <a:ea typeface="细圆" pitchFamily="2" charset="-122"/>
              </a:rPr>
              <a:t>年</a:t>
            </a:r>
          </a:p>
          <a:p>
            <a:pPr algn="ctr" eaLnBrk="0" hangingPunct="0"/>
            <a:endParaRPr lang="en-US" altLang="zh-CN" sz="1800" b="1">
              <a:solidFill>
                <a:srgbClr val="000000"/>
              </a:solidFill>
              <a:latin typeface="细圆" pitchFamily="2" charset="-122"/>
              <a:ea typeface="细圆" pitchFamily="2" charset="-122"/>
            </a:endParaRPr>
          </a:p>
        </p:txBody>
      </p:sp>
      <p:sp>
        <p:nvSpPr>
          <p:cNvPr id="216093" name="Rectangle 43"/>
          <p:cNvSpPr>
            <a:spLocks noChangeArrowheads="1"/>
          </p:cNvSpPr>
          <p:nvPr/>
        </p:nvSpPr>
        <p:spPr bwMode="auto">
          <a:xfrm>
            <a:off x="0" y="3733800"/>
            <a:ext cx="3721100" cy="933450"/>
          </a:xfrm>
          <a:prstGeom prst="rect">
            <a:avLst/>
          </a:prstGeom>
          <a:noFill/>
          <a:ln w="7">
            <a:solidFill>
              <a:srgbClr val="000000"/>
            </a:solidFill>
            <a:miter lim="800000"/>
            <a:headEnd/>
            <a:tailEnd/>
          </a:ln>
        </p:spPr>
        <p:txBody>
          <a:bodyPr wrap="none" lIns="0" rIns="0"/>
          <a:lstStyle/>
          <a:p>
            <a:endParaRPr lang="en-US"/>
          </a:p>
        </p:txBody>
      </p:sp>
      <p:sp>
        <p:nvSpPr>
          <p:cNvPr id="216094" name="Rectangle 45"/>
          <p:cNvSpPr>
            <a:spLocks noChangeArrowheads="1"/>
          </p:cNvSpPr>
          <p:nvPr/>
        </p:nvSpPr>
        <p:spPr bwMode="auto">
          <a:xfrm>
            <a:off x="3800475" y="3733800"/>
            <a:ext cx="963613"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6 </a:t>
            </a:r>
            <a:r>
              <a:rPr lang="zh-CN" altLang="en-US" sz="1800" b="1">
                <a:solidFill>
                  <a:srgbClr val="000000"/>
                </a:solidFill>
                <a:latin typeface="细圆" pitchFamily="2" charset="-122"/>
                <a:ea typeface="细圆" pitchFamily="2" charset="-122"/>
              </a:rPr>
              <a:t>个月</a:t>
            </a:r>
          </a:p>
          <a:p>
            <a:pPr algn="ctr" eaLnBrk="0" hangingPunct="0"/>
            <a:endParaRPr lang="en-US" altLang="zh-CN" sz="1400" b="1">
              <a:solidFill>
                <a:srgbClr val="000000"/>
              </a:solidFill>
              <a:latin typeface="细圆" pitchFamily="2" charset="-122"/>
              <a:ea typeface="细圆" pitchFamily="2" charset="-122"/>
            </a:endParaRPr>
          </a:p>
        </p:txBody>
      </p:sp>
      <p:sp>
        <p:nvSpPr>
          <p:cNvPr id="216095" name="Rectangle 46"/>
          <p:cNvSpPr>
            <a:spLocks noChangeArrowheads="1"/>
          </p:cNvSpPr>
          <p:nvPr/>
        </p:nvSpPr>
        <p:spPr bwMode="auto">
          <a:xfrm>
            <a:off x="3733800" y="3733800"/>
            <a:ext cx="1096963" cy="933450"/>
          </a:xfrm>
          <a:prstGeom prst="rect">
            <a:avLst/>
          </a:prstGeom>
          <a:noFill/>
          <a:ln w="7">
            <a:solidFill>
              <a:srgbClr val="000000"/>
            </a:solidFill>
            <a:miter lim="800000"/>
            <a:headEnd/>
            <a:tailEnd/>
          </a:ln>
        </p:spPr>
        <p:txBody>
          <a:bodyPr wrap="none" lIns="0" rIns="0"/>
          <a:lstStyle/>
          <a:p>
            <a:endParaRPr lang="en-US"/>
          </a:p>
        </p:txBody>
      </p:sp>
      <p:sp>
        <p:nvSpPr>
          <p:cNvPr id="216096" name="Rectangle 48"/>
          <p:cNvSpPr>
            <a:spLocks noChangeArrowheads="1"/>
          </p:cNvSpPr>
          <p:nvPr/>
        </p:nvSpPr>
        <p:spPr bwMode="auto">
          <a:xfrm>
            <a:off x="4884738" y="3759200"/>
            <a:ext cx="4192587"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8 </a:t>
            </a:r>
            <a:r>
              <a:rPr lang="zh-CN" altLang="en-US" sz="1800" b="1">
                <a:solidFill>
                  <a:srgbClr val="000000"/>
                </a:solidFill>
                <a:latin typeface="细圆" pitchFamily="2" charset="-122"/>
                <a:ea typeface="细圆" pitchFamily="2" charset="-122"/>
              </a:rPr>
              <a:t>天</a:t>
            </a:r>
          </a:p>
          <a:p>
            <a:pPr algn="ctr" eaLnBrk="0" hangingPunct="0"/>
            <a:r>
              <a:rPr lang="en-US" altLang="zh-CN" sz="1400" b="1">
                <a:solidFill>
                  <a:srgbClr val="000000"/>
                </a:solidFill>
                <a:latin typeface="细圆" pitchFamily="2" charset="-122"/>
                <a:ea typeface="细圆" pitchFamily="2" charset="-122"/>
              </a:rPr>
              <a:t> </a:t>
            </a:r>
          </a:p>
          <a:p>
            <a:pPr algn="ctr" eaLnBrk="0" hangingPunct="0"/>
            <a:endParaRPr lang="en-US" altLang="zh-CN" sz="1400" b="1">
              <a:solidFill>
                <a:srgbClr val="000000"/>
              </a:solidFill>
              <a:latin typeface="细圆" pitchFamily="2" charset="-122"/>
              <a:ea typeface="细圆" pitchFamily="2" charset="-122"/>
            </a:endParaRPr>
          </a:p>
        </p:txBody>
      </p:sp>
      <p:sp>
        <p:nvSpPr>
          <p:cNvPr id="216097" name="Rectangle 49"/>
          <p:cNvSpPr>
            <a:spLocks noChangeArrowheads="1"/>
          </p:cNvSpPr>
          <p:nvPr/>
        </p:nvSpPr>
        <p:spPr bwMode="auto">
          <a:xfrm>
            <a:off x="4818063" y="3759200"/>
            <a:ext cx="4325937" cy="933450"/>
          </a:xfrm>
          <a:prstGeom prst="rect">
            <a:avLst/>
          </a:prstGeom>
          <a:noFill/>
          <a:ln w="7">
            <a:solidFill>
              <a:srgbClr val="000000"/>
            </a:solidFill>
            <a:miter lim="800000"/>
            <a:headEnd/>
            <a:tailEnd/>
          </a:ln>
        </p:spPr>
        <p:txBody>
          <a:bodyPr wrap="none" lIns="0" rIns="0"/>
          <a:lstStyle/>
          <a:p>
            <a:endParaRPr lang="en-US"/>
          </a:p>
        </p:txBody>
      </p:sp>
      <p:sp>
        <p:nvSpPr>
          <p:cNvPr id="216098" name="Rectangle 51"/>
          <p:cNvSpPr>
            <a:spLocks noChangeArrowheads="1"/>
          </p:cNvSpPr>
          <p:nvPr/>
        </p:nvSpPr>
        <p:spPr bwMode="auto">
          <a:xfrm>
            <a:off x="66675" y="4692650"/>
            <a:ext cx="9010650" cy="992188"/>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eaLnBrk="0" hangingPunct="0"/>
            <a:r>
              <a:rPr lang="zh-CN" altLang="en-US" sz="2200" b="1">
                <a:solidFill>
                  <a:srgbClr val="000000"/>
                </a:solidFill>
                <a:latin typeface="Times" charset="0"/>
                <a:ea typeface="细圆" pitchFamily="2" charset="-122"/>
              </a:rPr>
              <a:t>罗马</a:t>
            </a:r>
          </a:p>
          <a:p>
            <a:pPr algn="ctr" eaLnBrk="0" hangingPunct="0"/>
            <a:r>
              <a:rPr lang="en-US" altLang="zh-CN" sz="1400" b="1">
                <a:solidFill>
                  <a:srgbClr val="000000"/>
                </a:solidFill>
                <a:latin typeface="Times" charset="0"/>
                <a:ea typeface="细圆" pitchFamily="2" charset="-122"/>
              </a:rPr>
              <a:t> </a:t>
            </a:r>
          </a:p>
          <a:p>
            <a:pPr algn="ctr" eaLnBrk="0" hangingPunct="0"/>
            <a:endParaRPr lang="en-US" altLang="zh-CN" sz="1400" b="1">
              <a:solidFill>
                <a:srgbClr val="000000"/>
              </a:solidFill>
              <a:latin typeface="Times" charset="0"/>
              <a:ea typeface="细圆" pitchFamily="2" charset="-122"/>
            </a:endParaRPr>
          </a:p>
        </p:txBody>
      </p:sp>
      <p:sp>
        <p:nvSpPr>
          <p:cNvPr id="216099" name="Rectangle 52"/>
          <p:cNvSpPr>
            <a:spLocks noChangeArrowheads="1"/>
          </p:cNvSpPr>
          <p:nvPr/>
        </p:nvSpPr>
        <p:spPr bwMode="auto">
          <a:xfrm>
            <a:off x="0" y="4692650"/>
            <a:ext cx="9144000" cy="992188"/>
          </a:xfrm>
          <a:prstGeom prst="rect">
            <a:avLst/>
          </a:prstGeom>
          <a:noFill/>
          <a:ln w="7">
            <a:solidFill>
              <a:srgbClr val="000000"/>
            </a:solidFill>
            <a:miter lim="800000"/>
            <a:headEnd/>
            <a:tailEnd/>
          </a:ln>
        </p:spPr>
        <p:txBody>
          <a:bodyPr wrap="none" lIns="0" rIns="0"/>
          <a:lstStyle/>
          <a:p>
            <a:endParaRPr lang="en-US"/>
          </a:p>
        </p:txBody>
      </p:sp>
      <p:sp>
        <p:nvSpPr>
          <p:cNvPr id="216100" name="Rectangle 54"/>
          <p:cNvSpPr>
            <a:spLocks noChangeArrowheads="1"/>
          </p:cNvSpPr>
          <p:nvPr/>
        </p:nvSpPr>
        <p:spPr bwMode="auto">
          <a:xfrm>
            <a:off x="66675" y="5684838"/>
            <a:ext cx="9010650" cy="1173162"/>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zh-CN" altLang="en-US" sz="2200" b="1">
                <a:solidFill>
                  <a:srgbClr val="000000"/>
                </a:solidFill>
                <a:latin typeface="细圆" pitchFamily="2" charset="-122"/>
                <a:ea typeface="细圆" pitchFamily="2" charset="-122"/>
              </a:rPr>
              <a:t>写于 </a:t>
            </a:r>
            <a:r>
              <a:rPr lang="en-US" altLang="zh-CN" sz="1800" b="1">
                <a:solidFill>
                  <a:srgbClr val="000000"/>
                </a:solidFill>
                <a:latin typeface="细圆" pitchFamily="2" charset="-122"/>
                <a:ea typeface="细圆" pitchFamily="2" charset="-122"/>
              </a:rPr>
              <a:t>AD</a:t>
            </a:r>
            <a:r>
              <a:rPr lang="en-US" altLang="zh-CN" sz="2200" b="1">
                <a:solidFill>
                  <a:srgbClr val="000000"/>
                </a:solidFill>
                <a:latin typeface="细圆" pitchFamily="2" charset="-122"/>
                <a:ea typeface="细圆" pitchFamily="2" charset="-122"/>
              </a:rPr>
              <a:t> 64-68</a:t>
            </a:r>
          </a:p>
          <a:p>
            <a:pPr algn="ctr" eaLnBrk="0" hangingPunct="0"/>
            <a:r>
              <a:rPr lang="zh-CN" altLang="en-US" sz="2200" b="1">
                <a:solidFill>
                  <a:srgbClr val="000000"/>
                </a:solidFill>
                <a:latin typeface="细圆" pitchFamily="2" charset="-122"/>
                <a:ea typeface="细圆" pitchFamily="2" charset="-122"/>
              </a:rPr>
              <a:t>涵盖 </a:t>
            </a:r>
            <a:r>
              <a:rPr lang="en-US" altLang="zh-CN" sz="1800" b="1">
                <a:solidFill>
                  <a:srgbClr val="000000"/>
                </a:solidFill>
                <a:latin typeface="细圆" pitchFamily="2" charset="-122"/>
                <a:ea typeface="细圆" pitchFamily="2" charset="-122"/>
              </a:rPr>
              <a:t>AD</a:t>
            </a:r>
            <a:r>
              <a:rPr lang="en-US" altLang="zh-CN" sz="2200" b="1">
                <a:solidFill>
                  <a:srgbClr val="000000"/>
                </a:solidFill>
                <a:latin typeface="细圆" pitchFamily="2" charset="-122"/>
                <a:ea typeface="细圆" pitchFamily="2" charset="-122"/>
              </a:rPr>
              <a:t> 29-33</a:t>
            </a:r>
          </a:p>
          <a:p>
            <a:pPr algn="ctr" eaLnBrk="0" hangingPunct="0"/>
            <a:r>
              <a:rPr lang="en-US" altLang="zh-CN" sz="1400" b="1">
                <a:solidFill>
                  <a:srgbClr val="000000"/>
                </a:solidFill>
                <a:latin typeface="细圆" pitchFamily="2" charset="-122"/>
                <a:ea typeface="细圆" pitchFamily="2" charset="-122"/>
              </a:rPr>
              <a:t> </a:t>
            </a:r>
          </a:p>
        </p:txBody>
      </p:sp>
      <p:sp>
        <p:nvSpPr>
          <p:cNvPr id="216101" name="Rectangle 55"/>
          <p:cNvSpPr>
            <a:spLocks noChangeArrowheads="1"/>
          </p:cNvSpPr>
          <p:nvPr/>
        </p:nvSpPr>
        <p:spPr bwMode="auto">
          <a:xfrm>
            <a:off x="0" y="5684838"/>
            <a:ext cx="9144000" cy="1173162"/>
          </a:xfrm>
          <a:prstGeom prst="rect">
            <a:avLst/>
          </a:prstGeom>
          <a:noFill/>
          <a:ln w="7">
            <a:solidFill>
              <a:srgbClr val="000000"/>
            </a:solidFill>
            <a:miter lim="800000"/>
            <a:headEnd/>
            <a:tailEnd/>
          </a:ln>
        </p:spPr>
        <p:txBody>
          <a:bodyPr wrap="none" lIns="0" rIns="0"/>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524000" y="2971800"/>
            <a:ext cx="6248400" cy="3140075"/>
          </a:xfrm>
          <a:prstGeom prst="rect">
            <a:avLst/>
          </a:prstGeom>
          <a:solidFill>
            <a:srgbClr val="000000"/>
          </a:solidFill>
          <a:ln w="9525">
            <a:noFill/>
            <a:miter lim="800000"/>
            <a:headEnd/>
            <a:tailEnd/>
          </a:ln>
        </p:spPr>
        <p:txBody>
          <a:bodyPr>
            <a:spAutoFit/>
          </a:bodyPr>
          <a:lstStyle/>
          <a:p>
            <a:pPr algn="ctr"/>
            <a:r>
              <a:rPr lang="zh-CN" altLang="en-US" sz="3200" b="1" u="sng">
                <a:solidFill>
                  <a:srgbClr val="FFFFFF"/>
                </a:solidFill>
                <a:latin typeface="Times" charset="0"/>
                <a:ea typeface="细圆" pitchFamily="2" charset="-122"/>
              </a:rPr>
              <a:t>扼要</a:t>
            </a:r>
            <a:endParaRPr lang="zh-CN" altLang="en-US" sz="3200" b="1">
              <a:solidFill>
                <a:srgbClr val="FFFFFF"/>
              </a:solidFill>
              <a:latin typeface="Times" charset="0"/>
              <a:ea typeface="细圆" pitchFamily="2" charset="-122"/>
            </a:endParaRPr>
          </a:p>
          <a:p>
            <a:pPr algn="ctr"/>
            <a:r>
              <a:rPr lang="zh-CN" altLang="en-US" sz="3200" b="1">
                <a:solidFill>
                  <a:srgbClr val="FFFFFF"/>
                </a:solidFill>
                <a:latin typeface="细圆" pitchFamily="2" charset="-122"/>
                <a:ea typeface="细圆" pitchFamily="2" charset="-122"/>
              </a:rPr>
              <a:t>马可本着牧者心怀，挑选了关于基督，神的儿子（神性）的一些事迹，以他受苦仆人的榜样，劝勉遭受逼迫的罗马信徒们，让他们追求成为基督的真门徒。</a:t>
            </a:r>
            <a:endParaRPr lang="en-US" sz="3200" b="1">
              <a:solidFill>
                <a:srgbClr val="FFFFFF"/>
              </a:solidFill>
              <a:latin typeface="细圆" pitchFamily="2" charset="-122"/>
              <a:ea typeface="细圆" pitchFamily="2" charset="-122"/>
            </a:endParaRPr>
          </a:p>
        </p:txBody>
      </p:sp>
      <p:sp>
        <p:nvSpPr>
          <p:cNvPr id="218114" name="Text Box 3"/>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82</a:t>
            </a:r>
            <a:endParaRPr lang="en-US"/>
          </a:p>
        </p:txBody>
      </p:sp>
      <p:sp>
        <p:nvSpPr>
          <p:cNvPr id="218115" name="Text Box 4"/>
          <p:cNvSpPr txBox="1">
            <a:spLocks noChangeArrowheads="1"/>
          </p:cNvSpPr>
          <p:nvPr/>
        </p:nvSpPr>
        <p:spPr bwMode="auto">
          <a:xfrm>
            <a:off x="4114800" y="457200"/>
            <a:ext cx="1200150" cy="727075"/>
          </a:xfrm>
          <a:prstGeom prst="rect">
            <a:avLst/>
          </a:prstGeom>
          <a:solidFill>
            <a:srgbClr val="000000"/>
          </a:solidFill>
          <a:ln w="9525">
            <a:noFill/>
            <a:miter lim="800000"/>
            <a:headEnd/>
            <a:tailEnd/>
          </a:ln>
        </p:spPr>
        <p:txBody>
          <a:bodyPr wrap="none">
            <a:spAutoFit/>
          </a:bodyPr>
          <a:lstStyle/>
          <a:p>
            <a:r>
              <a:rPr lang="zh-CN" altLang="en-US" sz="4000" b="1">
                <a:solidFill>
                  <a:srgbClr val="FFFFFF"/>
                </a:solidFill>
                <a:latin typeface="Chicago" charset="0"/>
                <a:ea typeface="隶变" pitchFamily="2" charset="-122"/>
              </a:rPr>
              <a:t>马可</a:t>
            </a:r>
            <a:endParaRPr lang="zh-CN" altLang="en-US" sz="3600">
              <a:solidFill>
                <a:srgbClr val="FFFFFF"/>
              </a:solidFill>
              <a:ea typeface="隶变" pitchFamily="2" charset="-122"/>
            </a:endParaRPr>
          </a:p>
        </p:txBody>
      </p:sp>
      <p:sp>
        <p:nvSpPr>
          <p:cNvPr id="218116" name="Text Box 5"/>
          <p:cNvSpPr txBox="1">
            <a:spLocks noChangeArrowheads="1"/>
          </p:cNvSpPr>
          <p:nvPr/>
        </p:nvSpPr>
        <p:spPr bwMode="auto">
          <a:xfrm>
            <a:off x="4038600" y="1295400"/>
            <a:ext cx="1295400" cy="1108075"/>
          </a:xfrm>
          <a:prstGeom prst="rect">
            <a:avLst/>
          </a:prstGeom>
          <a:solidFill>
            <a:srgbClr val="000000"/>
          </a:solidFill>
          <a:ln w="9525">
            <a:noFill/>
            <a:miter lim="800000"/>
            <a:headEnd/>
            <a:tailEnd/>
          </a:ln>
        </p:spPr>
        <p:txBody>
          <a:bodyPr>
            <a:spAutoFit/>
          </a:bodyPr>
          <a:lstStyle/>
          <a:p>
            <a:pPr algn="ctr"/>
            <a:r>
              <a:rPr lang="zh-CN" altLang="en-US" sz="2800" b="1" u="sng">
                <a:solidFill>
                  <a:srgbClr val="FFFFFF"/>
                </a:solidFill>
                <a:latin typeface="Times" charset="0"/>
                <a:ea typeface="细圆" pitchFamily="2" charset="-122"/>
              </a:rPr>
              <a:t>钥字</a:t>
            </a:r>
            <a:endParaRPr lang="zh-CN" altLang="en-US" sz="2800" b="1">
              <a:solidFill>
                <a:srgbClr val="FFFFFF"/>
              </a:solidFill>
              <a:latin typeface="Times" charset="0"/>
              <a:ea typeface="细圆" pitchFamily="2" charset="-122"/>
            </a:endParaRPr>
          </a:p>
          <a:p>
            <a:pPr algn="ctr"/>
            <a:r>
              <a:rPr lang="zh-CN" altLang="en-US" sz="3600" b="1">
                <a:solidFill>
                  <a:srgbClr val="FFFFFF"/>
                </a:solidFill>
                <a:latin typeface="Times" charset="0"/>
                <a:ea typeface="细圆" pitchFamily="2" charset="-122"/>
              </a:rPr>
              <a:t>门徒</a:t>
            </a:r>
            <a:endParaRPr lang="zh-CN" altLang="en-US" sz="3600" b="1">
              <a:solidFill>
                <a:srgbClr val="FFFFFF"/>
              </a:solidFill>
              <a:ea typeface="细圆" pitchFamily="2" charset="-122"/>
            </a:endParaRPr>
          </a:p>
        </p:txBody>
      </p:sp>
      <p:pic>
        <p:nvPicPr>
          <p:cNvPr id="95238" name="Picture 6" descr="j0309384"/>
          <p:cNvPicPr>
            <a:picLocks noChangeAspect="1" noChangeArrowheads="1"/>
          </p:cNvPicPr>
          <p:nvPr/>
        </p:nvPicPr>
        <p:blipFill>
          <a:blip r:embed="rId3"/>
          <a:srcRect/>
          <a:stretch>
            <a:fillRect/>
          </a:stretch>
        </p:blipFill>
        <p:spPr bwMode="auto">
          <a:xfrm>
            <a:off x="457200" y="533400"/>
            <a:ext cx="2895600" cy="1935163"/>
          </a:xfrm>
          <a:prstGeom prst="rect">
            <a:avLst/>
          </a:prstGeom>
          <a:noFill/>
          <a:ln w="9525">
            <a:noFill/>
            <a:miter lim="800000"/>
            <a:headEnd/>
            <a:tailEnd/>
          </a:ln>
        </p:spPr>
      </p:pic>
      <p:sp>
        <p:nvSpPr>
          <p:cNvPr id="95240" name="Text Box 8"/>
          <p:cNvSpPr txBox="1">
            <a:spLocks noChangeArrowheads="1"/>
          </p:cNvSpPr>
          <p:nvPr/>
        </p:nvSpPr>
        <p:spPr bwMode="auto">
          <a:xfrm rot="-1547589">
            <a:off x="5826125" y="1033463"/>
            <a:ext cx="3028950" cy="981075"/>
          </a:xfrm>
          <a:prstGeom prst="rect">
            <a:avLst/>
          </a:prstGeom>
          <a:solidFill>
            <a:srgbClr val="0033CC"/>
          </a:solidFill>
          <a:ln w="9525">
            <a:noFill/>
            <a:miter lim="800000"/>
            <a:headEnd/>
            <a:tailEnd/>
          </a:ln>
        </p:spPr>
        <p:txBody>
          <a:bodyPr wrap="none">
            <a:spAutoFit/>
          </a:bodyPr>
          <a:lstStyle/>
          <a:p>
            <a:pPr algn="ctr"/>
            <a:r>
              <a:rPr lang="zh-CN" altLang="en-US" sz="2800" b="1">
                <a:solidFill>
                  <a:srgbClr val="FFFFFF"/>
                </a:solidFill>
                <a:latin typeface="Times" charset="0"/>
                <a:ea typeface="细圆" pitchFamily="2" charset="-122"/>
              </a:rPr>
              <a:t>注重行动的福音：</a:t>
            </a:r>
          </a:p>
          <a:p>
            <a:pPr algn="ctr"/>
            <a:r>
              <a:rPr lang="en-US" altLang="zh-CN" sz="2800" b="1">
                <a:solidFill>
                  <a:srgbClr val="FFFFFF"/>
                </a:solidFill>
                <a:latin typeface="Times" charset="0"/>
                <a:ea typeface="细圆" pitchFamily="2" charset="-122"/>
              </a:rPr>
              <a:t>“</a:t>
            </a:r>
            <a:r>
              <a:rPr lang="zh-CN" altLang="en-US" sz="2800" b="1">
                <a:solidFill>
                  <a:srgbClr val="FFFFFF"/>
                </a:solidFill>
                <a:latin typeface="Times" charset="0"/>
                <a:ea typeface="细圆" pitchFamily="2" charset="-122"/>
              </a:rPr>
              <a:t>马上、立刻”</a:t>
            </a:r>
            <a:r>
              <a:rPr lang="zh-CN" altLang="en-US" sz="2800" b="1">
                <a:solidFill>
                  <a:srgbClr val="FFFFFF"/>
                </a:solidFill>
                <a:latin typeface="Times" charset="0"/>
                <a:ea typeface="SimSun" pitchFamily="2" charset="-122"/>
              </a:rPr>
              <a:t> </a:t>
            </a:r>
            <a:r>
              <a:rPr lang="en-US" altLang="zh-CN" sz="2800" b="1">
                <a:solidFill>
                  <a:srgbClr val="FFFFFF"/>
                </a:solidFill>
                <a:latin typeface="Times" charset="0"/>
                <a:ea typeface="SimSun" pitchFamily="2" charset="-122"/>
              </a:rPr>
              <a:t>41x</a:t>
            </a:r>
            <a:endParaRPr lang="en-US" sz="2800" b="1">
              <a:solidFill>
                <a:srgbClr val="FFFFFF"/>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autoUpdateAnimBg="0"/>
      <p:bldP spid="952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161" name="Object 2"/>
          <p:cNvGraphicFramePr>
            <a:graphicFrameLocks noChangeAspect="1"/>
          </p:cNvGraphicFramePr>
          <p:nvPr/>
        </p:nvGraphicFramePr>
        <p:xfrm>
          <a:off x="4267200" y="1295400"/>
          <a:ext cx="4876800" cy="36576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95400"/>
                        <a:ext cx="48768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0162" name="Text Box 2"/>
          <p:cNvSpPr txBox="1">
            <a:spLocks noChangeArrowheads="1"/>
          </p:cNvSpPr>
          <p:nvPr/>
        </p:nvSpPr>
        <p:spPr bwMode="auto">
          <a:xfrm>
            <a:off x="8534400" y="381000"/>
            <a:ext cx="488950" cy="457200"/>
          </a:xfrm>
          <a:prstGeom prst="rect">
            <a:avLst/>
          </a:prstGeom>
          <a:noFill/>
          <a:ln w="9525">
            <a:noFill/>
            <a:miter lim="800000"/>
            <a:headEnd/>
            <a:tailEnd/>
          </a:ln>
        </p:spPr>
        <p:txBody>
          <a:bodyPr wrap="none">
            <a:spAutoFit/>
          </a:bodyPr>
          <a:lstStyle/>
          <a:p>
            <a:r>
              <a:rPr lang="en-US" b="1">
                <a:solidFill>
                  <a:srgbClr val="000000"/>
                </a:solidFill>
              </a:rPr>
              <a:t>85</a:t>
            </a:r>
            <a:endParaRPr lang="en-US"/>
          </a:p>
        </p:txBody>
      </p:sp>
      <p:sp>
        <p:nvSpPr>
          <p:cNvPr id="220163" name="Text Box 3"/>
          <p:cNvSpPr txBox="1">
            <a:spLocks noChangeArrowheads="1"/>
          </p:cNvSpPr>
          <p:nvPr/>
        </p:nvSpPr>
        <p:spPr bwMode="auto">
          <a:xfrm>
            <a:off x="3429000" y="457200"/>
            <a:ext cx="1676400" cy="854075"/>
          </a:xfrm>
          <a:prstGeom prst="rect">
            <a:avLst/>
          </a:prstGeom>
          <a:solidFill>
            <a:srgbClr val="0000FF"/>
          </a:solidFill>
          <a:ln w="9525">
            <a:noFill/>
            <a:miter lim="800000"/>
            <a:headEnd/>
            <a:tailEnd/>
          </a:ln>
        </p:spPr>
        <p:txBody>
          <a:bodyPr>
            <a:spAutoFit/>
          </a:bodyPr>
          <a:lstStyle/>
          <a:p>
            <a:pPr algn="ctr"/>
            <a:r>
              <a:rPr lang="zh-CN" altLang="en-US" sz="4800" b="1">
                <a:solidFill>
                  <a:srgbClr val="FFFFFF"/>
                </a:solidFill>
                <a:latin typeface="Times" charset="0"/>
                <a:ea typeface="隶变" pitchFamily="2" charset="-122"/>
              </a:rPr>
              <a:t>综论</a:t>
            </a:r>
          </a:p>
        </p:txBody>
      </p:sp>
      <p:sp>
        <p:nvSpPr>
          <p:cNvPr id="62468" name="Text Box 4"/>
          <p:cNvSpPr txBox="1">
            <a:spLocks noChangeArrowheads="1"/>
          </p:cNvSpPr>
          <p:nvPr/>
        </p:nvSpPr>
        <p:spPr bwMode="auto">
          <a:xfrm>
            <a:off x="1371600" y="3276600"/>
            <a:ext cx="4191000" cy="536575"/>
          </a:xfrm>
          <a:prstGeom prst="rect">
            <a:avLst/>
          </a:prstGeom>
          <a:solidFill>
            <a:srgbClr val="000000"/>
          </a:solidFill>
          <a:ln w="9525">
            <a:noFill/>
            <a:miter lim="800000"/>
            <a:headEnd/>
            <a:tailEnd/>
          </a:ln>
        </p:spPr>
        <p:txBody>
          <a:bodyPr>
            <a:spAutoFit/>
          </a:bodyPr>
          <a:lstStyle/>
          <a:p>
            <a:r>
              <a:rPr lang="en-US" altLang="zh-CN" sz="2800" b="1">
                <a:solidFill>
                  <a:srgbClr val="FFFFFF"/>
                </a:solidFill>
                <a:latin typeface="Times" charset="0"/>
                <a:ea typeface="SimSun" pitchFamily="2" charset="-122"/>
              </a:rPr>
              <a:t>1:14-10:52	   </a:t>
            </a:r>
            <a:r>
              <a:rPr lang="zh-CN" altLang="en-US" sz="2800" b="1">
                <a:solidFill>
                  <a:srgbClr val="FFFFFF"/>
                </a:solidFill>
                <a:latin typeface="Times" charset="0"/>
                <a:ea typeface="细圆" pitchFamily="2" charset="-122"/>
              </a:rPr>
              <a:t>拦阻</a:t>
            </a:r>
            <a:endParaRPr lang="zh-CN" altLang="en-US" sz="2800">
              <a:latin typeface="Times" charset="0"/>
              <a:ea typeface="细圆" pitchFamily="2" charset="-122"/>
            </a:endParaRPr>
          </a:p>
        </p:txBody>
      </p:sp>
      <p:sp>
        <p:nvSpPr>
          <p:cNvPr id="62469" name="Text Box 5"/>
          <p:cNvSpPr txBox="1">
            <a:spLocks noChangeArrowheads="1"/>
          </p:cNvSpPr>
          <p:nvPr/>
        </p:nvSpPr>
        <p:spPr bwMode="auto">
          <a:xfrm>
            <a:off x="533400" y="2209800"/>
            <a:ext cx="3276600" cy="536575"/>
          </a:xfrm>
          <a:prstGeom prst="rect">
            <a:avLst/>
          </a:prstGeom>
          <a:solidFill>
            <a:srgbClr val="000000"/>
          </a:solidFill>
          <a:ln w="9525">
            <a:noFill/>
            <a:miter lim="800000"/>
            <a:headEnd/>
            <a:tailEnd/>
          </a:ln>
        </p:spPr>
        <p:txBody>
          <a:bodyPr>
            <a:spAutoFit/>
          </a:bodyPr>
          <a:lstStyle/>
          <a:p>
            <a:pPr algn="ctr"/>
            <a:r>
              <a:rPr lang="en-US" altLang="zh-CN" sz="2800" b="1">
                <a:solidFill>
                  <a:srgbClr val="FFFFFF"/>
                </a:solidFill>
                <a:latin typeface="Times" charset="0"/>
                <a:ea typeface="SimSun" pitchFamily="2" charset="-122"/>
              </a:rPr>
              <a:t>1:1-13     </a:t>
            </a:r>
            <a:r>
              <a:rPr lang="zh-CN" altLang="en-US" sz="2800" b="1">
                <a:solidFill>
                  <a:srgbClr val="FFFFFF"/>
                </a:solidFill>
                <a:latin typeface="Times" charset="0"/>
                <a:ea typeface="细圆" pitchFamily="2" charset="-122"/>
              </a:rPr>
              <a:t>来到</a:t>
            </a:r>
          </a:p>
        </p:txBody>
      </p:sp>
      <p:sp>
        <p:nvSpPr>
          <p:cNvPr id="62470" name="Text Box 6"/>
          <p:cNvSpPr txBox="1">
            <a:spLocks noChangeArrowheads="1"/>
          </p:cNvSpPr>
          <p:nvPr/>
        </p:nvSpPr>
        <p:spPr bwMode="auto">
          <a:xfrm>
            <a:off x="2209800" y="4419600"/>
            <a:ext cx="4681538" cy="536575"/>
          </a:xfrm>
          <a:prstGeom prst="rect">
            <a:avLst/>
          </a:prstGeom>
          <a:solidFill>
            <a:srgbClr val="000000"/>
          </a:solidFill>
          <a:ln w="9525">
            <a:noFill/>
            <a:miter lim="800000"/>
            <a:headEnd/>
            <a:tailEnd/>
          </a:ln>
        </p:spPr>
        <p:txBody>
          <a:bodyPr>
            <a:spAutoFit/>
          </a:bodyPr>
          <a:lstStyle/>
          <a:p>
            <a:r>
              <a:rPr lang="en-US" altLang="zh-CN" sz="2800" b="1">
                <a:solidFill>
                  <a:srgbClr val="FFFFFF"/>
                </a:solidFill>
                <a:latin typeface="Times" charset="0"/>
                <a:ea typeface="SimSun" pitchFamily="2" charset="-122"/>
              </a:rPr>
              <a:t>11-15		  </a:t>
            </a:r>
            <a:r>
              <a:rPr lang="zh-CN" altLang="en-US" sz="2800" b="1">
                <a:solidFill>
                  <a:srgbClr val="FFFFFF"/>
                </a:solidFill>
                <a:latin typeface="Times" charset="0"/>
                <a:ea typeface="细圆" pitchFamily="2" charset="-122"/>
              </a:rPr>
              <a:t>自我牺牲</a:t>
            </a:r>
            <a:endParaRPr lang="zh-CN" altLang="en-US" sz="2800">
              <a:latin typeface="Times" charset="0"/>
              <a:ea typeface="细圆" pitchFamily="2" charset="-122"/>
            </a:endParaRPr>
          </a:p>
        </p:txBody>
      </p:sp>
      <p:sp>
        <p:nvSpPr>
          <p:cNvPr id="62471" name="Text Box 7"/>
          <p:cNvSpPr txBox="1">
            <a:spLocks noChangeArrowheads="1"/>
          </p:cNvSpPr>
          <p:nvPr/>
        </p:nvSpPr>
        <p:spPr bwMode="auto">
          <a:xfrm>
            <a:off x="3276600" y="5562600"/>
            <a:ext cx="4267200" cy="536575"/>
          </a:xfrm>
          <a:prstGeom prst="rect">
            <a:avLst/>
          </a:prstGeom>
          <a:solidFill>
            <a:srgbClr val="000000"/>
          </a:solidFill>
          <a:ln w="9525">
            <a:noFill/>
            <a:miter lim="800000"/>
            <a:headEnd/>
            <a:tailEnd/>
          </a:ln>
        </p:spPr>
        <p:txBody>
          <a:bodyPr>
            <a:spAutoFit/>
          </a:bodyPr>
          <a:lstStyle/>
          <a:p>
            <a:pPr algn="ctr"/>
            <a:r>
              <a:rPr lang="en-US" sz="2800" b="1">
                <a:solidFill>
                  <a:srgbClr val="FFFFFF"/>
                </a:solidFill>
                <a:latin typeface="Times" charset="0"/>
              </a:rPr>
              <a:t>16	</a:t>
            </a:r>
            <a:r>
              <a:rPr lang="en-US" altLang="zh-CN" sz="2800" b="1">
                <a:solidFill>
                  <a:srgbClr val="FFFFFF"/>
                </a:solidFill>
                <a:latin typeface="细圆" pitchFamily="2" charset="-122"/>
                <a:ea typeface="细圆" pitchFamily="2" charset="-122"/>
              </a:rPr>
              <a:t>复</a:t>
            </a:r>
            <a:r>
              <a:rPr lang="zh-CN" altLang="en-US" sz="2800" b="1">
                <a:solidFill>
                  <a:srgbClr val="FFFFFF"/>
                </a:solidFill>
                <a:latin typeface="细圆" pitchFamily="2" charset="-122"/>
                <a:ea typeface="细圆" pitchFamily="2" charset="-122"/>
              </a:rPr>
              <a:t>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8"/>
                                        </p:tgtEl>
                                        <p:attrNameLst>
                                          <p:attrName>style.visibility</p:attrName>
                                        </p:attrNameLst>
                                      </p:cBhvr>
                                      <p:to>
                                        <p:strVal val="visible"/>
                                      </p:to>
                                    </p:set>
                                    <p:anim calcmode="lin" valueType="num">
                                      <p:cBhvr additive="base">
                                        <p:cTn id="13" dur="500" fill="hold"/>
                                        <p:tgtEl>
                                          <p:spTgt spid="62468"/>
                                        </p:tgtEl>
                                        <p:attrNameLst>
                                          <p:attrName>ppt_x</p:attrName>
                                        </p:attrNameLst>
                                      </p:cBhvr>
                                      <p:tavLst>
                                        <p:tav tm="0">
                                          <p:val>
                                            <p:strVal val="0-#ppt_w/2"/>
                                          </p:val>
                                        </p:tav>
                                        <p:tav tm="100000">
                                          <p:val>
                                            <p:strVal val="#ppt_x"/>
                                          </p:val>
                                        </p:tav>
                                      </p:tavLst>
                                    </p:anim>
                                    <p:anim calcmode="lin" valueType="num">
                                      <p:cBhvr additive="base">
                                        <p:cTn id="14" dur="500" fill="hold"/>
                                        <p:tgtEl>
                                          <p:spTgt spid="624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70"/>
                                        </p:tgtEl>
                                        <p:attrNameLst>
                                          <p:attrName>style.visibility</p:attrName>
                                        </p:attrNameLst>
                                      </p:cBhvr>
                                      <p:to>
                                        <p:strVal val="visible"/>
                                      </p:to>
                                    </p:set>
                                    <p:anim calcmode="lin" valueType="num">
                                      <p:cBhvr additive="base">
                                        <p:cTn id="19" dur="500" fill="hold"/>
                                        <p:tgtEl>
                                          <p:spTgt spid="62470"/>
                                        </p:tgtEl>
                                        <p:attrNameLst>
                                          <p:attrName>ppt_x</p:attrName>
                                        </p:attrNameLst>
                                      </p:cBhvr>
                                      <p:tavLst>
                                        <p:tav tm="0">
                                          <p:val>
                                            <p:strVal val="0-#ppt_w/2"/>
                                          </p:val>
                                        </p:tav>
                                        <p:tav tm="100000">
                                          <p:val>
                                            <p:strVal val="#ppt_x"/>
                                          </p:val>
                                        </p:tav>
                                      </p:tavLst>
                                    </p:anim>
                                    <p:anim calcmode="lin" valueType="num">
                                      <p:cBhvr additive="base">
                                        <p:cTn id="20" dur="500" fill="hold"/>
                                        <p:tgtEl>
                                          <p:spTgt spid="6247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471"/>
                                        </p:tgtEl>
                                        <p:attrNameLst>
                                          <p:attrName>style.visibility</p:attrName>
                                        </p:attrNameLst>
                                      </p:cBhvr>
                                      <p:to>
                                        <p:strVal val="visible"/>
                                      </p:to>
                                    </p:set>
                                    <p:anim calcmode="lin" valueType="num">
                                      <p:cBhvr additive="base">
                                        <p:cTn id="25" dur="500" fill="hold"/>
                                        <p:tgtEl>
                                          <p:spTgt spid="62471"/>
                                        </p:tgtEl>
                                        <p:attrNameLst>
                                          <p:attrName>ppt_x</p:attrName>
                                        </p:attrNameLst>
                                      </p:cBhvr>
                                      <p:tavLst>
                                        <p:tav tm="0">
                                          <p:val>
                                            <p:strVal val="0-#ppt_w/2"/>
                                          </p:val>
                                        </p:tav>
                                        <p:tav tm="100000">
                                          <p:val>
                                            <p:strVal val="#ppt_x"/>
                                          </p:val>
                                        </p:tav>
                                      </p:tavLst>
                                    </p:anim>
                                    <p:anim calcmode="lin" valueType="num">
                                      <p:cBhvr additive="base">
                                        <p:cTn id="26" dur="500" fill="hold"/>
                                        <p:tgtEl>
                                          <p:spTgt spid="624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nimBg="1" autoUpdateAnimBg="0"/>
      <p:bldP spid="62469" grpId="0" animBg="1" autoUpdateAnimBg="0"/>
      <p:bldP spid="62470" grpId="0" animBg="1" autoUpdateAnimBg="0"/>
      <p:bldP spid="62471"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要作门徒</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023517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r>
              <a:rPr lang="en-US" sz="5400" b="1" dirty="0">
                <a:effectLst>
                  <a:glow rad="127000">
                    <a:schemeClr val="tx1"/>
                  </a:glow>
                </a:effectLst>
                <a:latin typeface="Arial" charset="0"/>
                <a:ea typeface="ＭＳ Ｐゴシック" charset="0"/>
                <a:cs typeface="ＭＳ Ｐゴシック" charset="0"/>
              </a:rPr>
              <a:t> = </a:t>
            </a:r>
            <a:r>
              <a:rPr lang="zh-CN" altLang="en-US" sz="5400" b="1" dirty="0">
                <a:effectLst>
                  <a:glow rad="127000">
                    <a:schemeClr val="tx1"/>
                  </a:glow>
                </a:effectLst>
                <a:latin typeface="Arial" charset="0"/>
                <a:ea typeface="ＭＳ Ｐゴシック" charset="0"/>
                <a:cs typeface="ＭＳ Ｐゴシック" charset="0"/>
              </a:rPr>
              <a:t>跟随者</a:t>
            </a:r>
            <a:endParaRPr lang="en-US" sz="5400" b="1" dirty="0">
              <a:effectLst>
                <a:glow rad="127000">
                  <a:schemeClr val="tx1"/>
                </a:glow>
              </a:effectLst>
              <a:latin typeface="Arial" charset="0"/>
              <a:ea typeface="ＭＳ Ｐゴシック" charset="0"/>
              <a:cs typeface="ＭＳ Ｐゴシック" charset="0"/>
            </a:endParaRP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199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巴基斯坦</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DCE205C0-6560-2348-9522-6F3430904D06}"/>
              </a:ext>
            </a:extLst>
          </p:cNvPr>
          <p:cNvPicPr>
            <a:picLocks noChangeAspect="1"/>
          </p:cNvPicPr>
          <p:nvPr/>
        </p:nvPicPr>
        <p:blipFill>
          <a:blip r:embed="rId3"/>
          <a:stretch>
            <a:fillRect/>
          </a:stretch>
        </p:blipFill>
        <p:spPr>
          <a:xfrm>
            <a:off x="-36512" y="1268760"/>
            <a:ext cx="9132722" cy="4320480"/>
          </a:xfrm>
          <a:prstGeom prst="rect">
            <a:avLst/>
          </a:prstGeom>
        </p:spPr>
      </p:pic>
    </p:spTree>
    <p:extLst>
      <p:ext uri="{BB962C8B-B14F-4D97-AF65-F5344CB8AC3E}">
        <p14:creationId xmlns:p14="http://schemas.microsoft.com/office/powerpoint/2010/main" val="2705780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5932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4782877-E676-0B48-95F5-ADBB6DF4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550"/>
            <a:ext cx="9144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你跟随耶稣的策略是什么？</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176317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3424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300034" name="Picture 2">
            <a:extLst>
              <a:ext uri="{FF2B5EF4-FFF2-40B4-BE49-F238E27FC236}">
                <a16:creationId xmlns:a16="http://schemas.microsoft.com/office/drawing/2014/main" id="{30717F5E-D786-4040-B2EA-52FEB3134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39925" cy="514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414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rgbClr val="FFFFFF"/>
                </a:solidFill>
                <a:latin typeface="Microsoft YaHei UI" panose="020B0503020204020204" pitchFamily="34" charset="-122"/>
                <a:ea typeface="Microsoft YaHei UI" panose="020B0503020204020204" pitchFamily="34" charset="-122"/>
                <a:cs typeface="楷体" charset="0"/>
              </a:rPr>
              <a:t>国度</a:t>
            </a:r>
            <a:r>
              <a:rPr lang="zh-CN" altLang="en-US" sz="3600" b="1" dirty="0">
                <a:solidFill>
                  <a:schemeClr val="bg1"/>
                </a:solidFill>
                <a:latin typeface="Microsoft YaHei UI" panose="020B0503020204020204" pitchFamily="34" charset="-122"/>
                <a:ea typeface="Microsoft YaHei UI" panose="020B0503020204020204" pitchFamily="34" charset="-122"/>
              </a:rPr>
              <a:t>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4520" y="1829314"/>
            <a:ext cx="9094714" cy="29159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国度通过悔改从罪中解脱出来</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(1:14-15)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与那些拒绝耶稣的人的停滞状态形成对比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(4:1-34)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。他的变身描绘了他作为君王的地位，以教导未来的荣耀会跟随他和他的追随者目前的受苦的状况</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(9:1-13)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6" name="Rectangle 2">
            <a:extLst>
              <a:ext uri="{FF2B5EF4-FFF2-40B4-BE49-F238E27FC236}">
                <a16:creationId xmlns:a16="http://schemas.microsoft.com/office/drawing/2014/main" id="{E0A670DB-2CE5-FA45-8554-033F70251D3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63732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a:r>
              <a:rPr kumimoji="1" lang="zh-CN" alt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rPr>
              <a:t>作为一个教会领袖，如果你的教会受到逼迫，一些人会被拖去喂狮子，大数被迫在地下聚会，所有人都害怕，你会怎么做？</a:t>
            </a:r>
            <a:endParaRPr 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prstClr val="white"/>
                </a:solidFill>
                <a:effectLst>
                  <a:glow rad="228600">
                    <a:prstClr val="black"/>
                  </a:glow>
                </a:effectLst>
                <a:uLnTx/>
                <a:uFillTx/>
                <a:latin typeface="Microsoft YaHei UI" panose="020B0503020204020204" pitchFamily="34" charset="-122"/>
                <a:ea typeface="Microsoft YaHei UI" panose="020B0503020204020204" pitchFamily="34" charset="-122"/>
                <a:cs typeface="Arial"/>
              </a:rPr>
              <a:t>马可写了一篇关于耶稣受苦的故事来鼓励大家！</a:t>
            </a:r>
          </a:p>
        </p:txBody>
      </p:sp>
    </p:spTree>
    <p:extLst>
      <p:ext uri="{BB962C8B-B14F-4D97-AF65-F5344CB8AC3E}">
        <p14:creationId xmlns:p14="http://schemas.microsoft.com/office/powerpoint/2010/main" val="173408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直</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到</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地</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极</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使</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徒</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行</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傳</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使</a:t>
            </a:r>
            <a:r>
              <a:rPr kumimoji="0" 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徒</a:t>
            </a:r>
            <a:r>
              <a:rPr kumimoji="0" 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9  13       14    15  16          18           21     27     28</a:t>
            </a:r>
          </a:p>
        </p:txBody>
      </p:sp>
      <p:sp>
        <p:nvSpPr>
          <p:cNvPr id="196613"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秋季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理事会</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4"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五月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57-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八月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试验</a:t>
            </a:r>
            <a:endParaRPr kumimoji="0" lang="en-US"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5" name="Line 19"/>
          <p:cNvSpPr>
            <a:spLocks noChangeShapeType="1"/>
          </p:cNvSpPr>
          <p:nvPr/>
        </p:nvSpPr>
        <p:spPr bwMode="auto">
          <a:xfrm>
            <a:off x="0" y="2590800"/>
            <a:ext cx="9067800" cy="0"/>
          </a:xfrm>
          <a:prstGeom prst="line">
            <a:avLst/>
          </a:prstGeom>
          <a:noFill/>
          <a:ln w="762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96616" name="Text Box 20"/>
          <p:cNvSpPr txBox="1">
            <a:spLocks noChangeArrowheads="1"/>
          </p:cNvSpPr>
          <p:nvPr/>
        </p:nvSpPr>
        <p:spPr bwMode="auto">
          <a:xfrm>
            <a:off x="8296275" y="2387600"/>
            <a:ext cx="847725" cy="508000"/>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教会扩</a:t>
            </a:r>
            <a:r>
              <a:rPr kumimoji="0" lang="zh-CN" altLang="en-US" sz="1400" b="0" i="0" u="none" strike="noStrike" kern="1200" cap="none" spc="0" normalizeH="0" baseline="0" noProof="0">
                <a:ln>
                  <a:noFill/>
                </a:ln>
                <a:solidFill>
                  <a:srgbClr val="F7F7F7"/>
                </a:solidFill>
                <a:effectLst/>
                <a:uLnTx/>
                <a:uFillTx/>
                <a:latin typeface="Times New Roman" pitchFamily="18" charset="0"/>
                <a:ea typeface="SimSun" pitchFamily="2" charset="-122"/>
                <a:cs typeface="+mn-cs"/>
              </a:rPr>
              <a:t>长</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7" name="Text Box 21"/>
          <p:cNvSpPr txBox="1">
            <a:spLocks noChangeArrowheads="1"/>
          </p:cNvSpPr>
          <p:nvPr/>
        </p:nvSpPr>
        <p:spPr bwMode="auto">
          <a:xfrm>
            <a:off x="0" y="3276600"/>
            <a:ext cx="9144000" cy="4000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rPr>
              <a:t>35           48          49          50          52  53          57        60             62              67           68     95</a:t>
            </a:r>
          </a:p>
        </p:txBody>
      </p:sp>
      <p:sp>
        <p:nvSpPr>
          <p:cNvPr id="196618"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四月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 48-</a:t>
            </a:r>
            <a:b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九月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1</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加</a:t>
            </a:r>
            <a:r>
              <a:rPr kumimoji="0" 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拉</a:t>
            </a:r>
            <a:r>
              <a:rPr kumimoji="0" 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太</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96619"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53-</a:t>
            </a:r>
            <a:b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五月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3</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亚洲</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96620"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二月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60-</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三月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1</a:t>
            </a:r>
            <a:b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罗马</a:t>
            </a:r>
            <a:endParaRPr kumimoji="0" lang="en-US" altLang="ja-JP" sz="20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196621"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秋季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春季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2</a:t>
            </a:r>
            <a:b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罗马</a:t>
            </a:r>
            <a:endParaRPr kumimoji="0" lang="en-US" altLang="ja-JP" sz="20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196622"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五月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57-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1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八月</a:t>
            </a:r>
            <a:r>
              <a:rPr kumimoji="0" lang="en-US" altLang="ja-JP" sz="11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59</a:t>
            </a:r>
            <a:endPar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大</a:t>
            </a:r>
            <a:r>
              <a:rPr kumimoji="0" 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马</a:t>
            </a:r>
            <a:r>
              <a:rPr kumimoji="0" 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色</a:t>
            </a:r>
            <a:br>
              <a:rPr kumimoji="0" lang="en-US" altLang="ja-JP"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安</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提</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阿</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23"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38</a:t>
            </a:r>
            <a:b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b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124</a:t>
            </a:r>
            <a:b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b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39-41</a:t>
            </a:r>
          </a:p>
        </p:txBody>
      </p:sp>
      <p:sp>
        <p:nvSpPr>
          <p:cNvPr id="19662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62-</a:t>
            </a:r>
            <a:b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秋季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4</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西班牙</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pPr>
            <a:r>
              <a:rPr lang="en-US" altLang="en-US" sz="4000">
                <a:solidFill>
                  <a:srgbClr val="F7F7F7"/>
                </a:solidFill>
                <a:effectLst>
                  <a:outerShdw blurRad="38100" dist="38100" dir="2700000" algn="tl">
                    <a:srgbClr val="010199"/>
                  </a:outerShdw>
                </a:effectLst>
              </a:rPr>
              <a:t>新约</a:t>
            </a:r>
            <a:r>
              <a:rPr lang="zh-CN" altLang="en-US" sz="4000" b="1">
                <a:solidFill>
                  <a:srgbClr val="FFFFFF"/>
                </a:solidFill>
                <a:effectLst>
                  <a:outerShdw blurRad="38100" dist="38100" dir="2700000" algn="tl">
                    <a:srgbClr val="010199"/>
                  </a:outerShdw>
                </a:effectLst>
                <a:latin typeface="MS Gothic" pitchFamily="49" charset="-128"/>
                <a:ea typeface="MS Gothic" pitchFamily="49" charset="-128"/>
              </a:rPr>
              <a:t>综览</a:t>
            </a:r>
            <a:r>
              <a:rPr lang="en-US" altLang="ja-JP" sz="4000" b="1">
                <a:solidFill>
                  <a:srgbClr val="F7F7F7"/>
                </a:solidFill>
                <a:effectLst>
                  <a:outerShdw blurRad="38100" dist="38100" dir="2700000" algn="tl">
                    <a:srgbClr val="010199"/>
                  </a:outerShdw>
                </a:effectLst>
              </a:rPr>
              <a:t>(</a:t>
            </a:r>
            <a:r>
              <a:rPr lang="en-US" altLang="en-US" sz="4000">
                <a:solidFill>
                  <a:srgbClr val="F7F7F7"/>
                </a:solidFill>
                <a:effectLst>
                  <a:outerShdw blurRad="38100" dist="38100" dir="2700000" algn="tl">
                    <a:srgbClr val="010199"/>
                  </a:outerShdw>
                </a:effectLst>
              </a:rPr>
              <a:t>历史</a:t>
            </a:r>
            <a:r>
              <a:rPr lang="en-US" altLang="ja-JP" sz="4000" b="1">
                <a:solidFill>
                  <a:srgbClr val="FFFFFF"/>
                </a:solidFill>
                <a:effectLst>
                  <a:outerShdw blurRad="38100" dist="38100" dir="2700000" algn="tl">
                    <a:srgbClr val="010199"/>
                  </a:outerShdw>
                </a:effectLst>
              </a:rPr>
              <a:t>)</a:t>
            </a:r>
            <a:endParaRPr lang="en-US" sz="4000" b="1">
              <a:solidFill>
                <a:srgbClr val="FFFFFF"/>
              </a:solidFill>
              <a:effectLst>
                <a:outerShdw blurRad="38100" dist="38100" dir="2700000" algn="tl">
                  <a:srgbClr val="010199"/>
                </a:outerShdw>
              </a:effectLst>
            </a:endParaRPr>
          </a:p>
        </p:txBody>
      </p:sp>
      <p:sp>
        <p:nvSpPr>
          <p:cNvPr id="32" name="Text Box 19"/>
          <p:cNvSpPr txBox="1">
            <a:spLocks noChangeArrowheads="1"/>
          </p:cNvSpPr>
          <p:nvPr/>
        </p:nvSpPr>
        <p:spPr bwMode="auto">
          <a:xfrm>
            <a:off x="838200" y="3657600"/>
            <a:ext cx="1066800" cy="400050"/>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F7F7F7"/>
                </a:solidFill>
                <a:effectLst/>
                <a:uLnTx/>
                <a:uFillTx/>
                <a:latin typeface="楷体" pitchFamily="2" charset="-122"/>
                <a:ea typeface="华文细黑" charset="-122"/>
                <a:cs typeface="+mn-cs"/>
              </a:rPr>
              <a:t>马</a:t>
            </a:r>
            <a:r>
              <a:rPr kumimoji="0" lang="zh-CN" altLang="en-US" sz="2000" b="1" i="0" u="none" strike="noStrike" kern="1200" cap="none" spc="0" normalizeH="0" baseline="0" noProof="0">
                <a:ln>
                  <a:noFill/>
                </a:ln>
                <a:solidFill>
                  <a:srgbClr val="F7F7F7"/>
                </a:solidFill>
                <a:effectLst/>
                <a:uLnTx/>
                <a:uFillTx/>
                <a:latin typeface="楷体" pitchFamily="2" charset="-122"/>
                <a:ea typeface="SimSun" pitchFamily="2" charset="-122"/>
                <a:cs typeface="+mn-cs"/>
              </a:rPr>
              <a:t>太</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50" name="Text Box 19"/>
          <p:cNvSpPr txBox="1">
            <a:spLocks noChangeArrowheads="1"/>
          </p:cNvSpPr>
          <p:nvPr/>
        </p:nvSpPr>
        <p:spPr bwMode="auto">
          <a:xfrm>
            <a:off x="152400" y="5486400"/>
            <a:ext cx="2514600"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福音书</a:t>
            </a: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以及</a:t>
            </a: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行</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Times New Roman" pitchFamily="18" charset="0"/>
              </a:rPr>
              <a:t>传</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30"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福音书</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以及</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行</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传</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1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31"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四月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50-</a:t>
            </a:r>
            <a:b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九月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2</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爱琴海</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1"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a:ln>
                  <a:noFill/>
                </a:ln>
                <a:solidFill>
                  <a:srgbClr val="FFFFFF"/>
                </a:solidFill>
                <a:effectLst/>
                <a:uLnTx/>
                <a:uFillTx/>
                <a:latin typeface="细圆" charset="0"/>
                <a:ea typeface="细圆" charset="0"/>
                <a:cs typeface="细圆" charset="0"/>
              </a:rPr>
              <a:t>路加</a:t>
            </a:r>
            <a:endParaRPr kumimoji="0" lang="en-GB" sz="1800" b="1" i="0" u="none" strike="noStrike" kern="1200" cap="none" spc="0" normalizeH="0" baseline="0" noProof="0">
              <a:ln>
                <a:noFill/>
              </a:ln>
              <a:solidFill>
                <a:srgbClr val="FFFFFF"/>
              </a:solidFill>
              <a:effectLst/>
              <a:uLnTx/>
              <a:uFillTx/>
              <a:latin typeface="Helvetica" charset="0"/>
              <a:ea typeface="细圆" charset="0"/>
              <a:cs typeface="细圆" charset="0"/>
            </a:endParaRPr>
          </a:p>
        </p:txBody>
      </p:sp>
      <p:sp>
        <p:nvSpPr>
          <p:cNvPr id="22"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a:ln>
                  <a:noFill/>
                </a:ln>
                <a:solidFill>
                  <a:srgbClr val="FFFFFF"/>
                </a:solidFill>
                <a:effectLst/>
                <a:uLnTx/>
                <a:uFillTx/>
                <a:latin typeface="细圆" charset="0"/>
                <a:ea typeface="细圆" charset="0"/>
                <a:cs typeface="细圆" charset="0"/>
              </a:rPr>
              <a:t>马可</a:t>
            </a:r>
            <a:endParaRPr kumimoji="0" lang="en-GB" sz="1800" b="1" i="0" u="none" strike="noStrike" kern="1200" cap="none" spc="0" normalizeH="0" baseline="0" noProof="0">
              <a:ln>
                <a:noFill/>
              </a:ln>
              <a:solidFill>
                <a:srgbClr val="FFFFFF"/>
              </a:solidFill>
              <a:effectLst/>
              <a:uLnTx/>
              <a:uFillTx/>
              <a:latin typeface="Helvetica" charset="0"/>
              <a:ea typeface="细圆" charset="0"/>
              <a:cs typeface="细圆" charset="0"/>
            </a:endParaRPr>
          </a:p>
        </p:txBody>
      </p:sp>
      <p:sp>
        <p:nvSpPr>
          <p:cNvPr id="23"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4203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585084" y="152438"/>
            <a:ext cx="1627008" cy="523040"/>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nchor="t">
            <a:spAutoFit/>
          </a:bodyPr>
          <a:lstStyle/>
          <a:p>
            <a:pPr eaLnBrk="1" hangingPunct="1"/>
            <a:r>
              <a:rPr lang="zh-CN" altLang="en-US" sz="2800" b="1" dirty="0">
                <a:solidFill>
                  <a:schemeClr val="bg2"/>
                </a:solidFill>
                <a:effectLst/>
                <a:latin typeface="Arial" charset="0"/>
                <a:ea typeface="SimSun" charset="0"/>
                <a:cs typeface="SimSun" charset="0"/>
              </a:rPr>
              <a:t>写作日期</a:t>
            </a:r>
            <a:endParaRPr lang="en-US" sz="2800" b="1" dirty="0">
              <a:solidFill>
                <a:schemeClr val="bg2"/>
              </a:solidFill>
              <a:effectLst/>
              <a:latin typeface="Arial" charset="0"/>
              <a:ea typeface="SimSun" charset="0"/>
              <a:cs typeface="SimSun" charset="0"/>
            </a:endParaRP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279557" name="Text Box 11"/>
          <p:cNvSpPr txBox="1">
            <a:spLocks noChangeArrowheads="1"/>
          </p:cNvSpPr>
          <p:nvPr/>
        </p:nvSpPr>
        <p:spPr bwMode="auto">
          <a:xfrm>
            <a:off x="6904525" y="5103814"/>
            <a:ext cx="2037376"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70</a:t>
            </a:r>
          </a:p>
          <a:p>
            <a:pPr algn="ctr" eaLnBrk="1" hangingPunct="1"/>
            <a:r>
              <a:rPr lang="zh-CN" altLang="en-US" sz="3600" b="1" dirty="0">
                <a:solidFill>
                  <a:srgbClr val="FFFFFF"/>
                </a:solidFill>
                <a:latin typeface="Arial" charset="0"/>
                <a:cs typeface="Arial" charset="0"/>
              </a:rPr>
              <a:t>耶路撒冷</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的倾覆</a:t>
            </a:r>
            <a:endParaRPr lang="en-US" b="1" dirty="0">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14" name="Text Box 6"/>
          <p:cNvSpPr txBox="1">
            <a:spLocks noChangeArrowheads="1"/>
          </p:cNvSpPr>
          <p:nvPr/>
        </p:nvSpPr>
        <p:spPr bwMode="auto">
          <a:xfrm rot="-1200000">
            <a:off x="-227013" y="1028443"/>
            <a:ext cx="5121276"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彼得一直要到</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左右才来到罗马－福音书的成书不可能早于</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a:t>
            </a:r>
          </a:p>
        </p:txBody>
      </p:sp>
      <p:sp>
        <p:nvSpPr>
          <p:cNvPr id="15" name="Text Box 7"/>
          <p:cNvSpPr txBox="1">
            <a:spLocks noChangeArrowheads="1"/>
          </p:cNvSpPr>
          <p:nvPr/>
        </p:nvSpPr>
        <p:spPr bwMode="auto">
          <a:xfrm>
            <a:off x="1371600" y="2895600"/>
            <a:ext cx="5181600" cy="13848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彼得于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殉道，然而传统说法却无法定案究竟福音书是写于彼得殉道之前或之后。</a:t>
            </a:r>
          </a:p>
        </p:txBody>
      </p:sp>
      <p:sp>
        <p:nvSpPr>
          <p:cNvPr id="16" name="Text Box 8"/>
          <p:cNvSpPr txBox="1">
            <a:spLocks noChangeArrowheads="1"/>
          </p:cNvSpPr>
          <p:nvPr/>
        </p:nvSpPr>
        <p:spPr bwMode="auto">
          <a:xfrm rot="1200000">
            <a:off x="4276726" y="1104306"/>
            <a:ext cx="4824413" cy="181570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福音书没有提及</a:t>
            </a:r>
            <a:r>
              <a:rPr lang="en-US" altLang="zh-CN" sz="2800" b="1" dirty="0">
                <a:solidFill>
                  <a:srgbClr val="FFFFFF"/>
                </a:solidFill>
                <a:latin typeface="Arial" charset="0"/>
                <a:cs typeface="Arial" charset="0"/>
              </a:rPr>
              <a:t>AD70</a:t>
            </a:r>
            <a:r>
              <a:rPr lang="zh-CN" altLang="en-US" sz="2800" b="1" dirty="0">
                <a:solidFill>
                  <a:srgbClr val="FFFFFF"/>
                </a:solidFill>
                <a:latin typeface="Arial" charset="0"/>
                <a:cs typeface="Arial" charset="0"/>
              </a:rPr>
              <a:t>耶路撒冷的倾覆－很可能是写于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68</a:t>
            </a:r>
            <a:r>
              <a:rPr lang="zh-CN" altLang="en-US" sz="2800" b="1" dirty="0">
                <a:solidFill>
                  <a:srgbClr val="FFFFFF"/>
                </a:solidFill>
                <a:latin typeface="Arial" charset="0"/>
                <a:cs typeface="Arial" charset="0"/>
              </a:rPr>
              <a:t>年间，正值尼禄王当权。</a:t>
            </a:r>
          </a:p>
        </p:txBody>
      </p:sp>
      <p:sp>
        <p:nvSpPr>
          <p:cNvPr id="279562" name="Text Box 11"/>
          <p:cNvSpPr txBox="1">
            <a:spLocks noChangeArrowheads="1"/>
          </p:cNvSpPr>
          <p:nvPr/>
        </p:nvSpPr>
        <p:spPr bwMode="auto">
          <a:xfrm>
            <a:off x="38" y="5103814"/>
            <a:ext cx="2417763"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63</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彼得在</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罗马</a:t>
            </a:r>
            <a:endParaRPr lang="en-US" b="1" dirty="0">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64</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殉道</a:t>
            </a:r>
            <a:endParaRPr lang="en-US" b="1" dirty="0">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68</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尼禄王逝世</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040509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18256"/>
            <a:ext cx="9144000" cy="1143000"/>
          </a:xfrm>
        </p:spPr>
        <p:txBody>
          <a:bodyPr/>
          <a:lstStyle/>
          <a:p>
            <a:pPr eaLnBrk="1" hangingPunct="1"/>
            <a:r>
              <a:rPr lang="zh-CN" altLang="en-US" dirty="0">
                <a:latin typeface="KaiTi" panose="02010609060101010101" pitchFamily="49" charset="-122"/>
                <a:ea typeface="KaiTi" panose="02010609060101010101" pitchFamily="49" charset="-122"/>
              </a:rPr>
              <a:t>谁是马可？</a:t>
            </a:r>
            <a:endParaRPr lang="en-US" b="1" dirty="0">
              <a:latin typeface="KaiTi" panose="02010609060101010101" pitchFamily="49" charset="-122"/>
              <a:ea typeface="KaiTi" panose="02010609060101010101" pitchFamily="49" charset="-122"/>
            </a:endParaRPr>
          </a:p>
        </p:txBody>
      </p:sp>
      <p:pic>
        <p:nvPicPr>
          <p:cNvPr id="2" name="Picture 1"/>
          <p:cNvPicPr>
            <a:picLocks noChangeAspect="1"/>
          </p:cNvPicPr>
          <p:nvPr/>
        </p:nvPicPr>
        <p:blipFill>
          <a:blip r:embed="rId3"/>
          <a:stretch>
            <a:fillRect/>
          </a:stretch>
        </p:blipFill>
        <p:spPr>
          <a:xfrm>
            <a:off x="107505" y="1224732"/>
            <a:ext cx="4536503" cy="5346891"/>
          </a:xfrm>
          <a:prstGeom prst="rect">
            <a:avLst/>
          </a:prstGeom>
        </p:spPr>
      </p:pic>
      <p:sp>
        <p:nvSpPr>
          <p:cNvPr id="4" name="Rectangle 2"/>
          <p:cNvSpPr txBox="1">
            <a:spLocks noChangeArrowheads="1"/>
          </p:cNvSpPr>
          <p:nvPr/>
        </p:nvSpPr>
        <p:spPr bwMode="auto">
          <a:xfrm>
            <a:off x="4644008" y="1268760"/>
            <a:ext cx="4499992" cy="5589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在富裕的家中获</a:t>
            </a:r>
            <a:r>
              <a:rPr lang="zh-CN" altLang="en-US" sz="2400" dirty="0">
                <a:solidFill>
                  <a:srgbClr val="FFFF00"/>
                </a:solidFill>
                <a:latin typeface="KaiTi" panose="02010609060101010101" pitchFamily="49" charset="-122"/>
                <a:ea typeface="KaiTi" panose="02010609060101010101" pitchFamily="49" charset="-122"/>
              </a:rPr>
              <a:t>得了“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 12:12-18)</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在耶稣的客西马尼被捕时</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br>
              <a:rPr lang="en-US" sz="2400" b="1" dirty="0">
                <a:latin typeface="KaiTi" panose="02010609060101010101" pitchFamily="49" charset="-122"/>
                <a:ea typeface="KaiTi" panose="02010609060101010101" pitchFamily="49" charset="-122"/>
              </a:rPr>
            </a:b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马可</a:t>
            </a:r>
            <a:r>
              <a:rPr lang="en-US" sz="2400" b="1" dirty="0">
                <a:latin typeface="KaiTi" panose="02010609060101010101" pitchFamily="49" charset="-122"/>
                <a:ea typeface="KaiTi" panose="02010609060101010101" pitchFamily="49" charset="-122"/>
              </a:rPr>
              <a:t> 14:51)</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在与保罗的第一次任务旅行中</a:t>
            </a:r>
            <a:r>
              <a:rPr lang="zh-CN" altLang="en-US" sz="2400" dirty="0">
                <a:solidFill>
                  <a:srgbClr val="FFFF00"/>
                </a:solidFill>
                <a:latin typeface="KaiTi" panose="02010609060101010101" pitchFamily="49" charset="-122"/>
                <a:ea typeface="KaiTi" panose="02010609060101010101" pitchFamily="49" charset="-122"/>
              </a:rPr>
              <a:t>获得了“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13:13)</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团队合作</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15:36-41)</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在罗马的彼得下写下他的福音时</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A”</a:t>
            </a:r>
            <a:r>
              <a:rPr lang="zh-CN" altLang="en-US" sz="2400" dirty="0">
                <a:solidFill>
                  <a:srgbClr val="FFFF00"/>
                </a:solidFill>
                <a:latin typeface="KaiTi" panose="02010609060101010101" pitchFamily="49" charset="-122"/>
                <a:ea typeface="KaiTi" panose="02010609060101010101" pitchFamily="49" charset="-122"/>
              </a:rPr>
              <a:t>级</a:t>
            </a:r>
            <a:endParaRPr lang="en-US" altLang="zh-CN" sz="2400" dirty="0">
              <a:solidFill>
                <a:srgbClr val="FFFF00"/>
              </a:solidFill>
              <a:latin typeface="KaiTi" panose="02010609060101010101" pitchFamily="49" charset="-122"/>
              <a:ea typeface="KaiTi" panose="02010609060101010101" pitchFamily="49" charset="-122"/>
            </a:endParaRPr>
          </a:p>
          <a:p>
            <a:pPr marL="182221" indent="-182221" algn="l" eaLnBrk="1" hangingPunct="1">
              <a:buFont typeface="Arial"/>
              <a:buChar char="•"/>
            </a:pPr>
            <a:r>
              <a:rPr lang="zh-CN" altLang="en-US" sz="2400" dirty="0">
                <a:solidFill>
                  <a:srgbClr val="FFFF00"/>
                </a:solidFill>
                <a:latin typeface="KaiTi" panose="02010609060101010101" pitchFamily="49" charset="-122"/>
                <a:ea typeface="KaiTi" panose="02010609060101010101" pitchFamily="49" charset="-122"/>
              </a:rPr>
              <a:t>“对事工有用”</a:t>
            </a:r>
            <a:r>
              <a:rPr lang="en-US" sz="2400" b="1" dirty="0">
                <a:solidFill>
                  <a:srgbClr val="FFFF00"/>
                </a:solidFill>
                <a:latin typeface="KaiTi" panose="02010609060101010101" pitchFamily="49" charset="-122"/>
                <a:ea typeface="KaiTi" panose="02010609060101010101" pitchFamily="49" charset="-122"/>
              </a:rPr>
              <a:t> </a:t>
            </a:r>
            <a:br>
              <a:rPr lang="en-US" sz="2400" b="1" dirty="0">
                <a:latin typeface="KaiTi" panose="02010609060101010101" pitchFamily="49" charset="-122"/>
                <a:ea typeface="KaiTi" panose="02010609060101010101" pitchFamily="49" charset="-122"/>
              </a:rPr>
            </a:b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提摩太后书</a:t>
            </a:r>
            <a:r>
              <a:rPr lang="en-US" sz="2400" b="1" dirty="0">
                <a:latin typeface="KaiTi" panose="02010609060101010101" pitchFamily="49" charset="-122"/>
                <a:ea typeface="KaiTi" panose="02010609060101010101" pitchFamily="49" charset="-122"/>
              </a:rPr>
              <a:t>4:11)</a:t>
            </a:r>
          </a:p>
        </p:txBody>
      </p:sp>
      <p:sp>
        <p:nvSpPr>
          <p:cNvPr id="5" name="Text Box 3"/>
          <p:cNvSpPr txBox="1">
            <a:spLocks noChangeArrowheads="1"/>
          </p:cNvSpPr>
          <p:nvPr/>
        </p:nvSpPr>
        <p:spPr bwMode="auto">
          <a:xfrm>
            <a:off x="7812360" y="15"/>
            <a:ext cx="1331640"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cs typeface="Arial" charset="0"/>
              </a:rPr>
              <a:t>89b-f</a:t>
            </a:r>
          </a:p>
        </p:txBody>
      </p:sp>
    </p:spTree>
    <p:extLst>
      <p:ext uri="{BB962C8B-B14F-4D97-AF65-F5344CB8AC3E}">
        <p14:creationId xmlns:p14="http://schemas.microsoft.com/office/powerpoint/2010/main" val="39957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3385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2" name="Rectangle 2">
            <a:extLst>
              <a:ext uri="{FF2B5EF4-FFF2-40B4-BE49-F238E27FC236}">
                <a16:creationId xmlns:a16="http://schemas.microsoft.com/office/drawing/2014/main" id="{32B4D9AE-6C5A-CF46-BF2C-3E07F7973E41}"/>
              </a:ext>
            </a:extLst>
          </p:cNvPr>
          <p:cNvSpPr txBox="1">
            <a:spLocks noChangeArrowheads="1"/>
          </p:cNvSpPr>
          <p:nvPr/>
        </p:nvSpPr>
        <p:spPr bwMode="auto">
          <a:xfrm>
            <a:off x="24390"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000" b="1" dirty="0" err="1">
                <a:solidFill>
                  <a:srgbClr val="FFFFFF"/>
                </a:solidFill>
                <a:effectLst>
                  <a:glow rad="127000">
                    <a:srgbClr val="000000"/>
                  </a:glow>
                </a:effectLst>
                <a:latin typeface="Arial" charset="0"/>
                <a:ea typeface="ＭＳ Ｐゴシック" charset="0"/>
                <a:cs typeface="ＭＳ Ｐゴシック" charset="0"/>
              </a:rPr>
              <a:t>不要做</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2E521138-3475-AF43-AEB5-0DD7E8FB4066}"/>
              </a:ext>
            </a:extLst>
          </p:cNvPr>
          <p:cNvSpPr txBox="1">
            <a:spLocks noChangeArrowheads="1"/>
          </p:cNvSpPr>
          <p:nvPr/>
        </p:nvSpPr>
        <p:spPr bwMode="auto">
          <a:xfrm>
            <a:off x="2366538"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要做</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6345B2F5-5671-1E4B-88B1-A2028523AB55}"/>
              </a:ext>
            </a:extLst>
          </p:cNvPr>
          <p:cNvSpPr txBox="1">
            <a:spLocks noChangeArrowheads="1"/>
          </p:cNvSpPr>
          <p:nvPr/>
        </p:nvSpPr>
        <p:spPr bwMode="auto">
          <a:xfrm>
            <a:off x="4660559"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要做</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77550836-182A-C742-80E1-8A6D1E616873}"/>
              </a:ext>
            </a:extLst>
          </p:cNvPr>
          <p:cNvSpPr txBox="1">
            <a:spLocks noChangeArrowheads="1"/>
          </p:cNvSpPr>
          <p:nvPr/>
        </p:nvSpPr>
        <p:spPr bwMode="auto">
          <a:xfrm>
            <a:off x="6970622"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结果</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6133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25169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616794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71F8A19-A7E0-594B-BCE6-B86AAC5C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“上帝的儿子，耶稣基督福音的起头。”</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（马可福音 </a:t>
            </a:r>
            <a:r>
              <a:rPr lang="en-US" altLang="zh-CN" sz="3600" b="1" dirty="0">
                <a:effectLst>
                  <a:glow rad="127000">
                    <a:schemeClr val="tx1"/>
                  </a:glow>
                </a:effectLst>
                <a:latin typeface="Arial" charset="0"/>
                <a:ea typeface="ＭＳ Ｐゴシック" charset="0"/>
                <a:cs typeface="ＭＳ Ｐゴシック" charset="0"/>
              </a:rPr>
              <a:t>1:1 </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5476803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1107949"/>
          </a:xfrm>
          <a:prstGeom prst="rect">
            <a:avLst/>
          </a:prstGeom>
          <a:noFill/>
        </p:spPr>
        <p:txBody>
          <a:bodyPr lIns="91393" tIns="45697" rIns="91393" bIns="45697">
            <a:spAutoFit/>
          </a:bodyPr>
          <a:lstStyle/>
          <a:p>
            <a:pPr algn="r" defTabSz="91435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rPr>
              <a:t>施洗约翰</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674" y="3733217"/>
            <a:ext cx="3497516" cy="1848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3:1-16</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1:1-11</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3:1-22</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1:1-34</a:t>
            </a:r>
          </a:p>
        </p:txBody>
      </p:sp>
    </p:spTree>
    <p:extLst>
      <p:ext uri="{BB962C8B-B14F-4D97-AF65-F5344CB8AC3E}">
        <p14:creationId xmlns:p14="http://schemas.microsoft.com/office/powerpoint/2010/main" val="1135078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68614" y="1602007"/>
            <a:ext cx="766943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耶稣作为旧约的履行并没有被强调，这是因为这本书带着牧者关心在罗马被压迫的信徒需要一个能承受得了正义被压迫的实际例子。</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8992460A-EB79-8A42-A02F-BD01D012870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010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6426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2615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1054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76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878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4436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7489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31744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2459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86698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50282" y="1582621"/>
            <a:ext cx="84582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救赎是关键</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(10:45): “</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因为人子不是要被服事的，而是来服事的（比较基督的服务 </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1:14-10:52)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并将他的生命作为许多人的赎价（参见基督在基督里的自我牺牲。</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(11 - 15 = 37%</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的马可）。”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9" name="Rectangle 2">
            <a:extLst>
              <a:ext uri="{FF2B5EF4-FFF2-40B4-BE49-F238E27FC236}">
                <a16:creationId xmlns:a16="http://schemas.microsoft.com/office/drawing/2014/main" id="{FD95A0DC-CBD9-FC4C-92FB-8396F13F51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75205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3423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3549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982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01293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97304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8352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0146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4993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7668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2017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耶稣</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弥赛亚</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的</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7175" y="1602007"/>
            <a:ext cx="8534045"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权威与仆役之间的矛盾</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(8:35; 9:35; 10:43-44) </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显明耶稣不像犹太人所期望的好战的弥撒亚。经书常谈到基督教学</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 8:29; 15:39)</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，但只有一个旧约经书的引用文</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9B60A16C-4257-4444-BD0B-A88C900D8C9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2853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253920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7" name="Rectangle 2">
            <a:extLst>
              <a:ext uri="{FF2B5EF4-FFF2-40B4-BE49-F238E27FC236}">
                <a16:creationId xmlns:a16="http://schemas.microsoft.com/office/drawing/2014/main" id="{67341AE9-036A-D640-B4C3-747D012C03F0}"/>
              </a:ext>
            </a:extLst>
          </p:cNvPr>
          <p:cNvSpPr txBox="1">
            <a:spLocks noChangeArrowheads="1"/>
          </p:cNvSpPr>
          <p:nvPr/>
        </p:nvSpPr>
        <p:spPr bwMode="auto">
          <a:xfrm>
            <a:off x="0" y="-27384"/>
            <a:ext cx="5436096" cy="7056784"/>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“圣灵就把耶稣催到旷野里去。祂在旷野四十天受撒但的试探，并与野兽同在一处，还有天使来伺候祂。”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和合本</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851211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eaLnBrk="0" hangingPunct="0">
              <a:defRPr/>
            </a:pPr>
            <a:r>
              <a:rPr lang="zh-CN" alt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rPr>
              <a:t>耶稣解脱了一个污鬼附身的人</a:t>
            </a:r>
            <a:endParaRPr 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马可</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 1:21-28; </a:t>
            </a: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路加</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6296" y="188640"/>
            <a:ext cx="1728192" cy="91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600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458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6530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21891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5736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9887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88604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6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7405</TotalTime>
  <Words>10108</Words>
  <Application>Microsoft Macintosh PowerPoint</Application>
  <PresentationFormat>On-screen Show (4:3)</PresentationFormat>
  <Paragraphs>1548</Paragraphs>
  <Slides>285</Slides>
  <Notes>222</Notes>
  <HiddenSlides>0</HiddenSlides>
  <MMClips>0</MMClips>
  <ScaleCrop>false</ScaleCrop>
  <HeadingPairs>
    <vt:vector size="8" baseType="variant">
      <vt:variant>
        <vt:lpstr>Fonts Used</vt:lpstr>
      </vt:variant>
      <vt:variant>
        <vt:i4>32</vt:i4>
      </vt:variant>
      <vt:variant>
        <vt:lpstr>Theme</vt:lpstr>
      </vt:variant>
      <vt:variant>
        <vt:i4>44</vt:i4>
      </vt:variant>
      <vt:variant>
        <vt:lpstr>Embedded OLE Servers</vt:lpstr>
      </vt:variant>
      <vt:variant>
        <vt:i4>1</vt:i4>
      </vt:variant>
      <vt:variant>
        <vt:lpstr>Slide Titles</vt:lpstr>
      </vt:variant>
      <vt:variant>
        <vt:i4>285</vt:i4>
      </vt:variant>
    </vt:vector>
  </HeadingPairs>
  <TitlesOfParts>
    <vt:vector size="362" baseType="lpstr">
      <vt:lpstr>.AppleSystemUIFont</vt:lpstr>
      <vt:lpstr>Chicago</vt:lpstr>
      <vt:lpstr>Kai</vt:lpstr>
      <vt:lpstr>KaiTi</vt:lpstr>
      <vt:lpstr>KaiTi</vt:lpstr>
      <vt:lpstr>Microsoft YaHei</vt:lpstr>
      <vt:lpstr>Microsoft YaHei UI</vt:lpstr>
      <vt:lpstr>MS Gothic</vt:lpstr>
      <vt:lpstr>ＭＳ Ｐゴシック</vt:lpstr>
      <vt:lpstr>ＭＳ Ｐゴシック</vt:lpstr>
      <vt:lpstr>Osaka</vt:lpstr>
      <vt:lpstr>黑体</vt:lpstr>
      <vt:lpstr>黑体</vt:lpstr>
      <vt:lpstr>SimSun</vt:lpstr>
      <vt:lpstr>华文细黑</vt:lpstr>
      <vt:lpstr>Times</vt:lpstr>
      <vt:lpstr>细圆</vt:lpstr>
      <vt:lpstr>蘋果儷細宋</vt:lpstr>
      <vt:lpstr>行楷</vt:lpstr>
      <vt:lpstr>隶变</vt:lpstr>
      <vt:lpstr>魏碑</vt:lpstr>
      <vt:lpstr>Arial</vt:lpstr>
      <vt:lpstr>Arial Narrow</vt:lpstr>
      <vt:lpstr>Avenir Black</vt:lpstr>
      <vt:lpstr>Book Antiqua</vt:lpstr>
      <vt:lpstr>Calibri</vt:lpstr>
      <vt:lpstr>Comic Sans MS</vt:lpstr>
      <vt:lpstr>Helvetica</vt:lpstr>
      <vt:lpstr>Lucida Handwriting</vt:lpstr>
      <vt:lpstr>Times New Roman</vt:lpstr>
      <vt:lpstr>Trebuchet MS</vt:lpstr>
      <vt:lpstr>Wingdings</vt:lpstr>
      <vt:lpstr>Post Modern</vt:lpstr>
      <vt:lpstr>Fireball</vt:lpstr>
      <vt:lpstr>Orbit</vt:lpstr>
      <vt:lpstr>Crumple</vt:lpstr>
      <vt:lpstr>1_Office Theme</vt:lpstr>
      <vt:lpstr>5_Post Modern</vt:lpstr>
      <vt:lpstr>4_Office Theme</vt:lpstr>
      <vt:lpstr>49_Blank Presentation</vt:lpstr>
      <vt:lpstr>2_Default Design</vt:lpstr>
      <vt:lpstr>Ribbons</vt:lpstr>
      <vt:lpstr>Soaring</vt:lpstr>
      <vt:lpstr>Capsules</vt:lpstr>
      <vt:lpstr>Blank Presentation</vt:lpstr>
      <vt:lpstr>10_Office Theme</vt:lpstr>
      <vt:lpstr>8_Blank Presentation</vt:lpstr>
      <vt:lpstr>11_Office Theme</vt:lpstr>
      <vt:lpstr>8_Office Theme</vt:lpstr>
      <vt:lpstr>4_Post Modern</vt:lpstr>
      <vt:lpstr>5_Orbit</vt:lpstr>
      <vt:lpstr>6_Office Theme</vt:lpstr>
      <vt:lpstr>1_Blank Presentation</vt:lpstr>
      <vt:lpstr>2_Blank Presentation</vt:lpstr>
      <vt:lpstr>3_Blank Presentation</vt:lpstr>
      <vt:lpstr>4_Blank Presentation</vt:lpstr>
      <vt:lpstr>5_Blank Presentation</vt:lpstr>
      <vt:lpstr>6_Blank Presentation</vt:lpstr>
      <vt:lpstr>2_Office Theme</vt:lpstr>
      <vt:lpstr>7_Blank Presentation</vt:lpstr>
      <vt:lpstr>1_Post Modern</vt:lpstr>
      <vt:lpstr>53_Blank Presentation</vt:lpstr>
      <vt:lpstr>50_Blank Presentation</vt:lpstr>
      <vt:lpstr>7_Office Theme</vt:lpstr>
      <vt:lpstr>2_Post Modern</vt:lpstr>
      <vt:lpstr>9_Blank Presentation</vt:lpstr>
      <vt:lpstr>12_Office Theme</vt:lpstr>
      <vt:lpstr>3_Post Modern</vt:lpstr>
      <vt:lpstr>51_Blank Presentation</vt:lpstr>
      <vt:lpstr>13_Office Theme</vt:lpstr>
      <vt:lpstr>4_Default Design</vt:lpstr>
      <vt:lpstr>12_Blank Presentation</vt:lpstr>
      <vt:lpstr>3_Office Theme</vt:lpstr>
      <vt:lpstr>6_Post Modern</vt:lpstr>
      <vt:lpstr>7_Post Modern</vt:lpstr>
      <vt:lpstr>23_Default Design</vt:lpstr>
      <vt:lpstr>Photo Editor Photo</vt:lpstr>
      <vt:lpstr>马可福音 1-8</vt:lpstr>
      <vt:lpstr>关键字</vt:lpstr>
      <vt:lpstr>主题</vt:lpstr>
      <vt:lpstr>关键节</vt:lpstr>
      <vt:lpstr>总结概要</vt:lpstr>
      <vt:lpstr>国度陈述</vt:lpstr>
      <vt:lpstr>圣约陈述</vt:lpstr>
      <vt:lpstr>救赎陈述</vt:lpstr>
      <vt:lpstr>耶稣 (弥赛亚的预言) </vt:lpstr>
      <vt:lpstr>马可福音大纲</vt:lpstr>
      <vt:lpstr>巴里 赫德尔斯顿 《藏头诗圣经》</vt:lpstr>
      <vt:lpstr>要作门徒</vt:lpstr>
      <vt:lpstr>门徒 = 跟随者</vt:lpstr>
      <vt:lpstr>门徒。</vt:lpstr>
      <vt:lpstr>你要怎么在这个凶狠的世界里成为耶稣真正的门徒?</vt:lpstr>
      <vt:lpstr>作为一个教会领袖，如果你的教会受到逼迫，一些人会被拖去喂狮子，大数被迫在地下聚会，所有人都害怕，你会怎么做？</vt:lpstr>
      <vt:lpstr>怎么在这个凶狠的世界里作主门徒</vt:lpstr>
      <vt:lpstr>主要思想</vt:lpstr>
      <vt:lpstr>你要怎么做一个如基督受苦的门徒?</vt:lpstr>
      <vt:lpstr>Black</vt:lpstr>
      <vt:lpstr>作为一个教会领袖，如果你的会众受到迫害，一些人会被拖去喂狮子，大数被迫在地下聚会，所有人都害怕，你会怎么做？</vt:lpstr>
      <vt:lpstr>Albert Einstein on Jesus</vt:lpstr>
      <vt:lpstr>新约书卷 研读</vt:lpstr>
      <vt:lpstr>福音书</vt:lpstr>
      <vt:lpstr>符类福音</vt:lpstr>
      <vt:lpstr>符类福音</vt:lpstr>
      <vt:lpstr>这个异乎寻常的字…</vt:lpstr>
      <vt:lpstr>符类: “共同来查看”</vt:lpstr>
      <vt:lpstr>特殊资料…</vt:lpstr>
      <vt:lpstr>符类福音</vt:lpstr>
      <vt:lpstr>马可 优先论 示图</vt:lpstr>
      <vt:lpstr>马克被视为首的理由</vt:lpstr>
      <vt:lpstr>符类福音的定期</vt:lpstr>
      <vt:lpstr>符类福音难题的几个解答</vt:lpstr>
      <vt:lpstr>符类福音难题的几个解答</vt:lpstr>
      <vt:lpstr>双资料理论</vt:lpstr>
      <vt:lpstr>四资料假说</vt:lpstr>
      <vt:lpstr>我认为他们的写作日期是…</vt:lpstr>
      <vt:lpstr>新约综览(历史)</vt:lpstr>
      <vt:lpstr>一个值得思考的问题…</vt:lpstr>
      <vt:lpstr>PowerPoint Presentation</vt:lpstr>
      <vt:lpstr>标题</vt:lpstr>
      <vt:lpstr>PowerPoint Presentation</vt:lpstr>
      <vt:lpstr>写作日期</vt:lpstr>
      <vt:lpstr>PowerPoint Presentation</vt:lpstr>
      <vt:lpstr>PowerPoint Presentation</vt:lpstr>
      <vt:lpstr>PowerPoint Presentation</vt:lpstr>
      <vt:lpstr>新约书籍的信息陈述</vt:lpstr>
      <vt:lpstr>PowerPoint Presentation</vt:lpstr>
      <vt:lpstr>PowerPoint Presentation</vt:lpstr>
      <vt:lpstr>PowerPoint Presentation</vt:lpstr>
      <vt:lpstr>PowerPoint Presentation</vt:lpstr>
      <vt:lpstr>要作门徒</vt:lpstr>
      <vt:lpstr>门徒 = 跟随者</vt:lpstr>
      <vt:lpstr>巴基斯坦</vt:lpstr>
      <vt:lpstr>门徒。</vt:lpstr>
      <vt:lpstr>你跟随耶稣的策略是什么？</vt:lpstr>
      <vt:lpstr>你要怎么在这个凶狠的世界里成为耶稣真正的门徒?</vt:lpstr>
      <vt:lpstr>背景</vt:lpstr>
      <vt:lpstr>作为一个教会领袖，如果你的教会受到逼迫，一些人会被拖去喂狮子，大数被迫在地下聚会，所有人都害怕，你会怎么做？</vt:lpstr>
      <vt:lpstr>新约综览(历史)</vt:lpstr>
      <vt:lpstr>写作日期</vt:lpstr>
      <vt:lpstr>谁是马可？</vt:lpstr>
      <vt:lpstr>你要怎么在这个凶狠的世界里成为耶稣真正的门徒?</vt:lpstr>
      <vt:lpstr>怎么在这个凶狠的世界里作主门徒</vt:lpstr>
      <vt:lpstr>怎么在这个凶狠的世界里作主门徒</vt:lpstr>
      <vt:lpstr>Slides on  马可 1</vt:lpstr>
      <vt:lpstr>“上帝的儿子，耶稣基督福音的起头。” （马可福音 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耶稣才是焦点，因此我们并不看重自己的权柄。</vt:lpstr>
      <vt:lpstr>PowerPoint Presentation</vt:lpstr>
      <vt:lpstr>PowerPoint Presentation</vt:lpstr>
      <vt:lpstr>PowerPoint Presentation</vt:lpstr>
      <vt:lpstr>Albert Einstein on Jesus</vt:lpstr>
      <vt:lpstr>主题</vt:lpstr>
      <vt:lpstr>马可福音大纲</vt:lpstr>
      <vt:lpstr>你要怎么在这个凶狠的世界里成为耶稣真正的门徒?</vt:lpstr>
      <vt:lpstr>怎么在这个凶狠的世界里作主门徒</vt:lpstr>
      <vt:lpstr>PowerPoint Presentation</vt:lpstr>
      <vt:lpstr>“耶稣对他们说：‘来跟从我，我要叫你们得人如得鱼一样。’ 他们就立刻舍了网，跟从了祂。” ——马可福音 1:17-18（和合本）</vt:lpstr>
      <vt:lpstr>Slides on  马可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马可福音大纲</vt:lpstr>
      <vt:lpstr>Slides on  马可 3</vt:lpstr>
      <vt:lpstr>PowerPoint Presentation</vt:lpstr>
      <vt:lpstr>马可福音3:20-21 </vt:lpstr>
      <vt:lpstr>Slides on  马可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Know Your Soil 00899</vt:lpstr>
      <vt:lpstr>Jews plowed ground</vt:lpstr>
      <vt:lpstr>Church Today sowing 00895</vt:lpstr>
      <vt:lpstr>Greeks – Unplowed Ground</vt:lpstr>
      <vt:lpstr>Blank 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马可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低加坡里和约旦之外的土地</vt:lpstr>
      <vt:lpstr>泰尔和西顿地区</vt:lpstr>
      <vt:lpstr>Slides on  马可 6</vt:lpstr>
      <vt:lpstr>耶稣的家庭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马可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马可 8</vt:lpstr>
      <vt:lpstr>你要怎么在这个凶狠的世界里成为耶稣真正的门徒?</vt:lpstr>
      <vt:lpstr>主要思想</vt:lpstr>
      <vt:lpstr>PowerPoint Presentation</vt:lpstr>
      <vt:lpstr>你要怎么做一个如基督受苦的门徒?</vt:lpstr>
      <vt:lpstr>Disciple making bottlenecks</vt:lpstr>
      <vt:lpstr>在群体中培养门徒</vt:lpstr>
      <vt:lpstr>Black</vt:lpstr>
      <vt:lpstr>新约全书讲章链接地址 BibleStudyDownloads.org</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341</cp:revision>
  <cp:lastPrinted>2009-04-22T19:24:48Z</cp:lastPrinted>
  <dcterms:created xsi:type="dcterms:W3CDTF">2010-12-06T02:06:58Z</dcterms:created>
  <dcterms:modified xsi:type="dcterms:W3CDTF">2025-11-01T16:38:41Z</dcterms:modified>
</cp:coreProperties>
</file>