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50" r:id="rId3"/>
    <p:sldMasterId id="2147483656" r:id="rId4"/>
    <p:sldMasterId id="2147484421" r:id="rId5"/>
    <p:sldMasterId id="2147484924" r:id="rId6"/>
    <p:sldMasterId id="2147484972" r:id="rId7"/>
    <p:sldMasterId id="2147484986" r:id="rId8"/>
    <p:sldMasterId id="2147484998" r:id="rId9"/>
    <p:sldMasterId id="2147485010" r:id="rId10"/>
    <p:sldMasterId id="2147485024" r:id="rId11"/>
    <p:sldMasterId id="2147485036" r:id="rId12"/>
    <p:sldMasterId id="2147485050" r:id="rId13"/>
    <p:sldMasterId id="2147485052" r:id="rId14"/>
    <p:sldMasterId id="2147485064" r:id="rId15"/>
    <p:sldMasterId id="2147485076" r:id="rId16"/>
    <p:sldMasterId id="2147485088" r:id="rId17"/>
    <p:sldMasterId id="2147485100" r:id="rId18"/>
    <p:sldMasterId id="2147485112" r:id="rId19"/>
    <p:sldMasterId id="2147485124" r:id="rId20"/>
    <p:sldMasterId id="2147485162" r:id="rId21"/>
    <p:sldMasterId id="2147485174" r:id="rId22"/>
    <p:sldMasterId id="2147485186" r:id="rId23"/>
    <p:sldMasterId id="2147485198" r:id="rId24"/>
    <p:sldMasterId id="2147485210" r:id="rId25"/>
    <p:sldMasterId id="2147485222" r:id="rId26"/>
    <p:sldMasterId id="2147485234" r:id="rId27"/>
    <p:sldMasterId id="2147485246" r:id="rId28"/>
    <p:sldMasterId id="2147485258" r:id="rId29"/>
    <p:sldMasterId id="2147485306" r:id="rId30"/>
    <p:sldMasterId id="2147485329" r:id="rId31"/>
  </p:sldMasterIdLst>
  <p:notesMasterIdLst>
    <p:notesMasterId r:id="rId231"/>
  </p:notesMasterIdLst>
  <p:sldIdLst>
    <p:sldId id="426" r:id="rId32"/>
    <p:sldId id="427" r:id="rId33"/>
    <p:sldId id="428" r:id="rId34"/>
    <p:sldId id="429" r:id="rId35"/>
    <p:sldId id="430" r:id="rId36"/>
    <p:sldId id="431" r:id="rId37"/>
    <p:sldId id="432" r:id="rId38"/>
    <p:sldId id="433" r:id="rId39"/>
    <p:sldId id="434" r:id="rId40"/>
    <p:sldId id="575" r:id="rId41"/>
    <p:sldId id="436" r:id="rId42"/>
    <p:sldId id="437" r:id="rId43"/>
    <p:sldId id="283" r:id="rId44"/>
    <p:sldId id="284" r:id="rId45"/>
    <p:sldId id="285" r:id="rId46"/>
    <p:sldId id="286" r:id="rId47"/>
    <p:sldId id="324" r:id="rId48"/>
    <p:sldId id="337" r:id="rId49"/>
    <p:sldId id="326" r:id="rId50"/>
    <p:sldId id="294" r:id="rId51"/>
    <p:sldId id="291" r:id="rId52"/>
    <p:sldId id="438" r:id="rId53"/>
    <p:sldId id="330" r:id="rId54"/>
    <p:sldId id="308" r:id="rId55"/>
    <p:sldId id="309" r:id="rId56"/>
    <p:sldId id="310" r:id="rId57"/>
    <p:sldId id="311" r:id="rId58"/>
    <p:sldId id="327" r:id="rId59"/>
    <p:sldId id="331" r:id="rId60"/>
    <p:sldId id="307" r:id="rId61"/>
    <p:sldId id="336" r:id="rId62"/>
    <p:sldId id="419" r:id="rId63"/>
    <p:sldId id="274" r:id="rId64"/>
    <p:sldId id="439" r:id="rId65"/>
    <p:sldId id="440" r:id="rId66"/>
    <p:sldId id="276" r:id="rId67"/>
    <p:sldId id="277" r:id="rId68"/>
    <p:sldId id="278" r:id="rId69"/>
    <p:sldId id="625" r:id="rId70"/>
    <p:sldId id="300" r:id="rId71"/>
    <p:sldId id="301" r:id="rId72"/>
    <p:sldId id="302" r:id="rId73"/>
    <p:sldId id="280" r:id="rId74"/>
    <p:sldId id="588" r:id="rId75"/>
    <p:sldId id="443" r:id="rId76"/>
    <p:sldId id="444" r:id="rId77"/>
    <p:sldId id="445" r:id="rId78"/>
    <p:sldId id="446" r:id="rId79"/>
    <p:sldId id="447" r:id="rId80"/>
    <p:sldId id="448" r:id="rId81"/>
    <p:sldId id="449" r:id="rId82"/>
    <p:sldId id="450" r:id="rId83"/>
    <p:sldId id="451" r:id="rId84"/>
    <p:sldId id="452" r:id="rId85"/>
    <p:sldId id="453" r:id="rId86"/>
    <p:sldId id="454" r:id="rId87"/>
    <p:sldId id="455" r:id="rId88"/>
    <p:sldId id="456" r:id="rId89"/>
    <p:sldId id="457" r:id="rId90"/>
    <p:sldId id="458" r:id="rId91"/>
    <p:sldId id="459" r:id="rId92"/>
    <p:sldId id="460" r:id="rId93"/>
    <p:sldId id="461" r:id="rId94"/>
    <p:sldId id="462" r:id="rId95"/>
    <p:sldId id="463" r:id="rId96"/>
    <p:sldId id="611" r:id="rId97"/>
    <p:sldId id="612" r:id="rId98"/>
    <p:sldId id="466" r:id="rId99"/>
    <p:sldId id="467" r:id="rId100"/>
    <p:sldId id="468" r:id="rId101"/>
    <p:sldId id="469" r:id="rId102"/>
    <p:sldId id="470" r:id="rId103"/>
    <p:sldId id="471" r:id="rId104"/>
    <p:sldId id="472" r:id="rId105"/>
    <p:sldId id="473" r:id="rId106"/>
    <p:sldId id="474" r:id="rId107"/>
    <p:sldId id="475" r:id="rId108"/>
    <p:sldId id="476" r:id="rId109"/>
    <p:sldId id="477" r:id="rId110"/>
    <p:sldId id="478" r:id="rId111"/>
    <p:sldId id="479" r:id="rId112"/>
    <p:sldId id="480" r:id="rId113"/>
    <p:sldId id="481" r:id="rId114"/>
    <p:sldId id="614" r:id="rId115"/>
    <p:sldId id="589" r:id="rId116"/>
    <p:sldId id="484" r:id="rId117"/>
    <p:sldId id="485" r:id="rId118"/>
    <p:sldId id="486" r:id="rId119"/>
    <p:sldId id="487" r:id="rId120"/>
    <p:sldId id="488" r:id="rId121"/>
    <p:sldId id="489" r:id="rId122"/>
    <p:sldId id="490" r:id="rId123"/>
    <p:sldId id="491" r:id="rId124"/>
    <p:sldId id="492" r:id="rId125"/>
    <p:sldId id="493" r:id="rId126"/>
    <p:sldId id="494" r:id="rId127"/>
    <p:sldId id="495" r:id="rId128"/>
    <p:sldId id="496" r:id="rId129"/>
    <p:sldId id="497" r:id="rId130"/>
    <p:sldId id="498" r:id="rId131"/>
    <p:sldId id="499" r:id="rId132"/>
    <p:sldId id="500" r:id="rId133"/>
    <p:sldId id="501" r:id="rId134"/>
    <p:sldId id="502" r:id="rId135"/>
    <p:sldId id="503" r:id="rId136"/>
    <p:sldId id="504" r:id="rId137"/>
    <p:sldId id="505" r:id="rId138"/>
    <p:sldId id="616" r:id="rId139"/>
    <p:sldId id="590" r:id="rId140"/>
    <p:sldId id="591" r:id="rId141"/>
    <p:sldId id="509" r:id="rId142"/>
    <p:sldId id="510" r:id="rId143"/>
    <p:sldId id="511" r:id="rId144"/>
    <p:sldId id="512" r:id="rId145"/>
    <p:sldId id="513" r:id="rId146"/>
    <p:sldId id="514" r:id="rId147"/>
    <p:sldId id="515" r:id="rId148"/>
    <p:sldId id="516" r:id="rId149"/>
    <p:sldId id="517" r:id="rId150"/>
    <p:sldId id="518" r:id="rId151"/>
    <p:sldId id="519" r:id="rId152"/>
    <p:sldId id="520" r:id="rId153"/>
    <p:sldId id="521" r:id="rId154"/>
    <p:sldId id="522" r:id="rId155"/>
    <p:sldId id="523" r:id="rId156"/>
    <p:sldId id="524" r:id="rId157"/>
    <p:sldId id="525" r:id="rId158"/>
    <p:sldId id="617" r:id="rId159"/>
    <p:sldId id="618" r:id="rId160"/>
    <p:sldId id="528" r:id="rId161"/>
    <p:sldId id="529" r:id="rId162"/>
    <p:sldId id="530" r:id="rId163"/>
    <p:sldId id="531" r:id="rId164"/>
    <p:sldId id="532" r:id="rId165"/>
    <p:sldId id="533" r:id="rId166"/>
    <p:sldId id="534" r:id="rId167"/>
    <p:sldId id="535" r:id="rId168"/>
    <p:sldId id="536" r:id="rId169"/>
    <p:sldId id="537" r:id="rId170"/>
    <p:sldId id="538" r:id="rId171"/>
    <p:sldId id="539" r:id="rId172"/>
    <p:sldId id="540" r:id="rId173"/>
    <p:sldId id="620" r:id="rId174"/>
    <p:sldId id="592" r:id="rId175"/>
    <p:sldId id="281" r:id="rId176"/>
    <p:sldId id="544" r:id="rId177"/>
    <p:sldId id="545" r:id="rId178"/>
    <p:sldId id="593" r:id="rId179"/>
    <p:sldId id="410" r:id="rId180"/>
    <p:sldId id="407" r:id="rId181"/>
    <p:sldId id="339" r:id="rId182"/>
    <p:sldId id="340" r:id="rId183"/>
    <p:sldId id="341" r:id="rId184"/>
    <p:sldId id="342" r:id="rId185"/>
    <p:sldId id="343" r:id="rId186"/>
    <p:sldId id="344" r:id="rId187"/>
    <p:sldId id="345" r:id="rId188"/>
    <p:sldId id="346" r:id="rId189"/>
    <p:sldId id="347" r:id="rId190"/>
    <p:sldId id="348" r:id="rId191"/>
    <p:sldId id="349" r:id="rId192"/>
    <p:sldId id="350" r:id="rId193"/>
    <p:sldId id="351" r:id="rId194"/>
    <p:sldId id="352" r:id="rId195"/>
    <p:sldId id="353" r:id="rId196"/>
    <p:sldId id="354" r:id="rId197"/>
    <p:sldId id="355" r:id="rId198"/>
    <p:sldId id="356" r:id="rId199"/>
    <p:sldId id="357" r:id="rId200"/>
    <p:sldId id="358" r:id="rId201"/>
    <p:sldId id="621" r:id="rId202"/>
    <p:sldId id="622" r:id="rId203"/>
    <p:sldId id="576" r:id="rId204"/>
    <p:sldId id="548" r:id="rId205"/>
    <p:sldId id="549" r:id="rId206"/>
    <p:sldId id="550" r:id="rId207"/>
    <p:sldId id="551" r:id="rId208"/>
    <p:sldId id="552" r:id="rId209"/>
    <p:sldId id="553" r:id="rId210"/>
    <p:sldId id="554" r:id="rId211"/>
    <p:sldId id="555" r:id="rId212"/>
    <p:sldId id="556" r:id="rId213"/>
    <p:sldId id="557" r:id="rId214"/>
    <p:sldId id="558" r:id="rId215"/>
    <p:sldId id="559" r:id="rId216"/>
    <p:sldId id="560" r:id="rId217"/>
    <p:sldId id="561" r:id="rId218"/>
    <p:sldId id="562" r:id="rId219"/>
    <p:sldId id="563" r:id="rId220"/>
    <p:sldId id="564" r:id="rId221"/>
    <p:sldId id="565" r:id="rId222"/>
    <p:sldId id="566" r:id="rId223"/>
    <p:sldId id="567" r:id="rId224"/>
    <p:sldId id="623" r:id="rId225"/>
    <p:sldId id="624" r:id="rId226"/>
    <p:sldId id="594" r:id="rId227"/>
    <p:sldId id="595" r:id="rId228"/>
    <p:sldId id="321" r:id="rId229"/>
    <p:sldId id="597" r:id="rId23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1DF374"/>
    <a:srgbClr val="0000FF"/>
    <a:srgbClr val="C60DC0"/>
    <a:srgbClr val="149B41"/>
    <a:srgbClr val="0033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4" autoAdjust="0"/>
    <p:restoredTop sz="94662" autoAdjust="0"/>
  </p:normalViewPr>
  <p:slideViewPr>
    <p:cSldViewPr>
      <p:cViewPr varScale="1">
        <p:scale>
          <a:sx n="138" d="100"/>
          <a:sy n="138" d="100"/>
        </p:scale>
        <p:origin x="-1248" y="-104"/>
      </p:cViewPr>
      <p:guideLst>
        <p:guide orient="horz" pos="2160"/>
        <p:guide pos="2880"/>
      </p:guideLst>
    </p:cSldViewPr>
  </p:slideViewPr>
  <p:outlineViewPr>
    <p:cViewPr>
      <p:scale>
        <a:sx n="33" d="100"/>
        <a:sy n="33" d="100"/>
      </p:scale>
      <p:origin x="0" y="34722"/>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5" d="100"/>
          <a:sy n="55" d="100"/>
        </p:scale>
        <p:origin x="-16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91" Type="http://schemas.openxmlformats.org/officeDocument/2006/relationships/slide" Target="slides/slide160.xml"/><Relationship Id="rId205" Type="http://schemas.openxmlformats.org/officeDocument/2006/relationships/slide" Target="slides/slide174.xml"/><Relationship Id="rId226" Type="http://schemas.openxmlformats.org/officeDocument/2006/relationships/slide" Target="slides/slide195.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16" Type="http://schemas.openxmlformats.org/officeDocument/2006/relationships/slide" Target="slides/slide185.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slide" Target="slides/slide161.xml"/><Relationship Id="rId206" Type="http://schemas.openxmlformats.org/officeDocument/2006/relationships/slide" Target="slides/slide175.xml"/><Relationship Id="rId227" Type="http://schemas.openxmlformats.org/officeDocument/2006/relationships/slide" Target="slides/slide196.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217" Type="http://schemas.openxmlformats.org/officeDocument/2006/relationships/slide" Target="slides/slide18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8.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slide" Target="slides/slide162.xml"/><Relationship Id="rId207" Type="http://schemas.openxmlformats.org/officeDocument/2006/relationships/slide" Target="slides/slide176.xml"/><Relationship Id="rId228"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78.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slideMaster" Target="slideMasters/slideMaster7.xml"/><Relationship Id="rId162" Type="http://schemas.openxmlformats.org/officeDocument/2006/relationships/slide" Target="slides/slide131.xml"/><Relationship Id="rId183" Type="http://schemas.openxmlformats.org/officeDocument/2006/relationships/slide" Target="slides/slide152.xml"/><Relationship Id="rId218" Type="http://schemas.openxmlformats.org/officeDocument/2006/relationships/slide" Target="slides/slide187.xml"/><Relationship Id="rId24" Type="http://schemas.openxmlformats.org/officeDocument/2006/relationships/slideMaster" Target="slideMasters/slideMaster24.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31" Type="http://schemas.openxmlformats.org/officeDocument/2006/relationships/slide" Target="slides/slide100.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208" Type="http://schemas.openxmlformats.org/officeDocument/2006/relationships/slide" Target="slides/slide177.xml"/><Relationship Id="rId229" Type="http://schemas.openxmlformats.org/officeDocument/2006/relationships/slide" Target="slides/slide198.xml"/><Relationship Id="rId14" Type="http://schemas.openxmlformats.org/officeDocument/2006/relationships/slideMaster" Target="slideMasters/slideMaster14.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8" Type="http://schemas.openxmlformats.org/officeDocument/2006/relationships/slideMaster" Target="slideMasters/slideMaster8.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219" Type="http://schemas.openxmlformats.org/officeDocument/2006/relationships/slide" Target="slides/slide188.xml"/><Relationship Id="rId230" Type="http://schemas.openxmlformats.org/officeDocument/2006/relationships/slide" Target="slides/slide199.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79" Type="http://schemas.openxmlformats.org/officeDocument/2006/relationships/slide" Target="slides/slide148.xml"/><Relationship Id="rId195" Type="http://schemas.openxmlformats.org/officeDocument/2006/relationships/slide" Target="slides/slide164.xml"/><Relationship Id="rId209" Type="http://schemas.openxmlformats.org/officeDocument/2006/relationships/slide" Target="slides/slide178.xml"/><Relationship Id="rId190" Type="http://schemas.openxmlformats.org/officeDocument/2006/relationships/slide" Target="slides/slide159.xml"/><Relationship Id="rId204" Type="http://schemas.openxmlformats.org/officeDocument/2006/relationships/slide" Target="slides/slide173.xml"/><Relationship Id="rId220" Type="http://schemas.openxmlformats.org/officeDocument/2006/relationships/slide" Target="slides/slide189.xml"/><Relationship Id="rId225"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185" Type="http://schemas.openxmlformats.org/officeDocument/2006/relationships/slide" Target="slides/slide1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9.xml"/><Relationship Id="rId210" Type="http://schemas.openxmlformats.org/officeDocument/2006/relationships/slide" Target="slides/slide179.xml"/><Relationship Id="rId215" Type="http://schemas.openxmlformats.org/officeDocument/2006/relationships/slide" Target="slides/slide184.xml"/><Relationship Id="rId26" Type="http://schemas.openxmlformats.org/officeDocument/2006/relationships/slideMaster" Target="slideMasters/slideMaster26.xml"/><Relationship Id="rId231" Type="http://schemas.openxmlformats.org/officeDocument/2006/relationships/notesMaster" Target="notesMasters/notesMaster1.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slide" Target="slides/slide165.xml"/><Relationship Id="rId200" Type="http://schemas.openxmlformats.org/officeDocument/2006/relationships/slide" Target="slides/slide169.xml"/><Relationship Id="rId16" Type="http://schemas.openxmlformats.org/officeDocument/2006/relationships/slideMaster" Target="slideMasters/slideMaster16.xml"/><Relationship Id="rId221" Type="http://schemas.openxmlformats.org/officeDocument/2006/relationships/slide" Target="slides/slide190.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11" Type="http://schemas.openxmlformats.org/officeDocument/2006/relationships/slide" Target="slides/slide180.xml"/><Relationship Id="rId232"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slide" Target="slides/slide166.xml"/><Relationship Id="rId201" Type="http://schemas.openxmlformats.org/officeDocument/2006/relationships/slide" Target="slides/slide170.xml"/><Relationship Id="rId222" Type="http://schemas.openxmlformats.org/officeDocument/2006/relationships/slide" Target="slides/slide191.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slideMaster" Target="slideMasters/slideMaster1.xml"/><Relationship Id="rId212" Type="http://schemas.openxmlformats.org/officeDocument/2006/relationships/slide" Target="slides/slide181.xml"/><Relationship Id="rId233"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202" Type="http://schemas.openxmlformats.org/officeDocument/2006/relationships/slide" Target="slides/slide171.xml"/><Relationship Id="rId223"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 Target="slides/slide8.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1" Type="http://schemas.openxmlformats.org/officeDocument/2006/relationships/slide" Target="slides/slide40.xml"/><Relationship Id="rId92" Type="http://schemas.openxmlformats.org/officeDocument/2006/relationships/slide" Target="slides/slide61.xml"/><Relationship Id="rId213" Type="http://schemas.openxmlformats.org/officeDocument/2006/relationships/slide" Target="slides/slide182.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9.xml"/><Relationship Id="rId115" Type="http://schemas.openxmlformats.org/officeDocument/2006/relationships/slide" Target="slides/slide84.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99" Type="http://schemas.openxmlformats.org/officeDocument/2006/relationships/slide" Target="slides/slide168.xml"/><Relationship Id="rId203" Type="http://schemas.openxmlformats.org/officeDocument/2006/relationships/slide" Target="slides/slide172.xml"/><Relationship Id="rId19" Type="http://schemas.openxmlformats.org/officeDocument/2006/relationships/slideMaster" Target="slideMasters/slideMaster19.xml"/><Relationship Id="rId224" Type="http://schemas.openxmlformats.org/officeDocument/2006/relationships/slide" Target="slides/slide193.xml"/><Relationship Id="rId30" Type="http://schemas.openxmlformats.org/officeDocument/2006/relationships/slideMaster" Target="slideMasters/slideMaster30.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189" Type="http://schemas.openxmlformats.org/officeDocument/2006/relationships/slide" Target="slides/slide158.xml"/><Relationship Id="rId3" Type="http://schemas.openxmlformats.org/officeDocument/2006/relationships/slideMaster" Target="slideMasters/slideMaster3.xml"/><Relationship Id="rId214" Type="http://schemas.openxmlformats.org/officeDocument/2006/relationships/slide" Target="slides/slide183.xml"/><Relationship Id="rId235" Type="http://schemas.openxmlformats.org/officeDocument/2006/relationships/tableStyles" Target="tableStyles.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012D5F-7CCC-4E5D-A01D-E7DCE75C8176}" type="slidenum">
              <a:rPr lang="en-US"/>
              <a:pPr/>
              <a:t>‹#›</a:t>
            </a:fld>
            <a:endParaRPr lang="en-US"/>
          </a:p>
        </p:txBody>
      </p:sp>
    </p:spTree>
    <p:extLst>
      <p:ext uri="{BB962C8B-B14F-4D97-AF65-F5344CB8AC3E}">
        <p14:creationId xmlns:p14="http://schemas.microsoft.com/office/powerpoint/2010/main" val="2583291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6241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60CB09F7-D839-4BD8-AE67-9FA032C57FAC}" type="slidenum">
              <a:rPr lang="en-US"/>
              <a:pPr/>
              <a:t>14</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584215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22308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66536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714046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19795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53315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79370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455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6818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23663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858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D93D19F6-5667-43FC-8D0E-48DC5DE0A698}" type="slidenum">
              <a:rPr lang="en-US"/>
              <a:pPr/>
              <a:t>15</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4688275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57609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21668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87983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061474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34043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046237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6558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48821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32511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4280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C3434863-E281-412C-B5F9-D87102710714}" type="slidenum">
              <a:rPr lang="en-US"/>
              <a:pPr/>
              <a:t>16</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94578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18581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54045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993928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14E88DDA-C204-4CE9-B5B2-A6E1AB02A5FE}" type="slidenum">
              <a:rPr lang="en-US"/>
              <a:pPr/>
              <a:t>145</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662293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solidFill>
                  <a:prstClr val="black"/>
                </a:solidFill>
              </a:rPr>
              <a:pPr eaLnBrk="1" hangingPunct="1"/>
              <a:t>146</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09382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solidFill>
                  <a:prstClr val="black"/>
                </a:solidFill>
              </a:rPr>
              <a:pPr eaLnBrk="1" hangingPunct="1"/>
              <a:t>147</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90673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149</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2835609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63260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624411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0065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5107" name="Text Box 2"/>
          <p:cNvSpPr>
            <a:spLocks noGrp="1" noChangeArrowheads="1"/>
          </p:cNvSpPr>
          <p:nvPr>
            <p:ph type="body"/>
          </p:nvPr>
        </p:nvSpPr>
        <p:spPr>
          <a:xfrm>
            <a:off x="914400" y="4343400"/>
            <a:ext cx="5029200" cy="4116388"/>
          </a:xfrm>
          <a:noFill/>
          <a:ln/>
        </p:spPr>
        <p:txBody>
          <a:bodyPr anchor="ctr"/>
          <a:lstStyle/>
          <a:p>
            <a:r>
              <a:rPr lang="en-US" b="1">
                <a:latin typeface="Times" charset="0"/>
              </a:rPr>
              <a:t>Now comes that word that</a:t>
            </a:r>
            <a:r>
              <a:rPr lang="ja-JP" altLang="en-US" b="1">
                <a:latin typeface="Times" charset="0"/>
              </a:rPr>
              <a:t>’</a:t>
            </a:r>
            <a:r>
              <a:rPr lang="en-US" altLang="ja-JP" b="1">
                <a:latin typeface="Times" charset="0"/>
              </a:rPr>
              <a:t>s a strange one to many...</a:t>
            </a:r>
          </a:p>
          <a:p>
            <a:r>
              <a:rPr lang="en-US" b="1">
                <a:latin typeface="Times" charset="0"/>
              </a:rPr>
              <a:t>////	SYNOPTIC…meaning…</a:t>
            </a:r>
          </a:p>
          <a:p>
            <a:r>
              <a:rPr lang="en-US" b="1">
                <a:latin typeface="Times" charset="0"/>
              </a:rPr>
              <a:t>////	… </a:t>
            </a:r>
            <a:r>
              <a:rPr lang="ja-JP" altLang="en-US" b="1">
                <a:latin typeface="Times" charset="0"/>
              </a:rPr>
              <a:t>“</a:t>
            </a:r>
            <a:r>
              <a:rPr lang="en-US" altLang="ja-JP" b="1">
                <a:latin typeface="Times" charset="0"/>
              </a:rPr>
              <a:t>TO SEE TOGETHER</a:t>
            </a:r>
            <a:r>
              <a:rPr lang="ja-JP" altLang="en-US" b="1">
                <a:latin typeface="Times" charset="0"/>
              </a:rPr>
              <a:t>”</a:t>
            </a:r>
            <a:r>
              <a:rPr lang="en-US" altLang="ja-JP" b="1">
                <a:latin typeface="Times" charset="0"/>
              </a:rPr>
              <a:t>…add these words to that triangle shape on your study help.</a:t>
            </a:r>
          </a:p>
          <a:p>
            <a:r>
              <a:rPr lang="en-US" b="1">
                <a:latin typeface="Times" charset="0"/>
              </a:rPr>
              <a:t>////	It is a term from Greek roots that means seeing a group of things together... from the same general perspective.  One word that, again, helps organize and categorize the enormous factual base that makes up our Bible.</a:t>
            </a:r>
          </a:p>
        </p:txBody>
      </p:sp>
    </p:spTree>
    <p:extLst>
      <p:ext uri="{BB962C8B-B14F-4D97-AF65-F5344CB8AC3E}">
        <p14:creationId xmlns:p14="http://schemas.microsoft.com/office/powerpoint/2010/main" val="33722007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53686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36517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525121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698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38706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690093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59654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95448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24971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709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7155" name="Text Box 2"/>
          <p:cNvSpPr>
            <a:spLocks noGrp="1" noChangeArrowheads="1"/>
          </p:cNvSpPr>
          <p:nvPr>
            <p:ph type="body"/>
          </p:nvPr>
        </p:nvSpPr>
        <p:spPr>
          <a:xfrm>
            <a:off x="914400" y="4343400"/>
            <a:ext cx="5029200" cy="4116388"/>
          </a:xfrm>
          <a:noFill/>
          <a:ln/>
        </p:spPr>
        <p:txBody>
          <a:bodyPr anchor="ctr"/>
          <a:lstStyle/>
          <a:p>
            <a:r>
              <a:rPr lang="en-US" b="1">
                <a:latin typeface="Times" charset="0"/>
              </a:rPr>
              <a:t>Follow the arrows as they link together the gospels of MATTHEW, MARK and LUKE.  Again…you</a:t>
            </a:r>
            <a:r>
              <a:rPr lang="ja-JP" altLang="en-US" b="1">
                <a:latin typeface="Times" charset="0"/>
              </a:rPr>
              <a:t>’</a:t>
            </a:r>
            <a:r>
              <a:rPr lang="en-US" altLang="ja-JP" b="1">
                <a:latin typeface="Times"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ndParaRPr>
          </a:p>
        </p:txBody>
      </p:sp>
    </p:spTree>
    <p:extLst>
      <p:ext uri="{BB962C8B-B14F-4D97-AF65-F5344CB8AC3E}">
        <p14:creationId xmlns:p14="http://schemas.microsoft.com/office/powerpoint/2010/main" val="14715729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996811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485119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02669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43031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16354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944554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98198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336019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9203" name="Text Box 2"/>
          <p:cNvSpPr>
            <a:spLocks noGrp="1" noChangeArrowheads="1"/>
          </p:cNvSpPr>
          <p:nvPr>
            <p:ph type="body"/>
          </p:nvPr>
        </p:nvSpPr>
        <p:spPr>
          <a:xfrm>
            <a:off x="914400" y="4343400"/>
            <a:ext cx="5029200" cy="4116388"/>
          </a:xfrm>
          <a:noFill/>
          <a:ln/>
        </p:spPr>
        <p:txBody>
          <a:bodyPr anchor="ctr"/>
          <a:lstStyle/>
          <a:p>
            <a:r>
              <a:rPr lang="en-US" b="1">
                <a:latin typeface="Times" charset="0"/>
              </a:rPr>
              <a:t>Each of the Gospels say things that the others don</a:t>
            </a:r>
            <a:r>
              <a:rPr lang="ja-JP" altLang="en-US" b="1">
                <a:latin typeface="Times" charset="0"/>
              </a:rPr>
              <a:t>’</a:t>
            </a:r>
            <a:r>
              <a:rPr lang="en-US" altLang="ja-JP" b="1">
                <a:latin typeface="Times" charset="0"/>
              </a:rPr>
              <a:t>t... </a:t>
            </a:r>
          </a:p>
          <a:p>
            <a:r>
              <a:rPr lang="en-US" b="1">
                <a:latin typeface="Times" charset="0"/>
              </a:rPr>
              <a:t>////    MATTHEW was believed by the early church to have written first...</a:t>
            </a:r>
          </a:p>
          <a:p>
            <a:r>
              <a:rPr lang="en-US" b="1">
                <a:latin typeface="Times" charset="0"/>
              </a:rPr>
              <a:t>////    MARK shares a lot of material with Matthew, such as Christ</a:t>
            </a:r>
            <a:r>
              <a:rPr lang="ja-JP" altLang="en-US" b="1">
                <a:latin typeface="Times" charset="0"/>
              </a:rPr>
              <a:t>’</a:t>
            </a:r>
            <a:r>
              <a:rPr lang="en-US" altLang="ja-JP" b="1">
                <a:latin typeface="Times" charset="0"/>
              </a:rPr>
              <a:t>s baptism and supper...</a:t>
            </a:r>
          </a:p>
          <a:p>
            <a:r>
              <a:rPr lang="en-US" b="1">
                <a:latin typeface="Times" charset="0"/>
              </a:rPr>
              <a:t>////    LUKE also has much overlap with Matthew and Mark, such as Christ</a:t>
            </a:r>
            <a:r>
              <a:rPr lang="ja-JP" altLang="en-US" b="1">
                <a:latin typeface="Times" charset="0"/>
              </a:rPr>
              <a:t>’</a:t>
            </a:r>
            <a:r>
              <a:rPr lang="en-US" altLang="ja-JP" b="1">
                <a:latin typeface="Times" charset="0"/>
              </a:rPr>
              <a:t>s baptism and supper—but only Matthew and Luke record Christ</a:t>
            </a:r>
            <a:r>
              <a:rPr lang="ja-JP" altLang="en-US" b="1">
                <a:latin typeface="Times" charset="0"/>
              </a:rPr>
              <a:t>’</a:t>
            </a:r>
            <a:r>
              <a:rPr lang="en-US" altLang="ja-JP" b="1">
                <a:latin typeface="Times" charset="0"/>
              </a:rPr>
              <a:t>s birth and genealogy.  However, the fourth… </a:t>
            </a:r>
          </a:p>
          <a:p>
            <a:r>
              <a:rPr lang="en-US" b="1">
                <a:latin typeface="Times" charset="0"/>
              </a:rPr>
              <a:t>////   JOHN, stands alone in terms of its material.  Only 8% of it repeats stories from the others—such as the feeding of the 5000, and, of course, His death and resurrection.</a:t>
            </a:r>
          </a:p>
          <a:p>
            <a:r>
              <a:rPr lang="en-US" b="1">
                <a:latin typeface="Times" charset="0"/>
              </a:rPr>
              <a:t>////  But the remaining 91% of JOHN you will find only in JOHN.</a:t>
            </a:r>
          </a:p>
          <a:p>
            <a:endParaRPr lang="en-US" b="1">
              <a:latin typeface="Times" charset="0"/>
            </a:endParaRPr>
          </a:p>
        </p:txBody>
      </p:sp>
    </p:spTree>
    <p:extLst>
      <p:ext uri="{BB962C8B-B14F-4D97-AF65-F5344CB8AC3E}">
        <p14:creationId xmlns:p14="http://schemas.microsoft.com/office/powerpoint/2010/main" val="255970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9C9981FF-863D-42C9-A4AF-52D58FCA7380}" type="slidenum">
              <a:rPr lang="en-US"/>
              <a:pPr/>
              <a:t>20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61768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71B94B60-167F-48CF-81D1-70745200EF03}" type="slidenum">
              <a:rPr lang="en-US"/>
              <a:pPr/>
              <a:t>21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31795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2C4843-09C1-5943-BC54-408FE4846EF3}" type="slidenum">
              <a:rPr lang="en-US" sz="1200">
                <a:solidFill>
                  <a:srgbClr val="000000"/>
                </a:solidFill>
              </a:rPr>
              <a:pPr eaLnBrk="1" hangingPunct="1"/>
              <a:t>22</a:t>
            </a:fld>
            <a:endParaRPr 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092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p>
            <a:fld id="{0A6E419F-1595-40B2-BC9D-8DC0EB28A0B1}" type="slidenum">
              <a:rPr lang="en-US" altLang="zh-CN">
                <a:ea typeface="SimSun" pitchFamily="2" charset="-122"/>
              </a:rPr>
              <a:pPr/>
              <a:t>23</a:t>
            </a:fld>
            <a:endParaRPr lang="en-US" altLang="zh-CN">
              <a:ea typeface="SimSun" pitchFamily="2" charset="-122"/>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latin typeface="Arial" pitchFamily="34" charset="0"/>
              <a:ea typeface="SimSun" pitchFamily="2" charset="-122"/>
            </a:endParaRPr>
          </a:p>
        </p:txBody>
      </p:sp>
    </p:spTree>
    <p:extLst>
      <p:ext uri="{BB962C8B-B14F-4D97-AF65-F5344CB8AC3E}">
        <p14:creationId xmlns:p14="http://schemas.microsoft.com/office/powerpoint/2010/main" val="96094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2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123911CF-4A7C-4333-BA46-7D9D7214EA2F}" type="slidenum">
              <a:rPr lang="en-US"/>
              <a:pPr/>
              <a:t>24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249271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DF031D50-BF73-43BF-A240-F6F2C2D77B1D}" type="slidenum">
              <a:rPr lang="en-US"/>
              <a:pPr/>
              <a:t>25</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65304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F598FB89-FDC2-46BD-826D-35021C52BE7F}" type="slidenum">
              <a:rPr lang="en-US"/>
              <a:pPr/>
              <a:t>26</a:t>
            </a:fld>
            <a:endParaRPr lang="en-US"/>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81022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fld id="{3940B3C8-04F9-43DD-9DF6-CE2E21BC0D9B}" type="slidenum">
              <a:rPr lang="en-US"/>
              <a:pPr/>
              <a:t>27</a:t>
            </a:fld>
            <a:endParaRPr lang="en-US"/>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137786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95587" name="Text Box 2"/>
          <p:cNvSpPr>
            <a:spLocks noGrp="1" noChangeArrowheads="1"/>
          </p:cNvSpPr>
          <p:nvPr>
            <p:ph type="body"/>
          </p:nvPr>
        </p:nvSpPr>
        <p:spPr>
          <a:xfrm>
            <a:off x="914400" y="4343400"/>
            <a:ext cx="5029200" cy="4116388"/>
          </a:xfrm>
          <a:noFill/>
          <a:ln/>
        </p:spPr>
        <p:txBody>
          <a:bodyPr wrap="square" anchor="ctr"/>
          <a:lstStyle/>
          <a:p>
            <a:pPr>
              <a:spcBef>
                <a:spcPct val="0"/>
              </a:spcBef>
            </a:pPr>
            <a:r>
              <a:rPr lang="en-US" b="1">
                <a:latin typeface="Times"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a:latin typeface="Times" charset="0"/>
              </a:rPr>
              <a:t>////	MATTHEW…composed sometime during the A.D. 40s…</a:t>
            </a:r>
          </a:p>
          <a:p>
            <a:pPr>
              <a:spcBef>
                <a:spcPct val="0"/>
              </a:spcBef>
            </a:pPr>
            <a:r>
              <a:rPr lang="en-US" b="1">
                <a:latin typeface="Times" charset="0"/>
              </a:rPr>
              <a:t>////	LUKE is suggested as next, between the years A.D. 57 and 59 A.D…</a:t>
            </a:r>
          </a:p>
          <a:p>
            <a:pPr>
              <a:spcBef>
                <a:spcPct val="0"/>
              </a:spcBef>
            </a:pPr>
            <a:r>
              <a:rPr lang="en-US" b="1">
                <a:latin typeface="Times" charset="0"/>
              </a:rPr>
              <a:t>////	Mark…in the next decade…between 64 and 68…</a:t>
            </a:r>
          </a:p>
          <a:p>
            <a:pPr>
              <a:spcBef>
                <a:spcPct val="0"/>
              </a:spcBef>
            </a:pPr>
            <a:r>
              <a:rPr lang="en-US" b="1">
                <a:latin typeface="Times" charset="0"/>
              </a:rPr>
              <a:t>////	and finally…John</a:t>
            </a:r>
            <a:r>
              <a:rPr lang="ja-JP" altLang="en-US" b="1">
                <a:latin typeface="Times" charset="0"/>
              </a:rPr>
              <a:t>’</a:t>
            </a:r>
            <a:r>
              <a:rPr lang="en-US" altLang="ja-JP" b="1">
                <a:latin typeface="Times"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ndParaRPr>
          </a:p>
        </p:txBody>
      </p:sp>
    </p:spTree>
    <p:extLst>
      <p:ext uri="{BB962C8B-B14F-4D97-AF65-F5344CB8AC3E}">
        <p14:creationId xmlns:p14="http://schemas.microsoft.com/office/powerpoint/2010/main" val="2938836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D3520DD7-70DA-47AA-A6F3-ABB9D97486AD}" type="slidenum">
              <a:rPr lang="en-US"/>
              <a:pPr/>
              <a:t>30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225171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28B5CF66-1145-4CF0-8571-416B57B42B91}" type="slidenum">
              <a:rPr lang="en-US"/>
              <a:pPr/>
              <a:t>31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8488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81CCC-D153-564C-B09F-B191F0E1D022}" type="slidenum">
              <a:rPr lang="en-US" sz="1200">
                <a:solidFill>
                  <a:prstClr val="black"/>
                </a:solidFill>
              </a:rPr>
              <a:pPr eaLnBrk="1" hangingPunct="1"/>
              <a:t>32</a:t>
            </a:fld>
            <a:endParaRPr lang="en-US"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17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7F5ACC41-755D-4F20-8FCC-51E4CBCAC440}" type="slidenum">
              <a:rPr lang="en-US"/>
              <a:pPr/>
              <a:t>33</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49781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847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56211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35</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5429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9DE3E951-6BE9-4CEF-94D6-F9CE8E5E9D9A}" type="slidenum">
              <a:rPr lang="en-US"/>
              <a:pPr/>
              <a:t>36</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406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DD7D4B75-436A-486B-826E-C06F1F130E0E}" type="slidenum">
              <a:rPr lang="en-US"/>
              <a:pPr/>
              <a:t>37</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920752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p>
            <a:fld id="{493E577F-A89D-4C6D-AAF2-E07BA135005F}" type="slidenum">
              <a:rPr lang="en-US"/>
              <a:pPr/>
              <a:t>38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47434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39</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5668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D769F438-BB1F-46EF-AC9A-7BF1BEE84FC6}" type="slidenum">
              <a:rPr lang="en-US"/>
              <a:pPr/>
              <a:t>40</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15533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p:spPr>
        <p:txBody>
          <a:bodyPr/>
          <a:lstStyle/>
          <a:p>
            <a:fld id="{8C1F032C-AAA4-42E3-A4A1-EFC754322C31}" type="slidenum">
              <a:rPr lang="en-US"/>
              <a:pPr/>
              <a:t>41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20944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p>
            <a:fld id="{DE088179-FD6F-4F78-AAE4-0E81659BD84A}" type="slidenum">
              <a:rPr lang="en-US"/>
              <a:pPr/>
              <a:t>42</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73630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FD9D6176-4EA7-4045-9A60-977C6F7E6472}" type="slidenum">
              <a:rPr lang="en-US"/>
              <a:pPr/>
              <a:t>43</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613227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1315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solidFill>
                  <a:prstClr val="black"/>
                </a:solidFill>
              </a:rPr>
              <a:pPr eaLnBrk="1" hangingPunct="1"/>
              <a:t>4</a:t>
            </a:fld>
            <a:endParaRPr lang="en-US"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01782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3204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78191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25288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7660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50706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8158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91224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64952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7699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3986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D012D5F-7CCC-4E5D-A01D-E7DCE75C8176}" type="slidenum">
              <a:rPr lang="en-US" smtClean="0"/>
              <a:pPr/>
              <a:t>5</a:t>
            </a:fld>
            <a:endParaRPr lang="en-US"/>
          </a:p>
        </p:txBody>
      </p:sp>
    </p:spTree>
    <p:extLst>
      <p:ext uri="{BB962C8B-B14F-4D97-AF65-F5344CB8AC3E}">
        <p14:creationId xmlns:p14="http://schemas.microsoft.com/office/powerpoint/2010/main" val="2568100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4008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19362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5438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6054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0468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11835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84397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38592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72325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839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solidFill>
                  <a:prstClr val="black"/>
                </a:solidFill>
              </a:rPr>
              <a:pPr eaLnBrk="1" hangingPunct="1"/>
              <a:t>9</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9776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2314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6660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8131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5261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2173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9144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0288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3781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45295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608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28B5CF66-1145-4CF0-8571-416B57B42B91}" type="slidenum">
              <a:rPr lang="en-US">
                <a:solidFill>
                  <a:prstClr val="black"/>
                </a:solidFill>
              </a:rPr>
              <a:pPr/>
              <a:t>10</a:t>
            </a:fld>
            <a:endParaRPr lang="en-US">
              <a:solidFill>
                <a:prstClr val="black"/>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916271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6218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1465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52362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38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288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8326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9392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93065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0774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0433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12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48654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92280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24790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28813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971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59453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46193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9360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45274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03478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3873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444EE628-D26E-485C-B91C-33E0B77FDAB4}" type="slidenum">
              <a:rPr lang="en-US"/>
              <a:pPr/>
              <a:t>13</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48472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09428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25214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09519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740773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029250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58036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938004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36195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61505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2834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590064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68579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1260895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9779987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525681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9795899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926663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668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890233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568396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14928690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0557128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11134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1520246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4877945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756746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4388387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3643523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31059046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43316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26983"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26984"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p>
        </p:txBody>
      </p:sp>
      <p:sp>
        <p:nvSpPr>
          <p:cNvPr id="10" name="Rectangle 10"/>
          <p:cNvSpPr>
            <a:spLocks noGrp="1" noChangeArrowheads="1"/>
          </p:cNvSpPr>
          <p:nvPr>
            <p:ph type="ftr" sz="quarter" idx="11"/>
          </p:nvPr>
        </p:nvSpPr>
        <p:spPr/>
        <p:txBody>
          <a:bodyPr/>
          <a:lstStyle>
            <a:lvl1pPr>
              <a:defRPr/>
            </a:lvl1pPr>
          </a:lstStyle>
          <a:p>
            <a:endParaRPr lang="en-US"/>
          </a:p>
        </p:txBody>
      </p:sp>
      <p:sp>
        <p:nvSpPr>
          <p:cNvPr id="11" name="Rectangle 11"/>
          <p:cNvSpPr>
            <a:spLocks noGrp="1" noChangeArrowheads="1"/>
          </p:cNvSpPr>
          <p:nvPr>
            <p:ph type="sldNum" sz="quarter" idx="12"/>
          </p:nvPr>
        </p:nvSpPr>
        <p:spPr/>
        <p:txBody>
          <a:bodyPr/>
          <a:lstStyle>
            <a:lvl1pPr>
              <a:defRPr/>
            </a:lvl1pPr>
          </a:lstStyle>
          <a:p>
            <a:fld id="{9BF2E1D7-09CE-420E-A3AC-8C6EF15BAB53}"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14769447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507516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29053243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7506408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1842371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4766884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628430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2679447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4623545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844950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ED277384-7415-4493-A845-DB41C9B34A03}"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27240582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1165153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597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1442437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36006497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20524181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2303864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38108873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9226148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12365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ADBB4A6D-B2E1-45D2-A48E-566680625A3B}"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001337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29074492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521288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35457032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121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0464320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40816508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138461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3565485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4042302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97D1BCAF-A78E-45FF-9628-63F51D1A494E}"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3359604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29198739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997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7550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8538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446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22187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5207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780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542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p>
        </p:txBody>
      </p:sp>
      <p:sp>
        <p:nvSpPr>
          <p:cNvPr id="8" name="Rectangle 10"/>
          <p:cNvSpPr>
            <a:spLocks noGrp="1" noChangeArrowheads="1"/>
          </p:cNvSpPr>
          <p:nvPr>
            <p:ph type="ftr" sz="quarter" idx="11"/>
          </p:nvPr>
        </p:nvSpPr>
        <p:spPr>
          <a:ln/>
        </p:spPr>
        <p:txBody>
          <a:bodyPr/>
          <a:lstStyle>
            <a:lvl1pPr>
              <a:defRPr/>
            </a:lvl1pPr>
          </a:lstStyle>
          <a:p>
            <a:endParaRPr lang="en-US"/>
          </a:p>
        </p:txBody>
      </p:sp>
      <p:sp>
        <p:nvSpPr>
          <p:cNvPr id="9" name="Rectangle 11"/>
          <p:cNvSpPr>
            <a:spLocks noGrp="1" noChangeArrowheads="1"/>
          </p:cNvSpPr>
          <p:nvPr>
            <p:ph type="sldNum" sz="quarter" idx="12"/>
          </p:nvPr>
        </p:nvSpPr>
        <p:spPr>
          <a:ln/>
        </p:spPr>
        <p:txBody>
          <a:bodyPr/>
          <a:lstStyle>
            <a:lvl1pPr>
              <a:defRPr/>
            </a:lvl1pPr>
          </a:lstStyle>
          <a:p>
            <a:fld id="{835A3A87-E263-4771-A7C5-3A198CE07802}"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90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06745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6519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761941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2158186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2285881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012321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2251863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1778538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403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p>
        </p:txBody>
      </p:sp>
      <p:sp>
        <p:nvSpPr>
          <p:cNvPr id="4" name="Rectangle 10"/>
          <p:cNvSpPr>
            <a:spLocks noGrp="1" noChangeArrowheads="1"/>
          </p:cNvSpPr>
          <p:nvPr>
            <p:ph type="ftr" sz="quarter" idx="11"/>
          </p:nvPr>
        </p:nvSpPr>
        <p:spPr>
          <a:ln/>
        </p:spPr>
        <p:txBody>
          <a:bodyPr/>
          <a:lstStyle>
            <a:lvl1pPr>
              <a:defRPr/>
            </a:lvl1pPr>
          </a:lstStyle>
          <a:p>
            <a:endParaRPr lang="en-US"/>
          </a:p>
        </p:txBody>
      </p:sp>
      <p:sp>
        <p:nvSpPr>
          <p:cNvPr id="5" name="Rectangle 11"/>
          <p:cNvSpPr>
            <a:spLocks noGrp="1" noChangeArrowheads="1"/>
          </p:cNvSpPr>
          <p:nvPr>
            <p:ph type="sldNum" sz="quarter" idx="12"/>
          </p:nvPr>
        </p:nvSpPr>
        <p:spPr>
          <a:ln/>
        </p:spPr>
        <p:txBody>
          <a:bodyPr/>
          <a:lstStyle>
            <a:lvl1pPr>
              <a:defRPr/>
            </a:lvl1pPr>
          </a:lstStyle>
          <a:p>
            <a:fld id="{BD36D46B-E9E6-486D-BB03-AA3A964073D8}"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7878034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1747999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314532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4942383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7656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88623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91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11885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65969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862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p>
        </p:txBody>
      </p:sp>
      <p:sp>
        <p:nvSpPr>
          <p:cNvPr id="3" name="Rectangle 10"/>
          <p:cNvSpPr>
            <a:spLocks noGrp="1" noChangeArrowheads="1"/>
          </p:cNvSpPr>
          <p:nvPr>
            <p:ph type="ftr" sz="quarter" idx="11"/>
          </p:nvPr>
        </p:nvSpPr>
        <p:spPr>
          <a:ln/>
        </p:spPr>
        <p:txBody>
          <a:bodyPr/>
          <a:lstStyle>
            <a:lvl1pPr>
              <a:defRPr/>
            </a:lvl1pPr>
          </a:lstStyle>
          <a:p>
            <a:endParaRPr lang="en-US"/>
          </a:p>
        </p:txBody>
      </p:sp>
      <p:sp>
        <p:nvSpPr>
          <p:cNvPr id="4" name="Rectangle 11"/>
          <p:cNvSpPr>
            <a:spLocks noGrp="1" noChangeArrowheads="1"/>
          </p:cNvSpPr>
          <p:nvPr>
            <p:ph type="sldNum" sz="quarter" idx="12"/>
          </p:nvPr>
        </p:nvSpPr>
        <p:spPr>
          <a:ln/>
        </p:spPr>
        <p:txBody>
          <a:bodyPr/>
          <a:lstStyle>
            <a:lvl1pPr>
              <a:defRPr/>
            </a:lvl1pPr>
          </a:lstStyle>
          <a:p>
            <a:fld id="{47E76A0E-6B92-4EF4-B3E0-2DE4D14EFB35}"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8362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03728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2904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303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2556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14721340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8949040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8095459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364724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090628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D19DEFF0-83C2-4DDC-897F-1E993F6FA6AB}"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40300653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1316346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0297595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5827386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0579033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21444541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1579102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10767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5608517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904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3D7D63F6-8442-48AF-A3E8-E4C92EA2353A}"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08306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511333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0514910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350686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6204083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979880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2256992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736025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8865321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5609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9F6FB5A0-6554-4FB0-94A5-817B0D0AD665}"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873084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205524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787648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650240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85107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940894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449950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94712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0648697"/>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008553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2854C4C7-6C04-48CA-82B3-7BB23A954DB6}"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05517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6679825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06739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3897551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82200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919524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841315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0214483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2965183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8E44651-673E-488E-9AD2-7F88989022A6}"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4188089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p>
        </p:txBody>
      </p:sp>
      <p:sp>
        <p:nvSpPr>
          <p:cNvPr id="13" name="Rectangle 13"/>
          <p:cNvSpPr>
            <a:spLocks noGrp="1" noChangeArrowheads="1"/>
          </p:cNvSpPr>
          <p:nvPr>
            <p:ph type="ftr" sz="quarter" idx="11"/>
          </p:nvPr>
        </p:nvSpPr>
        <p:spPr/>
        <p:txBody>
          <a:bodyPr/>
          <a:lstStyle>
            <a:lvl1pPr>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66587711-9DA3-4CC5-B948-6FCFE7B21EEA}"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42754908-FD9E-44DA-828A-1CDB2D5E1BA8}"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3152260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265B0C7D-FD9D-445E-8D33-D48E6B03CB42}"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3437868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3D9115FD-6350-472D-AB0A-32FC5D3C068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7441066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4D51180B-70DB-4958-8318-F5519C3613BE}"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2965102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E10D2F8E-7934-4333-B558-EB4E20CACBED}"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6798751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490033C1-15DD-4312-93F7-8E955515C20D}"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8199026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2C6BED07-66C1-480C-A0FA-1EF4A0EB414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9622277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27659007-C516-43F3-AE58-66E1549BD5A8}"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8738155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97FABDE8-B25D-43AA-B9A1-3F149EA954FD}"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396496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11BE7B0-B2AA-4DDA-B8B3-928E9714675D}"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971689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27747CD8-E21C-4472-B39E-03043A89248E}"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2188242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910772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2240889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200212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6193191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5621674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60170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4854599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4529587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3812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FF66E537-5ECB-4CE2-A919-1834CCC3CD2A}"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0070747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99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4402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4683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3471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83402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1681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8351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4685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388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107BDFC-39DF-4889-8117-EB0777D50769}"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8162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94386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0822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462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1640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4538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1045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514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4840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809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3EDE9C3-DD10-4964-A851-39D92D1EBA0B}"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094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776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4862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7872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2575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1785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380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5859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9907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5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37E5805E-6C98-45F0-9885-BCE31E8A2578}"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6036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5010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5679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832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3128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833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0996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631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959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576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9159019D-35EB-415A-A812-0A5D2BC75B08}"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8932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0528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0862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2174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4253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732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8849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4646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5566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85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9722FE5-61D8-4E01-B6DD-077E7E418242}" type="slidenum">
              <a:rPr lang="en-US"/>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118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8521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411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64731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9426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98289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04017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1675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3161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154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A7533FC1-9CF3-4462-B417-32F40596602A}" type="slidenum">
              <a:rPr lang="en-US"/>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5173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66301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27291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1602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5126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5623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23576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2250105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365599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09916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4243509-5582-4350-8179-B8F6C3453FE1}" type="slidenum">
              <a:rPr lang="en-US"/>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14057516"/>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05485899"/>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3712803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4237573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6230997"/>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515941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76138132"/>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2491748"/>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1291953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3278342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62D58BB4-C1C0-428D-9400-A99135F69806}" type="slidenum">
              <a:rPr lang="en-US"/>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9185171"/>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894537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4424290"/>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548904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7120119"/>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639785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5474007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85192756"/>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710919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endParaRPr lang="en-US"/>
          </a:p>
        </p:txBody>
      </p:sp>
      <p:sp>
        <p:nvSpPr>
          <p:cNvPr id="7" name="Rectangle 13"/>
          <p:cNvSpPr>
            <a:spLocks noGrp="1" noChangeArrowheads="1"/>
          </p:cNvSpPr>
          <p:nvPr>
            <p:ph type="ftr" sz="quarter" idx="11"/>
          </p:nvPr>
        </p:nvSpPr>
        <p:spPr>
          <a:ln/>
        </p:spPr>
        <p:txBody>
          <a:bodyPr/>
          <a:lstStyle>
            <a:lvl1pPr>
              <a:defRPr/>
            </a:lvl1pPr>
          </a:lstStyle>
          <a:p>
            <a:endParaRPr lang="en-US"/>
          </a:p>
        </p:txBody>
      </p:sp>
      <p:sp>
        <p:nvSpPr>
          <p:cNvPr id="8" name="Rectangle 14"/>
          <p:cNvSpPr>
            <a:spLocks noGrp="1" noChangeArrowheads="1"/>
          </p:cNvSpPr>
          <p:nvPr>
            <p:ph type="sldNum" sz="quarter" idx="12"/>
          </p:nvPr>
        </p:nvSpPr>
        <p:spPr>
          <a:ln/>
        </p:spPr>
        <p:txBody>
          <a:bodyPr/>
          <a:lstStyle>
            <a:lvl1pPr>
              <a:defRPr/>
            </a:lvl1pPr>
          </a:lstStyle>
          <a:p>
            <a:fld id="{90E1238C-3787-4084-804D-F7AC50F1BCE5}"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8E44651-673E-488E-9AD2-7F88989022A6}"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2754908-FD9E-44DA-828A-1CDB2D5E1BA8}"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65B0C7D-FD9D-445E-8D33-D48E6B03CB42}"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D9115FD-6350-472D-AB0A-32FC5D3C068A}"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D51180B-70DB-4958-8318-F5519C3613B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10D2F8E-7934-4333-B558-EB4E20CACBED}"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90033C1-15DD-4312-93F7-8E955515C20D}"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6BED07-66C1-480C-A0FA-1EF4A0EB4143}"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59007-C516-43F3-AE58-66E1549BD5A8}"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7FABDE8-B25D-43AA-B9A1-3F149EA954FD}"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11BE7B0-B2AA-4DDA-B8B3-928E9714675D}"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15A6FE-4D96-B642-BAD8-4D2F5A467C0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7076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EDE8A-D43E-2448-9EAA-B2D027A86D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00518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8F7514-A130-3244-B784-4AFD3D9722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7266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AD23F3-E1B9-F745-922D-D848557C46D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5671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F986BC-011E-9D4E-B6F1-CBEDDFF30ED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6391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4E722A-B473-4C44-876D-DD54A550258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6251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239B09-49AA-F04F-8E98-9D090D56F87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831976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781918-64F8-924D-A2B9-639E730987FA}"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592787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ABB62F-4221-C44A-ADAB-624AB636E75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879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D9F46-63B5-A44C-9B59-58C34AF4D6A8}"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45109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0DC6D-5A4B-B54F-BBA5-BAA7F10C70B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6717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85692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1505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5369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9811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78577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1237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29180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98633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608734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827329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12231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6533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76708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2419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41849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35243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9947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9/14/18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1895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9/14/18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089956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9/14/18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6232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9849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4064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2755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9090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5073908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4674329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0069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935617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6280797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99664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486446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99918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1.pn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3.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6.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18" Type="http://schemas.openxmlformats.org/officeDocument/2006/relationships/slideLayout" Target="../slideLayouts/slideLayout334.xml"/><Relationship Id="rId3" Type="http://schemas.openxmlformats.org/officeDocument/2006/relationships/slideLayout" Target="../slideLayouts/slideLayout319.xml"/><Relationship Id="rId21" Type="http://schemas.openxmlformats.org/officeDocument/2006/relationships/slideLayout" Target="../slideLayouts/slideLayout337.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17" Type="http://schemas.openxmlformats.org/officeDocument/2006/relationships/slideLayout" Target="../slideLayouts/slideLayout333.xml"/><Relationship Id="rId2" Type="http://schemas.openxmlformats.org/officeDocument/2006/relationships/slideLayout" Target="../slideLayouts/slideLayout318.xml"/><Relationship Id="rId16" Type="http://schemas.openxmlformats.org/officeDocument/2006/relationships/slideLayout" Target="../slideLayouts/slideLayout332.xml"/><Relationship Id="rId20" Type="http://schemas.openxmlformats.org/officeDocument/2006/relationships/slideLayout" Target="../slideLayouts/slideLayout336.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slideLayout" Target="../slideLayouts/slideLayout331.xml"/><Relationship Id="rId23" Type="http://schemas.openxmlformats.org/officeDocument/2006/relationships/theme" Target="../theme/theme30.xml"/><Relationship Id="rId10" Type="http://schemas.openxmlformats.org/officeDocument/2006/relationships/slideLayout" Target="../slideLayouts/slideLayout326.xml"/><Relationship Id="rId19" Type="http://schemas.openxmlformats.org/officeDocument/2006/relationships/slideLayout" Target="../slideLayouts/slideLayout335.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 Id="rId22"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0"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49191269"/>
      </p:ext>
    </p:extLst>
  </p:cSld>
  <p:clrMap bg1="lt1" tx1="dk1" bg2="lt2" tx2="dk2" accent1="accent1" accent2="accent2" accent3="accent3" accent4="accent4" accent5="accent5" accent6="accent6" hlink="hlink" folHlink="folHlink"/>
  <p:sldLayoutIdLst>
    <p:sldLayoutId id="214748501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 id="2147485022" r:id="rId12"/>
    <p:sldLayoutId id="2147485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ea typeface="ＭＳ Ｐゴシック" charset="0"/>
            </a:endParaRPr>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ea typeface="ＭＳ Ｐゴシック" charset="0"/>
            </a:endParaRPr>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8552093"/>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ea typeface="ＭＳ Ｐゴシック" charset="0"/>
              </a:rPr>
              <a:pPr>
                <a:defRPr/>
              </a:pPr>
              <a:t>‹#›</a:t>
            </a:fld>
            <a:endParaRPr lang="en-US">
              <a:ea typeface="ＭＳ Ｐゴシック" charset="0"/>
            </a:endParaRPr>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732318"/>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84584"/>
      </p:ext>
    </p:extLst>
  </p:cSld>
  <p:clrMap bg1="dk2" tx1="lt1" bg2="dk1" tx2="lt2" accent1="accent1" accent2="accent2" accent3="accent3" accent4="accent4" accent5="accent5" accent6="accent6" hlink="hlink" folHlink="folHlink"/>
  <p:sldLayoutIdLst>
    <p:sldLayoutId id="21474850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ea typeface="ＭＳ Ｐゴシック" charset="0"/>
              </a:rPr>
              <a:pPr>
                <a:defRPr/>
              </a:pPr>
              <a:t>‹#›</a:t>
            </a:fld>
            <a:endParaRPr lang="en-US">
              <a:ea typeface="ＭＳ Ｐゴシック" charset="0"/>
            </a:endParaRPr>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92354178"/>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9589832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ea typeface="ＭＳ Ｐゴシック" charset="0"/>
              </a:rPr>
              <a:pPr defTabSz="321327"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393820233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28461445"/>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ea typeface="ＭＳ Ｐゴシック" charset="0"/>
              </a:rPr>
              <a:pPr defTabSz="32150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605032402"/>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ea typeface="ＭＳ Ｐゴシック" charset="0"/>
              </a:rPr>
              <a:pPr defTabSz="32102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2795007952"/>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57200" y="992188"/>
            <a:ext cx="8153400" cy="1600200"/>
            <a:chOff x="288" y="625"/>
            <a:chExt cx="5136" cy="1008"/>
          </a:xfrm>
        </p:grpSpPr>
        <p:sp>
          <p:nvSpPr>
            <p:cNvPr id="1332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1332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1332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1332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3315"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34" charset="0"/>
              </a:defRPr>
            </a:lvl1pPr>
          </a:lstStyle>
          <a:p>
            <a:endParaRPr lang="en-US"/>
          </a:p>
        </p:txBody>
      </p:sp>
      <p:sp>
        <p:nvSpPr>
          <p:cNvPr id="125962"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34" charset="0"/>
              </a:defRPr>
            </a:lvl1pPr>
          </a:lstStyle>
          <a:p>
            <a:endParaRPr lang="en-US"/>
          </a:p>
        </p:txBody>
      </p:sp>
      <p:sp>
        <p:nvSpPr>
          <p:cNvPr id="125963"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pitchFamily="34" charset="0"/>
              </a:defRPr>
            </a:lvl1pPr>
          </a:lstStyle>
          <a:p>
            <a:fld id="{E76302EF-1A11-4DA7-A334-8DE1CE3B238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1"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ＭＳ Ｐゴシック"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ea typeface="ＭＳ Ｐゴシック" charset="0"/>
              </a:rPr>
              <a:pPr>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833198366"/>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40384732"/>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solidFill>
                <a:srgbClr val="FFFF66"/>
              </a:solidFill>
            </a:endParaRPr>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solidFill>
                <a:srgbClr val="FFFF66"/>
              </a:solidFill>
            </a:endParaRPr>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B65BF949-DF43-487E-A064-7464A99F2D87}"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158492591"/>
      </p:ext>
    </p:extLst>
  </p:cSld>
  <p:clrMap bg1="dk2" tx1="lt1" bg2="dk1" tx2="lt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163851863"/>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9914528"/>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3800013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966904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36219072"/>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02823017"/>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3339542"/>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34" charset="0"/>
              </a:defRPr>
            </a:lvl1pPr>
          </a:lstStyle>
          <a:p>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34" charset="0"/>
              </a:defRPr>
            </a:lvl1pPr>
          </a:lstStyle>
          <a:p>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pitchFamily="34" charset="0"/>
              </a:defRPr>
            </a:lvl1pPr>
          </a:lstStyle>
          <a:p>
            <a:fld id="{6D570854-9ADE-4038-B0E9-754F41C162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2"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535467630"/>
      </p:ext>
    </p:extLst>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 id="2147485318" r:id="rId12"/>
    <p:sldLayoutId id="2147485319" r:id="rId13"/>
    <p:sldLayoutId id="2147485320" r:id="rId14"/>
    <p:sldLayoutId id="2147485321" r:id="rId15"/>
    <p:sldLayoutId id="2147485322" r:id="rId16"/>
    <p:sldLayoutId id="2147485323" r:id="rId17"/>
    <p:sldLayoutId id="2147485324" r:id="rId18"/>
    <p:sldLayoutId id="2147485325" r:id="rId19"/>
    <p:sldLayoutId id="2147485326" r:id="rId20"/>
    <p:sldLayoutId id="2147485327" r:id="rId21"/>
    <p:sldLayoutId id="214748532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330"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B65BF949-DF43-487E-A064-7464A99F2D8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AF289A27-6010-AB40-A5F5-16719B40EE51}" type="slidenum">
              <a:rPr lang="en-US">
                <a:solidFill>
                  <a:srgbClr val="404176"/>
                </a:solidFill>
                <a:ea typeface="ＭＳ Ｐゴシック" charset="0"/>
                <a:cs typeface="ＭＳ Ｐゴシック" charset="0"/>
              </a:rPr>
              <a:pPr>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2033440102"/>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39938973"/>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 id="21474849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9/14/18</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3580675193"/>
      </p:ext>
    </p:extLst>
  </p:cSld>
  <p:clrMap bg1="lt1" tx1="dk1" bg2="lt2" tx2="dk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 id="21474849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530455263"/>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5.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169.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169.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169.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169.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169.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169.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7.xml"/><Relationship Id="rId4" Type="http://schemas.openxmlformats.org/officeDocument/2006/relationships/hyperlink" Target="http://www.LumoProject.com"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1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8.jpeg"/><Relationship Id="rId1" Type="http://schemas.openxmlformats.org/officeDocument/2006/relationships/slideLayout" Target="../slideLayouts/slideLayout174.xml"/><Relationship Id="rId4" Type="http://schemas.openxmlformats.org/officeDocument/2006/relationships/image" Target="../media/image29.jpeg"/></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180.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180.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7.xml"/><Relationship Id="rId1" Type="http://schemas.openxmlformats.org/officeDocument/2006/relationships/slideLayout" Target="../slideLayouts/slideLayout180.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180.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180.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180.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180.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18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180.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4.xml"/><Relationship Id="rId1" Type="http://schemas.openxmlformats.org/officeDocument/2006/relationships/slideLayout" Target="../slideLayouts/slideLayout180.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180.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18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7.xml"/><Relationship Id="rId1" Type="http://schemas.openxmlformats.org/officeDocument/2006/relationships/slideLayout" Target="../slideLayouts/slideLayout180.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18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180.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0.xml"/><Relationship Id="rId1" Type="http://schemas.openxmlformats.org/officeDocument/2006/relationships/slideLayout" Target="../slideLayouts/slideLayout180.xml"/></Relationships>
</file>

<file path=ppt/slides/_rels/slide1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7.xml"/><Relationship Id="rId4" Type="http://schemas.openxmlformats.org/officeDocument/2006/relationships/hyperlink" Target="http://www.LumoProject.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4.jpeg"/><Relationship Id="rId1" Type="http://schemas.openxmlformats.org/officeDocument/2006/relationships/slideLayout" Target="../slideLayouts/slideLayout152.xml"/><Relationship Id="rId5" Type="http://schemas.openxmlformats.org/officeDocument/2006/relationships/image" Target="../media/image105.jpeg"/><Relationship Id="rId4" Type="http://schemas.openxmlformats.org/officeDocument/2006/relationships/image" Target="../media/image29.jpeg"/></Relationships>
</file>

<file path=ppt/slides/_rels/slide1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1.xml"/><Relationship Id="rId1" Type="http://schemas.openxmlformats.org/officeDocument/2006/relationships/slideLayout" Target="../slideLayouts/slideLayout20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2.xml"/><Relationship Id="rId1" Type="http://schemas.openxmlformats.org/officeDocument/2006/relationships/slideLayout" Target="../slideLayouts/slideLayout2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3.xml"/><Relationship Id="rId1" Type="http://schemas.openxmlformats.org/officeDocument/2006/relationships/slideLayout" Target="../slideLayouts/slideLayout20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4.xml"/><Relationship Id="rId1" Type="http://schemas.openxmlformats.org/officeDocument/2006/relationships/slideLayout" Target="../slideLayouts/slideLayout20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5.xml"/><Relationship Id="rId1" Type="http://schemas.openxmlformats.org/officeDocument/2006/relationships/slideLayout" Target="../slideLayouts/slideLayout20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6.xml"/><Relationship Id="rId1" Type="http://schemas.openxmlformats.org/officeDocument/2006/relationships/slideLayout" Target="../slideLayouts/slideLayout2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7.xml"/><Relationship Id="rId1" Type="http://schemas.openxmlformats.org/officeDocument/2006/relationships/slideLayout" Target="../slideLayouts/slideLayout20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20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9.xml"/><Relationship Id="rId1" Type="http://schemas.openxmlformats.org/officeDocument/2006/relationships/slideLayout" Target="../slideLayouts/slideLayout2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0.xml"/><Relationship Id="rId1" Type="http://schemas.openxmlformats.org/officeDocument/2006/relationships/slideLayout" Target="../slideLayouts/slideLayout20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1.xml"/><Relationship Id="rId1" Type="http://schemas.openxmlformats.org/officeDocument/2006/relationships/slideLayout" Target="../slideLayouts/slideLayout20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2.xml"/><Relationship Id="rId1" Type="http://schemas.openxmlformats.org/officeDocument/2006/relationships/slideLayout" Target="../slideLayouts/slideLayout202.xml"/></Relationships>
</file>

<file path=ppt/slides/_rels/slide14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7.xml"/><Relationship Id="rId4" Type="http://schemas.openxmlformats.org/officeDocument/2006/relationships/hyperlink" Target="http://www.LumoProject.com"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4.xml"/><Relationship Id="rId1" Type="http://schemas.openxmlformats.org/officeDocument/2006/relationships/slideLayout" Target="../slideLayouts/slideLayout2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2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6.xml"/><Relationship Id="rId4" Type="http://schemas.openxmlformats.org/officeDocument/2006/relationships/image" Target="../media/image122.jpeg"/></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6.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6.xml"/></Relationships>
</file>

<file path=ppt/slides/_rels/slide15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6.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6.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6.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6.xml"/></Relationships>
</file>

<file path=ppt/slides/_rels/slide16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6.xml"/></Relationships>
</file>

<file path=ppt/slides/_rels/slide16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6.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bigbookmedia.com" TargetMode="External"/><Relationship Id="rId1" Type="http://schemas.openxmlformats.org/officeDocument/2006/relationships/slideLayout" Target="../slideLayouts/slideLayout46.xml"/></Relationships>
</file>

<file path=ppt/slides/_rels/slide1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1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2.jpeg"/><Relationship Id="rId1" Type="http://schemas.openxmlformats.org/officeDocument/2006/relationships/slideLayout" Target="../slideLayouts/slideLayout240.xml"/><Relationship Id="rId4" Type="http://schemas.openxmlformats.org/officeDocument/2006/relationships/image" Target="../media/image29.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7.xml"/><Relationship Id="rId1" Type="http://schemas.openxmlformats.org/officeDocument/2006/relationships/slideLayout" Target="../slideLayouts/slideLayout9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8.xml"/><Relationship Id="rId1" Type="http://schemas.openxmlformats.org/officeDocument/2006/relationships/slideLayout" Target="../slideLayouts/slideLayout9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9.xml"/><Relationship Id="rId1" Type="http://schemas.openxmlformats.org/officeDocument/2006/relationships/slideLayout" Target="../slideLayouts/slideLayout9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0.xml"/><Relationship Id="rId1" Type="http://schemas.openxmlformats.org/officeDocument/2006/relationships/slideLayout" Target="../slideLayouts/slideLayout98.xml"/></Relationships>
</file>

<file path=ppt/slides/_rels/slide17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1.xml"/><Relationship Id="rId1" Type="http://schemas.openxmlformats.org/officeDocument/2006/relationships/slideLayout" Target="../slideLayouts/slideLayout98.xml"/></Relationships>
</file>

<file path=ppt/slides/_rels/slide17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2.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3.xml"/><Relationship Id="rId1" Type="http://schemas.openxmlformats.org/officeDocument/2006/relationships/slideLayout" Target="../slideLayouts/slideLayout98.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4.xml"/><Relationship Id="rId1" Type="http://schemas.openxmlformats.org/officeDocument/2006/relationships/slideLayout" Target="../slideLayouts/slideLayout98.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5.xml"/><Relationship Id="rId1" Type="http://schemas.openxmlformats.org/officeDocument/2006/relationships/slideLayout" Target="../slideLayouts/slideLayout9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98.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7.xml"/><Relationship Id="rId1" Type="http://schemas.openxmlformats.org/officeDocument/2006/relationships/slideLayout" Target="../slideLayouts/slideLayout98.xml"/></Relationships>
</file>

<file path=ppt/slides/_rels/slide1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8.xml"/><Relationship Id="rId1" Type="http://schemas.openxmlformats.org/officeDocument/2006/relationships/slideLayout" Target="../slideLayouts/slideLayout98.xml"/></Relationships>
</file>

<file path=ppt/slides/_rels/slide18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9.xml"/><Relationship Id="rId1" Type="http://schemas.openxmlformats.org/officeDocument/2006/relationships/slideLayout" Target="../slideLayouts/slideLayout98.xml"/></Relationships>
</file>

<file path=ppt/slides/_rels/slide18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0.xml"/><Relationship Id="rId1" Type="http://schemas.openxmlformats.org/officeDocument/2006/relationships/slideLayout" Target="../slideLayouts/slideLayout9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1.xml"/><Relationship Id="rId1" Type="http://schemas.openxmlformats.org/officeDocument/2006/relationships/slideLayout" Target="../slideLayouts/slideLayout98.xml"/></Relationships>
</file>

<file path=ppt/slides/_rels/slide18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2.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39.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15.png"/></Relationships>
</file>

<file path=ppt/slides/_rels/slide19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3.xml"/><Relationship Id="rId1" Type="http://schemas.openxmlformats.org/officeDocument/2006/relationships/slideLayout" Target="../slideLayouts/slideLayout98.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4.xml"/><Relationship Id="rId1" Type="http://schemas.openxmlformats.org/officeDocument/2006/relationships/slideLayout" Target="../slideLayouts/slideLayout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5.xml"/><Relationship Id="rId1" Type="http://schemas.openxmlformats.org/officeDocument/2006/relationships/slideLayout" Target="../slideLayouts/slideLayout98.xml"/></Relationships>
</file>

<file path=ppt/slides/_rels/slide1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6.xml"/><Relationship Id="rId1" Type="http://schemas.openxmlformats.org/officeDocument/2006/relationships/slideLayout" Target="../slideLayouts/slideLayout98.xml"/></Relationships>
</file>

<file path=ppt/slides/_rels/slide1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1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7.xml"/><Relationship Id="rId4" Type="http://schemas.openxmlformats.org/officeDocument/2006/relationships/hyperlink" Target="http://www.LumoProject.com" TargetMode="Externa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7.xml"/><Relationship Id="rId1" Type="http://schemas.openxmlformats.org/officeDocument/2006/relationships/slideLayout" Target="../slideLayouts/slideLayout228.xml"/><Relationship Id="rId4" Type="http://schemas.openxmlformats.org/officeDocument/2006/relationships/image" Target="../media/image163.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20.emf"/><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3.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png"/><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2.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58.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58.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58.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58.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58.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58.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58.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158.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15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58.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58.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158.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158.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158.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158.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7.xml"/><Relationship Id="rId4" Type="http://schemas.openxmlformats.org/officeDocument/2006/relationships/hyperlink" Target="http://www.LumoProject.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1.jpeg"/><Relationship Id="rId1" Type="http://schemas.openxmlformats.org/officeDocument/2006/relationships/slideLayout" Target="../slideLayouts/slideLayout174.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9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91.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191.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91.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91.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191.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191.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191.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91.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191.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19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191.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191.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191.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191.xml"/></Relationships>
</file>

<file path=ppt/slides/_rels/slide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7.xml"/><Relationship Id="rId4" Type="http://schemas.openxmlformats.org/officeDocument/2006/relationships/hyperlink" Target="http://www.LumoProject.com" TargetMode="Externa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68.xml"/><Relationship Id="rId1" Type="http://schemas.openxmlformats.org/officeDocument/2006/relationships/themeOverride" Target="../theme/themeOverride2.xml"/></Relationships>
</file>

<file path=ppt/slides/_rels/slide8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7.jpeg"/><Relationship Id="rId1" Type="http://schemas.openxmlformats.org/officeDocument/2006/relationships/slideLayout" Target="../slideLayouts/slideLayout174.xml"/><Relationship Id="rId4" Type="http://schemas.openxmlformats.org/officeDocument/2006/relationships/image" Target="../media/image52.jpeg"/></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169.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169.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69.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169.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169.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169.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169.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169.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8000" dirty="0">
                <a:latin typeface="Arial" charset="0"/>
                <a:ea typeface="ＭＳ Ｐゴシック" charset="0"/>
                <a:cs typeface="ＭＳ Ｐゴシック" charset="0"/>
              </a:rPr>
              <a:t>马可一</a:t>
            </a:r>
            <a:r>
              <a:rPr lang="en-US" sz="8000" dirty="0">
                <a:latin typeface="Arial" charset="0"/>
                <a:ea typeface="ＭＳ Ｐゴシック" charset="0"/>
                <a:cs typeface="ＭＳ Ｐゴシック" charset="0"/>
              </a:rPr>
              <a:t>–</a:t>
            </a:r>
            <a:r>
              <a:rPr lang="zh-CN" altLang="en-US" sz="8000" dirty="0">
                <a:latin typeface="Arial" charset="0"/>
                <a:ea typeface="ＭＳ Ｐゴシック" charset="0"/>
                <a:cs typeface="ＭＳ Ｐゴシック" charset="0"/>
              </a:rPr>
              <a:t>八</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dirty="0">
                <a:solidFill>
                  <a:srgbClr val="FFFFFF"/>
                </a:solidFill>
                <a:effectLst>
                  <a:outerShdw blurRad="38100" dist="38100" dir="2700000" algn="tl">
                    <a:srgbClr val="000000"/>
                  </a:outerShdw>
                </a:effectLst>
                <a:latin typeface="Arial" charset="0"/>
                <a:cs typeface="Arial" charset="0"/>
              </a:rPr>
              <a:t> </a:t>
            </a:r>
            <a:r>
              <a:rPr lang="en-US" sz="1800" b="1" dirty="0">
                <a:solidFill>
                  <a:srgbClr val="FFFFFF"/>
                </a:solidFill>
                <a:effectLst>
                  <a:outerShdw blurRad="38100" dist="38100" dir="2700000" algn="tl">
                    <a:srgbClr val="000000"/>
                  </a:outerShdw>
                </a:effectLst>
                <a:latin typeface="Arial" charset="0"/>
                <a:cs typeface="Arial" charset="0"/>
              </a:rPr>
              <a:t>• BibleStudyDownloads.org</a:t>
            </a:r>
            <a:endParaRPr lang="en-US" sz="105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03140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981200" y="1676400"/>
            <a:ext cx="366713" cy="1733550"/>
          </a:xfrm>
          <a:prstGeom prst="rect">
            <a:avLst/>
          </a:prstGeom>
          <a:noFill/>
          <a:ln w="9525">
            <a:noFill/>
            <a:miter lim="800000"/>
            <a:headEnd/>
            <a:tailEnd/>
          </a:ln>
        </p:spPr>
        <p:txBody>
          <a:bodyPr wrap="none">
            <a:spAutoFit/>
          </a:bodyPr>
          <a:lstStyle/>
          <a:p>
            <a:r>
              <a:rPr lang="en-US">
                <a:solidFill>
                  <a:srgbClr val="FFFF66"/>
                </a:solidFill>
                <a:latin typeface="Comic Sans MS" pitchFamily="66" charset="0"/>
                <a:cs typeface="Times New Roman" pitchFamily="18" charset="0"/>
              </a:rPr>
              <a:t> </a:t>
            </a:r>
            <a:endParaRPr lang="en-US">
              <a:solidFill>
                <a:srgbClr val="FFFF66"/>
              </a:solidFill>
              <a:cs typeface="Times New Roman" pitchFamily="18" charset="0"/>
            </a:endParaRPr>
          </a:p>
          <a:p>
            <a:endParaRPr lang="en-US">
              <a:solidFill>
                <a:srgbClr val="FFFF66"/>
              </a:solidFill>
              <a:cs typeface="Times New Roman" pitchFamily="18" charset="0"/>
            </a:endParaRPr>
          </a:p>
          <a:p>
            <a:r>
              <a:rPr lang="en-US">
                <a:solidFill>
                  <a:srgbClr val="FFFF66"/>
                </a:solidFill>
                <a:latin typeface="Comic Sans MS" pitchFamily="66" charset="0"/>
                <a:cs typeface="Times New Roman" pitchFamily="18" charset="0"/>
              </a:rPr>
              <a:t>  </a:t>
            </a:r>
          </a:p>
          <a:p>
            <a:r>
              <a:rPr lang="en-US">
                <a:solidFill>
                  <a:srgbClr val="FFFF66"/>
                </a:solidFill>
                <a:latin typeface="Comic Sans MS" pitchFamily="66" charset="0"/>
                <a:cs typeface="Times New Roman" pitchFamily="18" charset="0"/>
              </a:rPr>
              <a:t> </a:t>
            </a:r>
            <a:endParaRPr lang="en-US">
              <a:solidFill>
                <a:srgbClr val="FFFF66"/>
              </a:solidFill>
              <a:cs typeface="Times New Roman" pitchFamily="18" charset="0"/>
            </a:endParaRPr>
          </a:p>
        </p:txBody>
      </p:sp>
      <p:pic>
        <p:nvPicPr>
          <p:cNvPr id="199683" name="Picture 3"/>
          <p:cNvPicPr>
            <a:picLocks noChangeAspect="1" noChangeArrowheads="1"/>
          </p:cNvPicPr>
          <p:nvPr/>
        </p:nvPicPr>
        <p:blipFill>
          <a:blip r:embed="rId3"/>
          <a:srcRect/>
          <a:stretch>
            <a:fillRect/>
          </a:stretch>
        </p:blipFill>
        <p:spPr bwMode="auto">
          <a:xfrm>
            <a:off x="4763" y="0"/>
            <a:ext cx="9672637" cy="6858000"/>
          </a:xfrm>
          <a:prstGeom prst="rect">
            <a:avLst/>
          </a:prstGeom>
          <a:noFill/>
          <a:ln w="9525">
            <a:noFill/>
            <a:miter lim="800000"/>
            <a:headEnd/>
            <a:tailEnd/>
          </a:ln>
        </p:spPr>
      </p:pic>
      <p:sp>
        <p:nvSpPr>
          <p:cNvPr id="199684" name="TextBox 3"/>
          <p:cNvSpPr txBox="1">
            <a:spLocks noChangeArrowheads="1"/>
          </p:cNvSpPr>
          <p:nvPr/>
        </p:nvSpPr>
        <p:spPr bwMode="auto">
          <a:xfrm>
            <a:off x="2590800" y="300038"/>
            <a:ext cx="3962400" cy="2062162"/>
          </a:xfrm>
          <a:prstGeom prst="rect">
            <a:avLst/>
          </a:prstGeom>
          <a:solidFill>
            <a:srgbClr val="FFFFFF"/>
          </a:solidFill>
          <a:ln w="9525">
            <a:noFill/>
            <a:miter lim="800000"/>
            <a:headEnd/>
            <a:tailEnd/>
          </a:ln>
        </p:spPr>
        <p:txBody>
          <a:bodyPr>
            <a:spAutoFit/>
          </a:bodyPr>
          <a:lstStyle/>
          <a:p>
            <a:r>
              <a:rPr lang="en-US" altLang="zh-CN" sz="1600">
                <a:solidFill>
                  <a:srgbClr val="2E2E01"/>
                </a:solidFill>
                <a:ea typeface="Osaka" charset="-128"/>
              </a:rPr>
              <a:t>8</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以利亚在耶稣改变形像时</a:t>
            </a:r>
            <a:endParaRPr lang="en-US" altLang="zh-CN" sz="1600">
              <a:solidFill>
                <a:srgbClr val="2E2E01"/>
              </a:solidFill>
              <a:ea typeface="Osaka" charset="-128"/>
            </a:endParaRPr>
          </a:p>
          <a:p>
            <a:r>
              <a:rPr lang="en-US" altLang="zh-CN" sz="1600">
                <a:solidFill>
                  <a:srgbClr val="2E2E01"/>
                </a:solidFill>
                <a:ea typeface="Osaka" charset="-128"/>
              </a:rPr>
              <a:t>9</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仆人态度是必要的</a:t>
            </a:r>
            <a:endParaRPr lang="en-US" altLang="zh-CN" sz="1600">
              <a:solidFill>
                <a:srgbClr val="2E2E01"/>
              </a:solidFill>
              <a:ea typeface="Osaka" charset="-128"/>
            </a:endParaRPr>
          </a:p>
          <a:p>
            <a:r>
              <a:rPr lang="en-US" altLang="zh-CN" sz="1600">
                <a:solidFill>
                  <a:srgbClr val="2E2E01"/>
                </a:solidFill>
                <a:ea typeface="Osaka" charset="-128"/>
              </a:rPr>
              <a:t>10</a:t>
            </a:r>
            <a:r>
              <a:rPr lang="zh-CN" altLang="en-US" sz="1600">
                <a:solidFill>
                  <a:srgbClr val="2E2E01"/>
                </a:solidFill>
                <a:ea typeface="Osaka" charset="-128"/>
              </a:rPr>
              <a:t>。胜利进入耶路撒冷</a:t>
            </a:r>
            <a:endParaRPr lang="en-US" altLang="zh-CN" sz="1600">
              <a:solidFill>
                <a:srgbClr val="2E2E01"/>
              </a:solidFill>
              <a:ea typeface="Osaka" charset="-128"/>
            </a:endParaRPr>
          </a:p>
          <a:p>
            <a:r>
              <a:rPr lang="en-US" altLang="zh-CN" sz="1600">
                <a:solidFill>
                  <a:srgbClr val="2E2E01"/>
                </a:solidFill>
                <a:ea typeface="Osaka" charset="-128"/>
              </a:rPr>
              <a:t>11</a:t>
            </a:r>
            <a:r>
              <a:rPr lang="zh-CN" altLang="en-US" sz="1600">
                <a:solidFill>
                  <a:srgbClr val="2E2E01"/>
                </a:solidFill>
                <a:ea typeface="Osaka" charset="-128"/>
              </a:rPr>
              <a:t>。解决复活的嶷问</a:t>
            </a:r>
            <a:endParaRPr lang="en-US" altLang="zh-CN" sz="1600">
              <a:solidFill>
                <a:srgbClr val="2E2E01"/>
              </a:solidFill>
              <a:ea typeface="Osaka" charset="-128"/>
            </a:endParaRPr>
          </a:p>
          <a:p>
            <a:r>
              <a:rPr lang="en-US" altLang="zh-CN" sz="1600">
                <a:solidFill>
                  <a:srgbClr val="2E2E01"/>
                </a:solidFill>
                <a:ea typeface="Osaka" charset="-128"/>
              </a:rPr>
              <a:t>12</a:t>
            </a:r>
            <a:r>
              <a:rPr lang="zh-CN" altLang="en-US" sz="1600">
                <a:solidFill>
                  <a:srgbClr val="2E2E01"/>
                </a:solidFill>
                <a:ea typeface="Osaka" charset="-128"/>
              </a:rPr>
              <a:t>。神殿被</a:t>
            </a:r>
            <a:r>
              <a:rPr lang="en-US" altLang="en-US" sz="1600">
                <a:solidFill>
                  <a:srgbClr val="2E2E01"/>
                </a:solidFill>
                <a:ea typeface="Osaka" charset="-128"/>
              </a:rPr>
              <a:t>毁坏</a:t>
            </a:r>
            <a:endParaRPr lang="en-US" altLang="ja-JP" sz="1600">
              <a:solidFill>
                <a:srgbClr val="2E2E01"/>
              </a:solidFill>
              <a:ea typeface="Osaka" charset="-128"/>
            </a:endParaRPr>
          </a:p>
          <a:p>
            <a:r>
              <a:rPr lang="en-US" altLang="zh-CN" sz="1600">
                <a:solidFill>
                  <a:srgbClr val="2E2E01"/>
                </a:solidFill>
                <a:ea typeface="Osaka" charset="-128"/>
              </a:rPr>
              <a:t>13</a:t>
            </a:r>
            <a:r>
              <a:rPr lang="zh-CN" altLang="en-US" sz="1600">
                <a:solidFill>
                  <a:srgbClr val="2E2E01"/>
                </a:solidFill>
                <a:ea typeface="Osaka" charset="-128"/>
              </a:rPr>
              <a:t>。在客西马尼的痛苦</a:t>
            </a:r>
            <a:endParaRPr lang="en-US" altLang="zh-CN" sz="1600">
              <a:solidFill>
                <a:srgbClr val="2E2E01"/>
              </a:solidFill>
              <a:ea typeface="Osaka" charset="-128"/>
            </a:endParaRPr>
          </a:p>
          <a:p>
            <a:r>
              <a:rPr lang="en-US" sz="1600">
                <a:solidFill>
                  <a:srgbClr val="2E2E01"/>
                </a:solidFill>
                <a:ea typeface="Osaka" charset="-128"/>
              </a:rPr>
              <a:t>14</a:t>
            </a:r>
            <a:r>
              <a:rPr lang="zh-CN" altLang="en-US" sz="1600">
                <a:solidFill>
                  <a:srgbClr val="2E2E01"/>
                </a:solidFill>
                <a:ea typeface="Osaka" charset="-128"/>
              </a:rPr>
              <a:t>。</a:t>
            </a:r>
            <a:r>
              <a:rPr lang="en-US" altLang="en-US" sz="1600">
                <a:solidFill>
                  <a:srgbClr val="2E2E01"/>
                </a:solidFill>
                <a:ea typeface="Osaka" charset="-128"/>
              </a:rPr>
              <a:t>叙述</a:t>
            </a:r>
            <a:r>
              <a:rPr lang="zh-CN" altLang="en-US" sz="1600">
                <a:solidFill>
                  <a:srgbClr val="2E2E01"/>
                </a:solidFill>
                <a:ea typeface="Osaka" charset="-128"/>
              </a:rPr>
              <a:t>耶稣的死</a:t>
            </a:r>
            <a:endParaRPr lang="en-US" altLang="zh-CN" sz="1600">
              <a:solidFill>
                <a:srgbClr val="2E2E01"/>
              </a:solidFill>
              <a:ea typeface="Osaka" charset="-128"/>
            </a:endParaRPr>
          </a:p>
          <a:p>
            <a:r>
              <a:rPr lang="en-US" altLang="zh-CN" sz="1600">
                <a:solidFill>
                  <a:srgbClr val="2E2E01"/>
                </a:solidFill>
                <a:ea typeface="Osaka" charset="-128"/>
              </a:rPr>
              <a:t>15</a:t>
            </a:r>
            <a:r>
              <a:rPr lang="zh-CN" altLang="en-US" sz="1600">
                <a:solidFill>
                  <a:srgbClr val="2E2E01"/>
                </a:solidFill>
                <a:ea typeface="Osaka" charset="-128"/>
              </a:rPr>
              <a:t>。空的坟墓</a:t>
            </a:r>
            <a:endParaRPr lang="en-US" altLang="zh-CN" sz="1600">
              <a:solidFill>
                <a:srgbClr val="2E2E01"/>
              </a:solidFill>
              <a:ea typeface="Osaka" charset="-128"/>
            </a:endParaRPr>
          </a:p>
        </p:txBody>
      </p:sp>
      <p:sp>
        <p:nvSpPr>
          <p:cNvPr id="199685" name="TextBox 4"/>
          <p:cNvSpPr txBox="1">
            <a:spLocks noChangeArrowheads="1"/>
          </p:cNvSpPr>
          <p:nvPr/>
        </p:nvSpPr>
        <p:spPr bwMode="auto">
          <a:xfrm>
            <a:off x="0" y="0"/>
            <a:ext cx="2667000" cy="2185988"/>
          </a:xfrm>
          <a:prstGeom prst="rect">
            <a:avLst/>
          </a:prstGeom>
          <a:solidFill>
            <a:srgbClr val="FFFFFF"/>
          </a:solidFill>
          <a:ln w="9525">
            <a:noFill/>
            <a:miter lim="800000"/>
            <a:headEnd/>
            <a:tailEnd/>
          </a:ln>
        </p:spPr>
        <p:txBody>
          <a:bodyPr>
            <a:spAutoFit/>
          </a:bodyPr>
          <a:lstStyle/>
          <a:p>
            <a:r>
              <a:rPr lang="zh-CN" altLang="en-US" dirty="0">
                <a:solidFill>
                  <a:srgbClr val="100303"/>
                </a:solidFill>
                <a:ea typeface="Osaka" charset="-128"/>
              </a:rPr>
              <a:t>马可福音</a:t>
            </a:r>
            <a:endParaRPr lang="en-US" altLang="zh-CN" dirty="0">
              <a:solidFill>
                <a:srgbClr val="100303"/>
              </a:solidFill>
              <a:ea typeface="Osaka" charset="-128"/>
            </a:endParaRPr>
          </a:p>
          <a:p>
            <a:r>
              <a:rPr lang="en-US" altLang="zh-CN" sz="1600" dirty="0">
                <a:solidFill>
                  <a:srgbClr val="100303"/>
                </a:solidFill>
                <a:ea typeface="Osaka" charset="-128"/>
              </a:rPr>
              <a:t>1</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基督为奴仆</a:t>
            </a:r>
            <a:endParaRPr lang="en-US" altLang="zh-CN" sz="1600" dirty="0">
              <a:solidFill>
                <a:srgbClr val="100303"/>
              </a:solidFill>
              <a:ea typeface="Osaka" charset="-128"/>
            </a:endParaRPr>
          </a:p>
          <a:p>
            <a:r>
              <a:rPr lang="en-US" altLang="zh-CN" sz="1600" dirty="0">
                <a:solidFill>
                  <a:srgbClr val="100303"/>
                </a:solidFill>
                <a:ea typeface="Osaka" charset="-128"/>
              </a:rPr>
              <a:t>2</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a:t>
            </a:r>
            <a:r>
              <a:rPr lang="en-US" altLang="en-US" sz="1600" dirty="0">
                <a:solidFill>
                  <a:srgbClr val="2E2E01"/>
                </a:solidFill>
                <a:ea typeface="Osaka" charset="-128"/>
              </a:rPr>
              <a:t>瘫</a:t>
            </a:r>
            <a:r>
              <a:rPr lang="zh-CN" altLang="en-US" sz="1600" dirty="0">
                <a:solidFill>
                  <a:srgbClr val="2E2E01"/>
                </a:solidFill>
                <a:ea typeface="Osaka" charset="-128"/>
              </a:rPr>
              <a:t>痪病人</a:t>
            </a:r>
            <a:endParaRPr lang="en-US" altLang="zh-CN" sz="1600" dirty="0">
              <a:solidFill>
                <a:srgbClr val="2E2E01"/>
              </a:solidFill>
              <a:ea typeface="Osaka" charset="-128"/>
            </a:endParaRPr>
          </a:p>
          <a:p>
            <a:r>
              <a:rPr lang="en-US" altLang="zh-CN" sz="1600" dirty="0">
                <a:solidFill>
                  <a:srgbClr val="2E2E01"/>
                </a:solidFill>
                <a:ea typeface="Osaka" charset="-128"/>
              </a:rPr>
              <a:t>3</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纠纷房子的结果</a:t>
            </a:r>
            <a:endParaRPr lang="en-US" altLang="zh-CN" sz="1600" dirty="0">
              <a:solidFill>
                <a:srgbClr val="2E2E01"/>
              </a:solidFill>
              <a:ea typeface="Osaka" charset="-128"/>
            </a:endParaRPr>
          </a:p>
          <a:p>
            <a:r>
              <a:rPr lang="en-US" altLang="zh-CN" sz="1600" dirty="0">
                <a:solidFill>
                  <a:srgbClr val="2E2E01"/>
                </a:solidFill>
                <a:ea typeface="Osaka" charset="-128"/>
              </a:rPr>
              <a:t>4</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仆人的大能</a:t>
            </a:r>
            <a:endParaRPr lang="en-US" altLang="zh-CN" sz="1600" dirty="0">
              <a:solidFill>
                <a:srgbClr val="2E2E01"/>
              </a:solidFill>
              <a:ea typeface="Osaka" charset="-128"/>
            </a:endParaRPr>
          </a:p>
          <a:p>
            <a:r>
              <a:rPr lang="en-US" altLang="zh-CN" sz="1600" dirty="0">
                <a:solidFill>
                  <a:srgbClr val="2E2E01"/>
                </a:solidFill>
                <a:ea typeface="Osaka" charset="-128"/>
              </a:rPr>
              <a:t>5</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教导五千人</a:t>
            </a:r>
            <a:endParaRPr lang="en-US" altLang="zh-CN" sz="1600" dirty="0">
              <a:solidFill>
                <a:srgbClr val="2E2E01"/>
              </a:solidFill>
              <a:ea typeface="Osaka" charset="-128"/>
            </a:endParaRPr>
          </a:p>
          <a:p>
            <a:r>
              <a:rPr lang="en-US" altLang="zh-CN" sz="1600" dirty="0">
                <a:solidFill>
                  <a:srgbClr val="2E2E01"/>
                </a:solidFill>
                <a:ea typeface="Osaka" charset="-128"/>
              </a:rPr>
              <a:t>6</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法利赛的传统被攻击</a:t>
            </a:r>
            <a:endParaRPr lang="en-US" altLang="zh-CN" sz="1600" dirty="0">
              <a:solidFill>
                <a:srgbClr val="2E2E01"/>
              </a:solidFill>
              <a:ea typeface="Osaka" charset="-128"/>
            </a:endParaRPr>
          </a:p>
          <a:p>
            <a:r>
              <a:rPr lang="en-US" altLang="zh-CN" sz="1600" dirty="0">
                <a:solidFill>
                  <a:srgbClr val="100303"/>
                </a:solidFill>
                <a:ea typeface="Osaka" charset="-128"/>
              </a:rPr>
              <a:t>7</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治好瞎子</a:t>
            </a:r>
            <a:endParaRPr lang="en-US" altLang="zh-CN" sz="1600" dirty="0">
              <a:solidFill>
                <a:srgbClr val="100303"/>
              </a:solidFill>
              <a:ea typeface="Osaka" charset="-128"/>
            </a:endParaRPr>
          </a:p>
        </p:txBody>
      </p:sp>
      <p:sp>
        <p:nvSpPr>
          <p:cNvPr id="6" name="Rectangle 4"/>
          <p:cNvSpPr txBox="1">
            <a:spLocks noChangeArrowheads="1"/>
          </p:cNvSpPr>
          <p:nvPr/>
        </p:nvSpPr>
        <p:spPr bwMode="auto">
          <a:xfrm>
            <a:off x="0" y="6248400"/>
            <a:ext cx="9677400" cy="609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rgbClr val="FEFED6"/>
                </a:solidFill>
                <a:effectLst/>
                <a:uLnTx/>
                <a:uFillTx/>
                <a:latin typeface="Arial" charset="0"/>
                <a:ea typeface="ＭＳ Ｐゴシック" charset="0"/>
                <a:cs typeface="ＭＳ Ｐゴシック" charset="0"/>
              </a:rPr>
              <a:t>Huddleston, </a:t>
            </a:r>
            <a:r>
              <a:rPr kumimoji="0" lang="en-US" sz="3600" b="1" i="1" u="none" strike="noStrike" kern="0" cap="none" spc="0" normalizeH="0" baseline="0" noProof="0">
                <a:ln>
                  <a:noFill/>
                </a:ln>
                <a:solidFill>
                  <a:srgbClr val="FEFED6"/>
                </a:solidFill>
                <a:effectLst/>
                <a:uLnTx/>
                <a:uFillTx/>
                <a:latin typeface="Arial" charset="0"/>
                <a:ea typeface="ＭＳ Ｐゴシック" charset="0"/>
                <a:cs typeface="ＭＳ Ｐゴシック" charset="0"/>
              </a:rPr>
              <a:t>The Acrostic Bible</a:t>
            </a:r>
          </a:p>
        </p:txBody>
      </p:sp>
    </p:spTree>
    <p:extLst>
      <p:ext uri="{BB962C8B-B14F-4D97-AF65-F5344CB8AC3E}">
        <p14:creationId xmlns:p14="http://schemas.microsoft.com/office/powerpoint/2010/main" val="1932060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413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8785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355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8776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46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733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964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3272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39937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rPr>
              <a:t>作为一个教会领袖，如果你的会众受到迫害，一些人会被拖去喂狮子，大数被迫在地下聚会，所有人都害怕，你会怎么做？</a:t>
            </a:r>
            <a:endParaRPr lang="en-US" sz="3600" b="1" dirty="0">
              <a:solidFill>
                <a:srgbClr val="FFFFFF"/>
              </a:solidFill>
              <a:effectLst>
                <a:glow rad="127000">
                  <a:srgbClr val="000000"/>
                </a:glow>
              </a:effectLst>
              <a:latin typeface="KaiTi" panose="02010609060101010101" pitchFamily="49" charset="-122"/>
              <a:ea typeface="KaiTi" panose="02010609060101010101" pitchFamily="49" charset="-122"/>
            </a:endParaRPr>
          </a:p>
        </p:txBody>
      </p:sp>
      <p:sp>
        <p:nvSpPr>
          <p:cNvPr id="4" name="Title 1"/>
          <p:cNvSpPr txBox="1">
            <a:spLocks/>
          </p:cNvSpPr>
          <p:nvPr/>
        </p:nvSpPr>
        <p:spPr bwMode="auto">
          <a:xfrm>
            <a:off x="4860032" y="3573016"/>
            <a:ext cx="4099992" cy="30689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eaLnBrk="0" hangingPunct="0">
              <a:defRPr sz="36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defTabSz="456343" eaLnBrk="0" hangingPunct="0">
              <a:defRPr sz="4400">
                <a:latin typeface="Calibri" charset="0"/>
                <a:ea typeface="ＭＳ Ｐゴシック" charset="0"/>
                <a:cs typeface="ＭＳ Ｐゴシック" charset="0"/>
              </a:defRPr>
            </a:lvl2pPr>
            <a:lvl3pPr algn="ctr" defTabSz="456343" eaLnBrk="0" hangingPunct="0">
              <a:defRPr sz="4400">
                <a:latin typeface="Calibri" charset="0"/>
                <a:ea typeface="ＭＳ Ｐゴシック" charset="0"/>
                <a:cs typeface="ＭＳ Ｐゴシック" charset="0"/>
              </a:defRPr>
            </a:lvl3pPr>
            <a:lvl4pPr algn="ctr" defTabSz="456343" eaLnBrk="0" hangingPunct="0">
              <a:defRPr sz="4400">
                <a:latin typeface="Calibri" charset="0"/>
                <a:ea typeface="ＭＳ Ｐゴシック" charset="0"/>
                <a:cs typeface="ＭＳ Ｐゴシック" charset="0"/>
              </a:defRPr>
            </a:lvl4pPr>
            <a:lvl5pPr algn="ctr" defTabSz="456343" eaLnBrk="0" hangingPunct="0">
              <a:defRPr sz="4400">
                <a:latin typeface="Calibri" charset="0"/>
                <a:ea typeface="ＭＳ Ｐゴシック" charset="0"/>
                <a:cs typeface="ＭＳ Ｐゴシック" charset="0"/>
              </a:defRPr>
            </a:lvl5pPr>
            <a:lvl6pPr marL="456343" algn="ctr" defTabSz="456343" fontAlgn="base">
              <a:spcBef>
                <a:spcPct val="0"/>
              </a:spcBef>
              <a:spcAft>
                <a:spcPct val="0"/>
              </a:spcAft>
              <a:defRPr sz="4400">
                <a:latin typeface="Calibri" charset="0"/>
                <a:ea typeface="ＭＳ Ｐゴシック" charset="0"/>
                <a:cs typeface="ＭＳ Ｐゴシック" charset="0"/>
              </a:defRPr>
            </a:lvl6pPr>
            <a:lvl7pPr marL="912690" algn="ctr" defTabSz="456343" fontAlgn="base">
              <a:spcBef>
                <a:spcPct val="0"/>
              </a:spcBef>
              <a:spcAft>
                <a:spcPct val="0"/>
              </a:spcAft>
              <a:defRPr sz="4400">
                <a:latin typeface="Calibri" charset="0"/>
                <a:ea typeface="ＭＳ Ｐゴシック" charset="0"/>
                <a:cs typeface="ＭＳ Ｐゴシック" charset="0"/>
              </a:defRPr>
            </a:lvl7pPr>
            <a:lvl8pPr marL="1369016" algn="ctr" defTabSz="456343" fontAlgn="base">
              <a:spcBef>
                <a:spcPct val="0"/>
              </a:spcBef>
              <a:spcAft>
                <a:spcPct val="0"/>
              </a:spcAft>
              <a:defRPr sz="4400">
                <a:latin typeface="Calibri" charset="0"/>
                <a:ea typeface="ＭＳ Ｐゴシック" charset="0"/>
                <a:cs typeface="ＭＳ Ｐゴシック" charset="0"/>
              </a:defRPr>
            </a:lvl8pPr>
            <a:lvl9pPr marL="1825374" algn="ctr" defTabSz="456343" fontAlgn="base">
              <a:spcBef>
                <a:spcPct val="0"/>
              </a:spcBef>
              <a:spcAft>
                <a:spcPct val="0"/>
              </a:spcAft>
              <a:defRPr sz="4400">
                <a:latin typeface="Calibri" charset="0"/>
                <a:ea typeface="ＭＳ Ｐゴシック" charset="0"/>
                <a:cs typeface="ＭＳ Ｐゴシック" charset="0"/>
              </a:defRPr>
            </a:lvl9pPr>
          </a:lstStyle>
          <a:p>
            <a:r>
              <a:rPr lang="zh-CN" altLang="en-US" dirty="0"/>
              <a:t>马克写了一篇关于耶稣受苦的故事来鼓励他的！人</a:t>
            </a:r>
            <a:endParaRPr lang="en-US" dirty="0"/>
          </a:p>
        </p:txBody>
      </p:sp>
    </p:spTree>
    <p:extLst>
      <p:ext uri="{BB962C8B-B14F-4D97-AF65-F5344CB8AC3E}">
        <p14:creationId xmlns:p14="http://schemas.microsoft.com/office/powerpoint/2010/main" val="7395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100349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03" tIns="45652" rIns="91303" bIns="45652">
            <a:spAutoFit/>
          </a:bodyPr>
          <a:lstStyle/>
          <a:p>
            <a:pPr algn="ctr" eaLnBrk="0" hangingPunct="0">
              <a:defRPr/>
            </a:pPr>
            <a:r>
              <a:rPr lang="zh-CN" altLang="en-US" sz="4800" b="1" dirty="0">
                <a:solidFill>
                  <a:srgbClr val="6BCBF4"/>
                </a:solidFill>
                <a:effectLst>
                  <a:outerShdw blurRad="50800" dist="38100" dir="2700000" algn="tl" rotWithShape="0">
                    <a:srgbClr val="000000"/>
                  </a:outerShdw>
                </a:effectLst>
                <a:latin typeface="Arial" charset="0"/>
                <a:ea typeface="ＭＳ Ｐゴシック" charset="0"/>
              </a:rPr>
              <a:t>撒种的比喻</a:t>
            </a:r>
            <a:endParaRPr lang="en-US" sz="48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3365" y="4365125"/>
            <a:ext cx="9144000" cy="584739"/>
          </a:xfrm>
          <a:prstGeom prst="rect">
            <a:avLst/>
          </a:prstGeom>
          <a:noFill/>
        </p:spPr>
        <p:txBody>
          <a:bodyPr wrap="square" lIns="91303" tIns="45652" rIns="91303" bIns="45652">
            <a:spAutoFit/>
          </a:bodyPr>
          <a:lstStyle/>
          <a:p>
            <a:pPr algn="ct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13:1-23;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4:1-20;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7943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543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4650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5138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589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1538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303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51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2164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42364189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692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672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3804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2255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7843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335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4418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6465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2171700" y="-638175"/>
            <a:ext cx="9144000" cy="0"/>
          </a:xfrm>
          <a:prstGeom prst="rect">
            <a:avLst/>
          </a:prstGeom>
          <a:noFill/>
          <a:ln w="12700">
            <a:noFill/>
            <a:miter lim="800000"/>
            <a:headEnd type="none" w="sm" len="sm"/>
            <a:tailEnd type="none" w="sm" len="sm"/>
          </a:ln>
        </p:spPr>
        <p:txBody>
          <a:bodyPr>
            <a:spAutoFit/>
          </a:bodyPr>
          <a:lstStyle/>
          <a:p>
            <a:endParaRPr lang="en-US"/>
          </a:p>
        </p:txBody>
      </p:sp>
      <p:sp>
        <p:nvSpPr>
          <p:cNvPr id="165890" name="Rectangle 4"/>
          <p:cNvSpPr>
            <a:spLocks noChangeArrowheads="1"/>
          </p:cNvSpPr>
          <p:nvPr/>
        </p:nvSpPr>
        <p:spPr bwMode="auto">
          <a:xfrm>
            <a:off x="2000250" y="1343025"/>
            <a:ext cx="9144000" cy="0"/>
          </a:xfrm>
          <a:prstGeom prst="rect">
            <a:avLst/>
          </a:prstGeom>
          <a:noFill/>
          <a:ln w="12700">
            <a:noFill/>
            <a:miter lim="800000"/>
            <a:headEnd type="none" w="sm" len="sm"/>
            <a:tailEnd type="none" w="sm" len="sm"/>
          </a:ln>
        </p:spPr>
        <p:txBody>
          <a:bodyPr>
            <a:spAutoFit/>
          </a:bodyPr>
          <a:lstStyle/>
          <a:p>
            <a:endParaRPr lang="en-US"/>
          </a:p>
        </p:txBody>
      </p:sp>
      <p:pic>
        <p:nvPicPr>
          <p:cNvPr id="16589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 y="-63500"/>
            <a:ext cx="8534400" cy="6921500"/>
          </a:xfrm>
          <a:prstGeom prst="rect">
            <a:avLst/>
          </a:prstGeom>
          <a:solidFill>
            <a:schemeClr val="tx1"/>
          </a:solidFill>
          <a:ln w="9525">
            <a:noFill/>
            <a:miter lim="800000"/>
            <a:headEnd/>
            <a:tailEnd/>
          </a:ln>
        </p:spPr>
      </p:pic>
      <p:sp>
        <p:nvSpPr>
          <p:cNvPr id="165892" name="Rectangle 7"/>
          <p:cNvSpPr>
            <a:spLocks noGrp="1" noChangeArrowheads="1"/>
          </p:cNvSpPr>
          <p:nvPr>
            <p:ph type="title" idx="4294967295"/>
          </p:nvPr>
        </p:nvSpPr>
        <p:spPr>
          <a:xfrm>
            <a:off x="2267744" y="76200"/>
            <a:ext cx="3018011" cy="1200329"/>
          </a:xfrm>
          <a:noFill/>
          <a:ln>
            <a:noFill/>
          </a:ln>
          <a:effectLst/>
        </p:spPr>
        <p:txBody>
          <a:bodyPr vert="horz" wrap="square" lIns="91440" tIns="45720" rIns="91440" bIns="45720" numCol="1" anchor="t" anchorCtr="0" compatLnSpc="1">
            <a:prstTxWarp prst="textNoShape">
              <a:avLst/>
            </a:prstTxWarp>
          </a:bodyPr>
          <a:lstStyle/>
          <a:p>
            <a:pPr defTabSz="457200"/>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新约书卷</a:t>
            </a:r>
            <a:b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br>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研读</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261" tIns="45631" rIns="91261" bIns="45631">
            <a:spAutoFit/>
          </a:bodyPr>
          <a:lstStyle/>
          <a:p>
            <a:pPr eaLnBrk="0" hangingPunct="0">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5815" cy="1938813"/>
          </a:xfrm>
          <a:prstGeom prst="rect">
            <a:avLst/>
          </a:prstGeom>
          <a:noFill/>
        </p:spPr>
        <p:txBody>
          <a:bodyPr wrap="none" lIns="91261" tIns="45631" rIns="91261" bIns="45631">
            <a:spAutoFit/>
          </a:bodyPr>
          <a:lstStyle/>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5"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4528" y="3228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29813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390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5894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350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7961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00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793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59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8261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845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0" y="1295400"/>
            <a:ext cx="8610600" cy="5105400"/>
          </a:xfrm>
        </p:spPr>
        <p:txBody>
          <a:bodyPr/>
          <a:lstStyle/>
          <a:p>
            <a:pPr eaLnBrk="1" hangingPunct="1">
              <a:buFont typeface="Wingdings" pitchFamily="2" charset="2"/>
              <a:buChar char="§"/>
            </a:pPr>
            <a:r>
              <a:rPr lang="zh-CN" altLang="en-US" sz="2400">
                <a:latin typeface="细圆" pitchFamily="2" charset="-122"/>
                <a:ea typeface="细圆" pitchFamily="2" charset="-122"/>
              </a:rPr>
              <a:t>“福音”的英文名称源于旧式英文中的 </a:t>
            </a:r>
            <a:r>
              <a:rPr lang="en-US" altLang="zh-CN" sz="2400">
                <a:latin typeface="细圆" pitchFamily="2" charset="-122"/>
                <a:ea typeface="细圆" pitchFamily="2" charset="-122"/>
              </a:rPr>
              <a:t>“</a:t>
            </a:r>
            <a:r>
              <a:rPr lang="en-US" altLang="ja-JP" sz="2400">
                <a:latin typeface="细圆" pitchFamily="2" charset="-122"/>
                <a:ea typeface="细圆" pitchFamily="2" charset="-122"/>
              </a:rPr>
              <a:t>God-spell</a:t>
            </a:r>
            <a:r>
              <a:rPr lang="en-US" altLang="zh-CN" sz="2400">
                <a:latin typeface="细圆" pitchFamily="2" charset="-122"/>
                <a:ea typeface="细圆" pitchFamily="2" charset="-122"/>
              </a:rPr>
              <a:t>”</a:t>
            </a:r>
            <a:r>
              <a:rPr lang="zh-CN" altLang="en-US" sz="2400">
                <a:latin typeface="细圆" pitchFamily="2" charset="-122"/>
                <a:ea typeface="细圆" pitchFamily="2" charset="-122"/>
              </a:rPr>
              <a:t>，意即“神的说话”。是希腊词“好消息”的英译。</a:t>
            </a:r>
          </a:p>
          <a:p>
            <a:pPr eaLnBrk="1" hangingPunct="1">
              <a:buFont typeface="Wingdings" pitchFamily="2" charset="2"/>
              <a:buChar char="§"/>
            </a:pPr>
            <a:r>
              <a:rPr lang="zh-CN" altLang="en-US" sz="2400">
                <a:ea typeface="细圆" pitchFamily="2" charset="-122"/>
              </a:rPr>
              <a:t>古时，当王的生日来到时，王的使者就在王治内的各个城市中，宣告“大喜的信息”。</a:t>
            </a:r>
          </a:p>
          <a:p>
            <a:pPr eaLnBrk="1" hangingPunct="1">
              <a:buFont typeface="Wingdings" pitchFamily="2" charset="2"/>
              <a:buChar char="§"/>
            </a:pPr>
            <a:r>
              <a:rPr lang="zh-CN" altLang="en-US" sz="2400">
                <a:ea typeface="细圆" pitchFamily="2" charset="-122"/>
              </a:rPr>
              <a:t>在新约中，这个意思保留不变。四福音书宣告了关于耶稣的大喜的信息。</a:t>
            </a:r>
          </a:p>
          <a:p>
            <a:pPr eaLnBrk="1" hangingPunct="1">
              <a:buFont typeface="Wingdings" pitchFamily="2" charset="2"/>
              <a:buChar char="§"/>
            </a:pPr>
            <a:r>
              <a:rPr lang="zh-CN" altLang="en-US" sz="2400">
                <a:latin typeface="细圆" pitchFamily="2" charset="-122"/>
                <a:ea typeface="细圆" pitchFamily="2" charset="-122"/>
              </a:rPr>
              <a:t>古代的世界晓得何谓历史、诗歌、预言及书信等书写体裁；然而“福音”却是全新的概念和认识。</a:t>
            </a:r>
          </a:p>
          <a:p>
            <a:pPr eaLnBrk="1" hangingPunct="1">
              <a:buFont typeface="Wingdings" pitchFamily="2" charset="2"/>
              <a:buChar char="§"/>
            </a:pPr>
            <a:r>
              <a:rPr lang="zh-CN" altLang="en-US" sz="2400">
                <a:latin typeface="细圆" pitchFamily="2" charset="-122"/>
                <a:ea typeface="细圆" pitchFamily="2" charset="-122"/>
              </a:rPr>
              <a:t>在福音书中，受灵感的作者们记录的不仅只是历史。他们更藉着宣告旧约圣经中所应许的－神差遣了他的弥赛亚来到这个世界，建立了信心（约</a:t>
            </a:r>
            <a:r>
              <a:rPr lang="en-US" altLang="zh-CN" sz="2400">
                <a:latin typeface="细圆" pitchFamily="2" charset="-122"/>
                <a:ea typeface="细圆" pitchFamily="2" charset="-122"/>
              </a:rPr>
              <a:t>20:30-31</a:t>
            </a:r>
            <a:r>
              <a:rPr lang="zh-CN" altLang="en-US" sz="2400">
                <a:latin typeface="细圆" pitchFamily="2" charset="-122"/>
                <a:ea typeface="细圆" pitchFamily="2" charset="-122"/>
              </a:rPr>
              <a:t>）</a:t>
            </a:r>
          </a:p>
        </p:txBody>
      </p:sp>
      <p:sp>
        <p:nvSpPr>
          <p:cNvPr id="167938" name="Text Box 4"/>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grpSp>
        <p:nvGrpSpPr>
          <p:cNvPr id="167939" name="Group 5"/>
          <p:cNvGrpSpPr>
            <a:grpSpLocks/>
          </p:cNvGrpSpPr>
          <p:nvPr/>
        </p:nvGrpSpPr>
        <p:grpSpPr bwMode="auto">
          <a:xfrm>
            <a:off x="4724400" y="381000"/>
            <a:ext cx="2454275" cy="768350"/>
            <a:chOff x="310" y="852"/>
            <a:chExt cx="1546" cy="444"/>
          </a:xfrm>
        </p:grpSpPr>
        <p:sp>
          <p:nvSpPr>
            <p:cNvPr id="167942" name="Text Box 6"/>
            <p:cNvSpPr txBox="1">
              <a:spLocks noChangeArrowheads="1"/>
            </p:cNvSpPr>
            <p:nvPr/>
          </p:nvSpPr>
          <p:spPr bwMode="auto">
            <a:xfrm rot="-5400000">
              <a:off x="217" y="945"/>
              <a:ext cx="444" cy="258"/>
            </a:xfrm>
            <a:prstGeom prst="rect">
              <a:avLst/>
            </a:prstGeom>
            <a:solidFill>
              <a:schemeClr val="tx2"/>
            </a:solidFill>
            <a:ln w="12700">
              <a:solidFill>
                <a:schemeClr val="bg1"/>
              </a:solidFill>
              <a:miter lim="800000"/>
              <a:headEnd/>
              <a:tailEnd/>
            </a:ln>
          </p:spPr>
          <p:txBody>
            <a:bodyPr>
              <a:spAutoFit/>
            </a:bodyPr>
            <a:lstStyle/>
            <a:p>
              <a:r>
                <a:rPr lang="en-US" altLang="zh-CN" sz="2000" b="1">
                  <a:solidFill>
                    <a:schemeClr val="bg1"/>
                  </a:solidFill>
                  <a:latin typeface="细圆" pitchFamily="2" charset="-122"/>
                  <a:ea typeface="细圆" pitchFamily="2" charset="-122"/>
                </a:rPr>
                <a:t>马</a:t>
              </a:r>
              <a:r>
                <a:rPr lang="zh-CN" altLang="en-US" sz="2000" b="1">
                  <a:solidFill>
                    <a:schemeClr val="bg1"/>
                  </a:solidFill>
                  <a:latin typeface="细圆" pitchFamily="2" charset="-122"/>
                  <a:ea typeface="细圆" pitchFamily="2" charset="-122"/>
                </a:rPr>
                <a:t>太</a:t>
              </a:r>
            </a:p>
          </p:txBody>
        </p:sp>
        <p:sp>
          <p:nvSpPr>
            <p:cNvPr id="167943" name="Text Box 7"/>
            <p:cNvSpPr txBox="1">
              <a:spLocks noChangeArrowheads="1"/>
            </p:cNvSpPr>
            <p:nvPr/>
          </p:nvSpPr>
          <p:spPr bwMode="auto">
            <a:xfrm rot="-5400000">
              <a:off x="650" y="947"/>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7944" name="Text Box 8"/>
            <p:cNvSpPr txBox="1">
              <a:spLocks noChangeArrowheads="1"/>
            </p:cNvSpPr>
            <p:nvPr/>
          </p:nvSpPr>
          <p:spPr bwMode="auto">
            <a:xfrm rot="-5400000">
              <a:off x="1093" y="959"/>
              <a:ext cx="408" cy="258"/>
            </a:xfrm>
            <a:prstGeom prst="rect">
              <a:avLst/>
            </a:prstGeom>
            <a:solidFill>
              <a:schemeClr val="tx2"/>
            </a:solidFill>
            <a:ln w="12700">
              <a:solidFill>
                <a:schemeClr val="bg1"/>
              </a:solidFill>
              <a:miter lim="800000"/>
              <a:headEnd/>
              <a:tailEnd/>
            </a:ln>
          </p:spPr>
          <p:txBody>
            <a:bodyPr wrap="none">
              <a:spAutoFit/>
            </a:bodyPr>
            <a:lstStyle/>
            <a:p>
              <a:r>
                <a:rPr lang="en-US" altLang="zh-CN" sz="2000" b="1">
                  <a:solidFill>
                    <a:schemeClr val="bg1"/>
                  </a:solidFill>
                  <a:latin typeface="细圆" pitchFamily="2" charset="-122"/>
                  <a:ea typeface="细圆" pitchFamily="2" charset="-122"/>
                </a:rPr>
                <a:t>路</a:t>
              </a:r>
              <a:r>
                <a:rPr lang="zh-CN" altLang="en-US" sz="2000" b="1">
                  <a:solidFill>
                    <a:schemeClr val="bg1"/>
                  </a:solidFill>
                  <a:latin typeface="细圆" pitchFamily="2" charset="-122"/>
                  <a:ea typeface="细圆" pitchFamily="2" charset="-122"/>
                </a:rPr>
                <a:t>加</a:t>
              </a:r>
            </a:p>
          </p:txBody>
        </p:sp>
        <p:sp>
          <p:nvSpPr>
            <p:cNvPr id="167945" name="Text Box 9"/>
            <p:cNvSpPr txBox="1">
              <a:spLocks noChangeArrowheads="1"/>
            </p:cNvSpPr>
            <p:nvPr/>
          </p:nvSpPr>
          <p:spPr bwMode="auto">
            <a:xfrm rot="-5400000">
              <a:off x="1522" y="959"/>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grpSp>
      <p:sp>
        <p:nvSpPr>
          <p:cNvPr id="66570" name="Rectangle 10"/>
          <p:cNvSpPr>
            <a:spLocks noGrp="1" noChangeArrowheads="1"/>
          </p:cNvSpPr>
          <p:nvPr>
            <p:ph type="title"/>
          </p:nvPr>
        </p:nvSpPr>
        <p:spPr>
          <a:xfrm>
            <a:off x="0" y="-152400"/>
            <a:ext cx="4572000" cy="1066800"/>
          </a:xfrm>
        </p:spPr>
        <p:txBody>
          <a:bodyPr/>
          <a:lstStyle/>
          <a:p>
            <a:pPr eaLnBrk="1" hangingPunct="1">
              <a:defRPr/>
            </a:pPr>
            <a:r>
              <a:rPr lang="en-US" altLang="zh-CN" sz="6000">
                <a:latin typeface="隶变" charset="0"/>
                <a:ea typeface="隶变" charset="0"/>
                <a:cs typeface="隶变" charset="0"/>
              </a:rPr>
              <a:t>福</a:t>
            </a:r>
            <a:r>
              <a:rPr lang="zh-CN" altLang="en-US" sz="6000">
                <a:latin typeface="隶变" charset="0"/>
                <a:ea typeface="隶变" charset="0"/>
                <a:cs typeface="隶变" charset="0"/>
              </a:rPr>
              <a:t>音书</a:t>
            </a:r>
          </a:p>
        </p:txBody>
      </p:sp>
      <p:sp>
        <p:nvSpPr>
          <p:cNvPr id="167941" name="Text Box 11"/>
          <p:cNvSpPr txBox="1">
            <a:spLocks noChangeArrowheads="1"/>
          </p:cNvSpPr>
          <p:nvPr/>
        </p:nvSpPr>
        <p:spPr bwMode="auto">
          <a:xfrm>
            <a:off x="685800" y="762000"/>
            <a:ext cx="3048000" cy="396875"/>
          </a:xfrm>
          <a:prstGeom prst="rect">
            <a:avLst/>
          </a:prstGeom>
          <a:noFill/>
          <a:ln w="9525">
            <a:noFill/>
            <a:miter lim="800000"/>
            <a:headEnd/>
            <a:tailEnd/>
          </a:ln>
        </p:spPr>
        <p:txBody>
          <a:bodyPr>
            <a:spAutoFit/>
          </a:bodyPr>
          <a:lstStyle/>
          <a:p>
            <a:r>
              <a:rPr lang="en-US" altLang="zh-CN" sz="2000" i="1">
                <a:solidFill>
                  <a:schemeClr val="tx2"/>
                </a:solidFill>
                <a:latin typeface="魏碑" pitchFamily="2" charset="-122"/>
                <a:ea typeface="魏碑" pitchFamily="2" charset="-122"/>
              </a:rPr>
              <a:t>新</a:t>
            </a:r>
            <a:r>
              <a:rPr lang="zh-CN" altLang="en-US" sz="2000" i="1">
                <a:solidFill>
                  <a:schemeClr val="tx2"/>
                </a:solidFill>
                <a:latin typeface="魏碑" pitchFamily="2" charset="-122"/>
                <a:ea typeface="魏碑" pitchFamily="2" charset="-122"/>
              </a:rPr>
              <a:t>国际版研读圣经</a:t>
            </a:r>
            <a:r>
              <a:rPr lang="en-US" altLang="ja-JP" sz="2000" i="1">
                <a:solidFill>
                  <a:schemeClr val="tx2"/>
                </a:solidFill>
                <a:latin typeface="Arial" pitchFamily="34" charset="0"/>
                <a:ea typeface="魏碑" pitchFamily="2" charset="-122"/>
              </a:rPr>
              <a:t>,</a:t>
            </a:r>
            <a:r>
              <a:rPr lang="en-US" altLang="ja-JP" sz="2000">
                <a:solidFill>
                  <a:schemeClr val="tx2"/>
                </a:solidFill>
                <a:latin typeface="Arial" pitchFamily="34" charset="0"/>
                <a:ea typeface="魏碑" pitchFamily="2" charset="-122"/>
              </a:rPr>
              <a:t> 1471</a:t>
            </a:r>
            <a:endParaRPr lang="en-US" sz="2000">
              <a:solidFill>
                <a:schemeClr val="tx2"/>
              </a:solidFill>
              <a:latin typeface="Arial" pitchFamily="34" charset="0"/>
              <a:ea typeface="魏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additive="base">
                                        <p:cTn id="7"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2">
                                            <p:txEl>
                                              <p:pRg st="1" end="1"/>
                                            </p:txEl>
                                          </p:spTgt>
                                        </p:tgtEl>
                                        <p:attrNameLst>
                                          <p:attrName>style.visibility</p:attrName>
                                        </p:attrNameLst>
                                      </p:cBhvr>
                                      <p:to>
                                        <p:strVal val="visible"/>
                                      </p:to>
                                    </p:set>
                                    <p:anim calcmode="lin" valueType="num">
                                      <p:cBhvr additive="base">
                                        <p:cTn id="13"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anim calcmode="lin" valueType="num">
                                      <p:cBhvr additive="base">
                                        <p:cTn id="19"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 calcmode="lin" valueType="num">
                                      <p:cBhvr additive="base">
                                        <p:cTn id="25"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62">
                                            <p:txEl>
                                              <p:pRg st="4" end="4"/>
                                            </p:txEl>
                                          </p:spTgt>
                                        </p:tgtEl>
                                        <p:attrNameLst>
                                          <p:attrName>style.visibility</p:attrName>
                                        </p:attrNameLst>
                                      </p:cBhvr>
                                      <p:to>
                                        <p:strVal val="visible"/>
                                      </p:to>
                                    </p:set>
                                    <p:anim calcmode="lin" valueType="num">
                                      <p:cBhvr additive="base">
                                        <p:cTn id="31"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6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1146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124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5458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309776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86</a:t>
            </a:r>
            <a:endParaRPr lang="en-US"/>
          </a:p>
        </p:txBody>
      </p:sp>
      <p:sp>
        <p:nvSpPr>
          <p:cNvPr id="222210" name="Text Box 3"/>
          <p:cNvSpPr txBox="1">
            <a:spLocks noChangeArrowheads="1"/>
          </p:cNvSpPr>
          <p:nvPr/>
        </p:nvSpPr>
        <p:spPr bwMode="auto">
          <a:xfrm>
            <a:off x="3581400" y="457200"/>
            <a:ext cx="16764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大纲</a:t>
            </a:r>
          </a:p>
        </p:txBody>
      </p:sp>
      <p:sp>
        <p:nvSpPr>
          <p:cNvPr id="63493" name="Text Box 5"/>
          <p:cNvSpPr txBox="1">
            <a:spLocks noChangeArrowheads="1"/>
          </p:cNvSpPr>
          <p:nvPr/>
        </p:nvSpPr>
        <p:spPr bwMode="auto">
          <a:xfrm>
            <a:off x="457200" y="1676400"/>
            <a:ext cx="8077200" cy="1235075"/>
          </a:xfrm>
          <a:prstGeom prst="rect">
            <a:avLst/>
          </a:prstGeom>
          <a:solidFill>
            <a:schemeClr val="accent1"/>
          </a:solidFill>
          <a:ln w="9525">
            <a:noFill/>
            <a:miter lim="800000"/>
            <a:headEnd/>
            <a:tailEnd/>
          </a:ln>
        </p:spPr>
        <p:txBody>
          <a:bodyPr>
            <a:spAutoFit/>
          </a:bodyPr>
          <a:lstStyle/>
          <a:p>
            <a:pPr algn="ctr"/>
            <a:r>
              <a:rPr lang="en-US" altLang="zh-CN" b="1">
                <a:solidFill>
                  <a:srgbClr val="000000"/>
                </a:solidFill>
                <a:latin typeface="Times" charset="0"/>
                <a:ea typeface="SimSun" pitchFamily="2" charset="-122"/>
              </a:rPr>
              <a:t>(1:1-13) </a:t>
            </a:r>
            <a:r>
              <a:rPr lang="zh-CN" altLang="en-US" b="1">
                <a:solidFill>
                  <a:srgbClr val="000000"/>
                </a:solidFill>
                <a:latin typeface="Times" charset="0"/>
                <a:ea typeface="细圆" pitchFamily="2" charset="-122"/>
              </a:rPr>
              <a:t>基督以仆人身份的来到表明了他就是弥赛亚并他的神性，然而马可只是略略带过，之后就马上进入他的记载的主要内容：基督作为仆人的服事与牺牲。</a:t>
            </a:r>
            <a:endParaRPr lang="en-US" altLang="zh-CN" b="1">
              <a:solidFill>
                <a:srgbClr val="000000"/>
              </a:solidFill>
              <a:latin typeface="Times" charset="0"/>
              <a:ea typeface="细圆" pitchFamily="2" charset="-122"/>
            </a:endParaRPr>
          </a:p>
        </p:txBody>
      </p:sp>
      <p:sp>
        <p:nvSpPr>
          <p:cNvPr id="63494" name="Text Box 6"/>
          <p:cNvSpPr txBox="1">
            <a:spLocks noChangeArrowheads="1"/>
          </p:cNvSpPr>
          <p:nvPr/>
        </p:nvSpPr>
        <p:spPr bwMode="auto">
          <a:xfrm>
            <a:off x="457200" y="3810000"/>
            <a:ext cx="5051425" cy="1938338"/>
          </a:xfrm>
          <a:prstGeom prst="rect">
            <a:avLst/>
          </a:prstGeom>
          <a:solidFill>
            <a:schemeClr val="accent1"/>
          </a:solidFill>
          <a:ln w="9525">
            <a:noFill/>
            <a:miter lim="800000"/>
            <a:headEnd/>
            <a:tailEnd/>
          </a:ln>
        </p:spPr>
        <p:txBody>
          <a:bodyPr>
            <a:spAutoFit/>
          </a:bodyPr>
          <a:lstStyle/>
          <a:p>
            <a:pPr algn="ctr"/>
            <a:r>
              <a:rPr lang="en-US" altLang="zh-CN" sz="2200" b="1">
                <a:solidFill>
                  <a:srgbClr val="FFFFFF"/>
                </a:solidFill>
                <a:latin typeface="Times" charset="0"/>
                <a:ea typeface="SimSun" pitchFamily="2" charset="-122"/>
              </a:rPr>
              <a:t>	</a:t>
            </a:r>
            <a:r>
              <a:rPr lang="en-US" altLang="zh-CN" b="1">
                <a:solidFill>
                  <a:srgbClr val="000000"/>
                </a:solidFill>
                <a:latin typeface="Times" charset="0"/>
                <a:ea typeface="SimSun" pitchFamily="2" charset="-122"/>
              </a:rPr>
              <a:t>(1:14—10:52) </a:t>
            </a:r>
            <a:r>
              <a:rPr lang="zh-CN" altLang="en-US" b="1">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pic>
        <p:nvPicPr>
          <p:cNvPr id="222213" name="Picture 1" descr="servant_leadership.jpg"/>
          <p:cNvPicPr>
            <a:picLocks noChangeAspect="1"/>
          </p:cNvPicPr>
          <p:nvPr/>
        </p:nvPicPr>
        <p:blipFill>
          <a:blip r:embed="rId3"/>
          <a:srcRect/>
          <a:stretch>
            <a:fillRect/>
          </a:stretch>
        </p:blipFill>
        <p:spPr bwMode="auto">
          <a:xfrm>
            <a:off x="5795963" y="3141663"/>
            <a:ext cx="2520950" cy="3311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autoUpdateAnimBg="0"/>
      <p:bldP spid="63494"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325636" name="Title 1"/>
          <p:cNvSpPr>
            <a:spLocks noGrp="1"/>
          </p:cNvSpPr>
          <p:nvPr>
            <p:ph type="title" idx="4294967295"/>
          </p:nvPr>
        </p:nvSpPr>
        <p:spPr>
          <a:xfrm>
            <a:off x="250826" y="1"/>
            <a:ext cx="5113338" cy="765175"/>
          </a:xfrm>
        </p:spPr>
        <p:txBody>
          <a:body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2" name="Rectangle 1"/>
          <p:cNvSpPr/>
          <p:nvPr/>
        </p:nvSpPr>
        <p:spPr>
          <a:xfrm>
            <a:off x="35496" y="908720"/>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3" name="Rectangle 1"/>
          <p:cNvSpPr>
            <a:spLocks noChangeArrowheads="1"/>
          </p:cNvSpPr>
          <p:nvPr/>
        </p:nvSpPr>
        <p:spPr bwMode="auto">
          <a:xfrm>
            <a:off x="35496" y="2045166"/>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4" name="Rectangle 3"/>
          <p:cNvSpPr/>
          <p:nvPr/>
        </p:nvSpPr>
        <p:spPr>
          <a:xfrm>
            <a:off x="0" y="3906302"/>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6588224" y="44624"/>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0" name="Rectangle 9"/>
          <p:cNvSpPr/>
          <p:nvPr/>
        </p:nvSpPr>
        <p:spPr>
          <a:xfrm>
            <a:off x="6948264" y="404664"/>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1" name="Rectangle 10"/>
          <p:cNvSpPr/>
          <p:nvPr/>
        </p:nvSpPr>
        <p:spPr>
          <a:xfrm>
            <a:off x="2483768" y="4221088"/>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3347864" y="2899675"/>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3204864" y="3553271"/>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8172400" y="3140968"/>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8172400" y="3645024"/>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8172400" y="415024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8172400" y="4581128"/>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72400" y="4869160"/>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00392" y="5373216"/>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2769468">
            <a:off x="5213443" y="3864703"/>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rot="3915602">
            <a:off x="5334940" y="4103417"/>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rot="4612267">
            <a:off x="5413654" y="4447447"/>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rot="5056719">
            <a:off x="5460943" y="4807950"/>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4430720" y="5805844"/>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a:off x="5508104" y="5373216"/>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2437823" y="6019547"/>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5004048" y="76528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605784" y="220544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rot="3216616">
            <a:off x="5252531" y="1517225"/>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rot="3486280">
            <a:off x="5386433" y="1725357"/>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rot="4141961">
            <a:off x="5529477" y="1984875"/>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72000" y="2492896"/>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572000" y="3203686"/>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4" name="Rectangle 33"/>
          <p:cNvSpPr/>
          <p:nvPr/>
        </p:nvSpPr>
        <p:spPr>
          <a:xfrm>
            <a:off x="4770788" y="3356992"/>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a:off x="5780369" y="3789620"/>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81900" y="3751190"/>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rot="5400000">
            <a:off x="3683775" y="5061172"/>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38" name="Rectangle 37"/>
          <p:cNvSpPr/>
          <p:nvPr/>
        </p:nvSpPr>
        <p:spPr>
          <a:xfrm rot="4744801">
            <a:off x="4278322" y="5078268"/>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4828978" y="4150241"/>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1474818">
            <a:off x="5749345" y="2988242"/>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633196">
            <a:off x="6100611" y="3101565"/>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5292080" y="6019547"/>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2612658">
            <a:off x="4394054" y="1623095"/>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3059832" y="6381328"/>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a:off x="4572000" y="1125324"/>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5652120" y="2684231"/>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742063" y="2956302"/>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6533032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zh-CN" altLang="en-US" sz="2400" b="0" dirty="0"/>
              <a:t>泰尔和西顿地区</a:t>
            </a:r>
            <a:endParaRPr lang="en-US" sz="2400" dirty="0">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9309" y="1145679"/>
            <a:ext cx="4058635" cy="458569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dirty="0">
                <a:solidFill>
                  <a:srgbClr val="FFFFFF"/>
                </a:solidFill>
                <a:latin typeface="KaiTi" panose="02010609060101010101" pitchFamily="49" charset="-122"/>
                <a:ea typeface="KaiTi" panose="02010609060101010101" pitchFamily="49" charset="-122"/>
              </a:rPr>
              <a:t>在对异教徒和半异教徒地区的独特游览中，耶稣走访了泰尔和西顿地区以及称为低加坡里的联盟自由城市</a:t>
            </a:r>
            <a:r>
              <a:rPr lang="en-US" altLang="zh-CN" sz="1800" b="1" dirty="0">
                <a:solidFill>
                  <a:srgbClr val="FFFFFF"/>
                </a:solidFill>
                <a:latin typeface="KaiTi" panose="02010609060101010101" pitchFamily="49" charset="-122"/>
                <a:ea typeface="KaiTi" panose="02010609060101010101" pitchFamily="49" charset="-122"/>
                <a:cs typeface="Arial" charset="0"/>
              </a:rPr>
              <a:t>.</a:t>
            </a:r>
            <a:r>
              <a:rPr lang="zh-CN" altLang="en-US" sz="1800" dirty="0">
                <a:solidFill>
                  <a:srgbClr val="FFFFFF"/>
                </a:solidFill>
                <a:latin typeface="KaiTi" panose="02010609060101010101" pitchFamily="49" charset="-122"/>
                <a:ea typeface="KaiTi" panose="02010609060101010101" pitchFamily="49" charset="-122"/>
              </a:rPr>
              <a:t>他被召去为“以色列的迷羊”服务，但加利利的惊人公众关注度非常高</a:t>
            </a:r>
            <a:r>
              <a:rPr lang="zh-CN" altLang="en-US" sz="1400" dirty="0">
                <a:solidFill>
                  <a:srgbClr val="FFFFFF"/>
                </a:solidFill>
                <a:latin typeface="KaiTi" panose="02010609060101010101" pitchFamily="49" charset="-122"/>
                <a:ea typeface="KaiTi" panose="02010609060101010101" pitchFamily="49" charset="-122"/>
              </a:rPr>
              <a:t>。</a:t>
            </a:r>
            <a:r>
              <a:rPr lang="zh-CN" altLang="en-US" sz="2000" dirty="0">
                <a:solidFill>
                  <a:srgbClr val="FFFFFF"/>
                </a:solidFill>
                <a:latin typeface="KaiTi" panose="02010609060101010101" pitchFamily="49" charset="-122"/>
                <a:ea typeface="KaiTi" panose="02010609060101010101" pitchFamily="49" charset="-122"/>
              </a:rPr>
              <a:t>即使在这里他的名声也传开了，</a:t>
            </a:r>
            <a:r>
              <a:rPr lang="zh-CN" altLang="en-US" sz="1800" dirty="0">
                <a:solidFill>
                  <a:srgbClr val="FFFFFF"/>
                </a:solidFill>
                <a:latin typeface="KaiTi" panose="02010609060101010101" pitchFamily="49" charset="-122"/>
                <a:ea typeface="KaiTi" panose="02010609060101010101" pitchFamily="49" charset="-122"/>
              </a:rPr>
              <a:t>他无法保密他的存在从耶洗别时代开始，商业壮丽的泰尔城和西顿城就成了文化诱惑和宗教异端的源泉。这些城市受到希腊文化的影响，希腊文化的复杂性在造币和建筑上显而易见。每个人都是迦南异教徒的骄傲的历史中心，古代国王的陵墓和马勒卡</a:t>
            </a:r>
            <a:r>
              <a:rPr lang="en-US" altLang="zh-CN" sz="1800" dirty="0">
                <a:solidFill>
                  <a:srgbClr val="FFFFFF"/>
                </a:solidFill>
                <a:latin typeface="KaiTi" panose="02010609060101010101" pitchFamily="49" charset="-122"/>
                <a:ea typeface="KaiTi" panose="02010609060101010101" pitchFamily="49" charset="-122"/>
              </a:rPr>
              <a:t>/ </a:t>
            </a:r>
            <a:r>
              <a:rPr lang="zh-CN" altLang="en-US" sz="1800" dirty="0">
                <a:solidFill>
                  <a:srgbClr val="FFFFFF"/>
                </a:solidFill>
                <a:latin typeface="KaiTi" panose="02010609060101010101" pitchFamily="49" charset="-122"/>
                <a:ea typeface="KaiTi" panose="02010609060101010101" pitchFamily="49" charset="-122"/>
              </a:rPr>
              <a:t>哈勒卡斯的寺庙。阿斯塔特和其他各种神灵。</a:t>
            </a:r>
            <a:endParaRPr lang="en-US" altLang="zh-CN" sz="1800" dirty="0">
              <a:solidFill>
                <a:srgbClr val="FFFFFF"/>
              </a:solidFill>
              <a:latin typeface="KaiTi" panose="02010609060101010101" pitchFamily="49" charset="-122"/>
              <a:ea typeface="KaiTi" panose="02010609060101010101" pitchFamily="49" charset="-122"/>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ea typeface="ＭＳ Ｐゴシック" charset="0"/>
                <a:cs typeface="Arial" charset="0"/>
              </a:rPr>
              <a:t>The Bible Visual Resource Book, 189</a:t>
            </a:r>
          </a:p>
        </p:txBody>
      </p:sp>
      <p:sp>
        <p:nvSpPr>
          <p:cNvPr id="8" name="Rectangle 7"/>
          <p:cNvSpPr/>
          <p:nvPr/>
        </p:nvSpPr>
        <p:spPr>
          <a:xfrm>
            <a:off x="8172400" y="1701388"/>
            <a:ext cx="377276" cy="215444"/>
          </a:xfrm>
          <a:prstGeom prst="rect">
            <a:avLst/>
          </a:prstGeom>
          <a:solidFill>
            <a:srgbClr val="FFFFFF"/>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7956376" y="1913254"/>
            <a:ext cx="1191955"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马可</a:t>
            </a:r>
            <a:r>
              <a:rPr lang="en-US" altLang="zh-CN" sz="1400" b="1" dirty="0">
                <a:solidFill>
                  <a:srgbClr val="000000"/>
                </a:solidFill>
                <a:latin typeface="KaiTi" panose="02010609060101010101" pitchFamily="49" charset="-122"/>
                <a:ea typeface="KaiTi" panose="02010609060101010101" pitchFamily="49" charset="-122"/>
              </a:rPr>
              <a:t>7:24-8:12</a:t>
            </a:r>
          </a:p>
        </p:txBody>
      </p:sp>
      <p:sp>
        <p:nvSpPr>
          <p:cNvPr id="10" name="Rectangle 9"/>
          <p:cNvSpPr/>
          <p:nvPr/>
        </p:nvSpPr>
        <p:spPr>
          <a:xfrm>
            <a:off x="8088423" y="1700808"/>
            <a:ext cx="1038216"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r>
              <a:rPr lang="en-US" altLang="zh-CN" sz="1400" b="1" dirty="0">
                <a:solidFill>
                  <a:srgbClr val="000000"/>
                </a:solidFill>
                <a:latin typeface="KaiTi" panose="02010609060101010101" pitchFamily="49" charset="-122"/>
                <a:ea typeface="KaiTi" panose="02010609060101010101" pitchFamily="49" charset="-122"/>
              </a:rPr>
              <a:t>5:21-28</a:t>
            </a:r>
          </a:p>
        </p:txBody>
      </p:sp>
      <p:sp>
        <p:nvSpPr>
          <p:cNvPr id="11" name="Rectangle 10"/>
          <p:cNvSpPr/>
          <p:nvPr/>
        </p:nvSpPr>
        <p:spPr>
          <a:xfrm>
            <a:off x="6876256" y="2150554"/>
            <a:ext cx="93610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4788024" y="4941168"/>
            <a:ext cx="918356" cy="307777"/>
          </a:xfrm>
          <a:prstGeom prst="rect">
            <a:avLst/>
          </a:prstGeom>
          <a:solidFill>
            <a:schemeClr val="bg1"/>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300192"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5076056"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迦百农</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4247432" y="2349460"/>
            <a:ext cx="39604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泰尔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635896" y="580584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6516216" y="2638073"/>
            <a:ext cx="792088" cy="430887"/>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a:p>
            <a:pPr algn="ctr"/>
            <a:r>
              <a:rPr lang="zh-CN" altLang="en-US" sz="1400" b="1" dirty="0">
                <a:solidFill>
                  <a:srgbClr val="000000"/>
                </a:solidFill>
                <a:latin typeface="KaiTi" panose="02010609060101010101" pitchFamily="49" charset="-122"/>
                <a:ea typeface="KaiTi" panose="02010609060101010101" pitchFamily="49" charset="-122"/>
              </a:rPr>
              <a:t>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rot="17977813">
            <a:off x="4724517" y="2891684"/>
            <a:ext cx="601334"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泰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18279979">
            <a:off x="5176909" y="2143897"/>
            <a:ext cx="570677"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尔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72400" y="1176660"/>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5868144" y="838200"/>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英里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5997108" y="1125324"/>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公里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5364088" y="1166555"/>
            <a:ext cx="504056" cy="246221"/>
          </a:xfrm>
          <a:prstGeom prst="rect">
            <a:avLst/>
          </a:prstGeom>
          <a:solidFill>
            <a:schemeClr val="bg1"/>
          </a:solidFill>
        </p:spPr>
        <p:txBody>
          <a:bodyPr wrap="square" lIns="0" tIns="0" rIns="0" bIns="0">
            <a:spAutoFit/>
          </a:bodyPr>
          <a:lstStyle/>
          <a:p>
            <a:pPr algn="ctr"/>
            <a:r>
              <a:rPr lang="zh-CN" altLang="en-US" sz="1600" dirty="0">
                <a:solidFill>
                  <a:srgbClr val="000000"/>
                </a:solidFill>
                <a:latin typeface="KaiTi" panose="02010609060101010101" pitchFamily="49" charset="-122"/>
                <a:ea typeface="KaiTi" panose="02010609060101010101" pitchFamily="49" charset="-122"/>
              </a:rPr>
              <a:t>西顿</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20303773">
            <a:off x="6033880" y="1395671"/>
            <a:ext cx="504056"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6417310" y="1289665"/>
            <a:ext cx="674969"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6758259" y="3429000"/>
            <a:ext cx="1268759" cy="492443"/>
          </a:xfrm>
          <a:prstGeom prst="rect">
            <a:avLst/>
          </a:prstGeom>
          <a:solidFill>
            <a:schemeClr val="bg1"/>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腓立的</a:t>
            </a:r>
            <a:endParaRPr lang="en-US" altLang="zh-CN" sz="1600" b="1" dirty="0">
              <a:solidFill>
                <a:srgbClr val="000000"/>
              </a:solidFill>
              <a:latin typeface="KaiTi" panose="02010609060101010101" pitchFamily="49" charset="-122"/>
              <a:ea typeface="KaiTi" panose="02010609060101010101" pitchFamily="49" charset="-122"/>
            </a:endParaRPr>
          </a:p>
          <a:p>
            <a:pPr algn="ctr"/>
            <a:r>
              <a:rPr lang="zh-CN" altLang="en-US" sz="1600" b="1" dirty="0">
                <a:solidFill>
                  <a:srgbClr val="000000"/>
                </a:solidFill>
                <a:latin typeface="KaiTi" panose="02010609060101010101" pitchFamily="49" charset="-122"/>
                <a:ea typeface="KaiTi" panose="02010609060101010101" pitchFamily="49" charset="-122"/>
              </a:rPr>
              <a:t>分层结构</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6577562" y="5629755"/>
            <a:ext cx="1368152"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低加坡里</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7046319" y="5157192"/>
            <a:ext cx="59597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阿比拉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6439361" y="4581708"/>
            <a:ext cx="60695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河马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6320399" y="5264914"/>
            <a:ext cx="595977"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格拉讷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5132617" y="4725144"/>
            <a:ext cx="807535" cy="215444"/>
          </a:xfrm>
          <a:prstGeom prst="rect">
            <a:avLst/>
          </a:prstGeom>
          <a:solidFill>
            <a:schemeClr val="bg1"/>
          </a:solidFill>
        </p:spPr>
        <p:txBody>
          <a:bodyPr wrap="square" lIns="0" tIns="0" rIns="0" bIns="0">
            <a:spAutoFit/>
          </a:bodyPr>
          <a:lstStyle/>
          <a:p>
            <a:r>
              <a:rPr lang="en-SG" sz="1400" b="1" dirty="0" err="1">
                <a:solidFill>
                  <a:srgbClr val="000000"/>
                </a:solidFill>
                <a:latin typeface="KaiTi" panose="02010609060101010101" pitchFamily="49" charset="-122"/>
                <a:ea typeface="KaiTi" panose="02010609060101010101" pitchFamily="49" charset="-122"/>
              </a:rPr>
              <a:t>塞佛瑞斯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932040" y="5808358"/>
            <a:ext cx="1008112"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锡索波利斯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a:off x="7729030" y="4797732"/>
            <a:ext cx="359394"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迪翁</a:t>
            </a:r>
            <a:endParaRPr lang="en-US" altLang="zh-CN" sz="1400" b="1"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59284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4408228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chemeClr val="bg1"/>
                </a:solidFill>
                <a:latin typeface="SimHei" pitchFamily="49" charset="-122"/>
                <a:ea typeface="SimHei" pitchFamily="49" charset="-122"/>
                <a:cs typeface="Arial" pitchFamily="34" charset="0"/>
              </a:rPr>
              <a:t>“</a:t>
            </a:r>
            <a:r>
              <a:rPr lang="zh-CN" altLang="en-US" sz="2800" dirty="0">
                <a:solidFill>
                  <a:schemeClr val="bg1"/>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他们就厌弃耶稣。 </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马可</a:t>
            </a:r>
            <a:r>
              <a:rPr lang="en-US" altLang="zh-CN" sz="2800" dirty="0">
                <a:solidFill>
                  <a:schemeClr val="bg1"/>
                </a:solidFill>
                <a:latin typeface="SimHei" pitchFamily="49" charset="-122"/>
                <a:ea typeface="SimHei" pitchFamily="49" charset="-122"/>
              </a:rPr>
              <a:t> 6:3 </a:t>
            </a:r>
            <a:r>
              <a:rPr lang="zh-CN" altLang="en-US" sz="2800" dirty="0">
                <a:solidFill>
                  <a:schemeClr val="bg1"/>
                </a:solidFill>
                <a:latin typeface="SimHei" pitchFamily="49" charset="-122"/>
                <a:ea typeface="SimHei" pitchFamily="49" charset="-122"/>
              </a:rPr>
              <a:t>新译本</a:t>
            </a:r>
            <a:r>
              <a:rPr lang="en-US" altLang="zh-CN" sz="2800" dirty="0">
                <a:solidFill>
                  <a:schemeClr val="bg1"/>
                </a:solidFill>
                <a:latin typeface="SimHei" pitchFamily="49" charset="-122"/>
                <a:ea typeface="SimHei" pitchFamily="49" charset="-122"/>
              </a:rPr>
              <a:t>)</a:t>
            </a:r>
            <a:endParaRPr lang="en-US" sz="2800" dirty="0">
              <a:solidFill>
                <a:schemeClr val="bg1"/>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chemeClr val="bg1"/>
                </a:solidFill>
                <a:latin typeface="Microsoft YaHei" pitchFamily="34" charset="-122"/>
                <a:ea typeface="Microsoft YaHei" pitchFamily="34" charset="-122"/>
              </a:rPr>
              <a:t>约瑟</a:t>
            </a:r>
            <a:endParaRPr lang="en-US" sz="2800" b="1" dirty="0">
              <a:solidFill>
                <a:schemeClr val="bg1"/>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cs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sp>
        <p:nvSpPr>
          <p:cNvPr id="169986" name="Text Box 5"/>
          <p:cNvSpPr txBox="1">
            <a:spLocks noChangeArrowheads="1"/>
          </p:cNvSpPr>
          <p:nvPr/>
        </p:nvSpPr>
        <p:spPr bwMode="auto">
          <a:xfrm rot="-5400000">
            <a:off x="4584700" y="646113"/>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马太</a:t>
            </a:r>
          </a:p>
        </p:txBody>
      </p:sp>
      <p:sp>
        <p:nvSpPr>
          <p:cNvPr id="169987" name="Text Box 6"/>
          <p:cNvSpPr txBox="1">
            <a:spLocks noChangeArrowheads="1"/>
          </p:cNvSpPr>
          <p:nvPr/>
        </p:nvSpPr>
        <p:spPr bwMode="auto">
          <a:xfrm rot="-5400000">
            <a:off x="5270500" y="623888"/>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9988" name="Text Box 7"/>
          <p:cNvSpPr txBox="1">
            <a:spLocks noChangeArrowheads="1"/>
          </p:cNvSpPr>
          <p:nvPr/>
        </p:nvSpPr>
        <p:spPr bwMode="auto">
          <a:xfrm rot="-5400000">
            <a:off x="5972175" y="644525"/>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路加</a:t>
            </a:r>
          </a:p>
        </p:txBody>
      </p:sp>
      <p:sp>
        <p:nvSpPr>
          <p:cNvPr id="169989" name="Text Box 8"/>
          <p:cNvSpPr txBox="1">
            <a:spLocks noChangeArrowheads="1"/>
          </p:cNvSpPr>
          <p:nvPr/>
        </p:nvSpPr>
        <p:spPr bwMode="auto">
          <a:xfrm rot="-5400000">
            <a:off x="6654800" y="657225"/>
            <a:ext cx="708025" cy="409575"/>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pic>
        <p:nvPicPr>
          <p:cNvPr id="67593" name="Picture 9"/>
          <p:cNvPicPr>
            <a:picLocks noChangeAspect="1" noChangeArrowheads="1"/>
          </p:cNvPicPr>
          <p:nvPr/>
        </p:nvPicPr>
        <p:blipFill>
          <a:blip r:embed="rId3"/>
          <a:srcRect/>
          <a:stretch>
            <a:fillRect/>
          </a:stretch>
        </p:blipFill>
        <p:spPr bwMode="auto">
          <a:xfrm>
            <a:off x="2773363" y="3886200"/>
            <a:ext cx="6362700" cy="2794000"/>
          </a:xfrm>
          <a:prstGeom prst="rect">
            <a:avLst/>
          </a:prstGeom>
          <a:noFill/>
          <a:ln w="9525">
            <a:noFill/>
            <a:miter lim="800000"/>
            <a:headEnd/>
            <a:tailEnd/>
          </a:ln>
        </p:spPr>
      </p:pic>
      <p:sp>
        <p:nvSpPr>
          <p:cNvPr id="67594" name="Rectangle 10"/>
          <p:cNvSpPr>
            <a:spLocks noGrp="1" noChangeArrowheads="1"/>
          </p:cNvSpPr>
          <p:nvPr>
            <p:ph type="body" idx="1"/>
          </p:nvPr>
        </p:nvSpPr>
        <p:spPr>
          <a:xfrm>
            <a:off x="0" y="152400"/>
            <a:ext cx="2590800" cy="6581775"/>
          </a:xfrm>
        </p:spPr>
        <p:txBody>
          <a:bodyPr>
            <a:spAutoFit/>
          </a:bodyPr>
          <a:lstStyle/>
          <a:p>
            <a:pPr eaLnBrk="1" hangingPunct="1">
              <a:lnSpc>
                <a:spcPct val="90000"/>
              </a:lnSpc>
              <a:buFont typeface="Wingdings" charset="0"/>
              <a:buChar char="§"/>
              <a:defRPr/>
            </a:pPr>
            <a:r>
              <a:rPr lang="zh-CN" altLang="en-US" sz="2800" b="1">
                <a:ea typeface="细圆" charset="0"/>
                <a:cs typeface="细圆" charset="0"/>
              </a:rPr>
              <a:t>为什么有四本福音书？其原因或许正如对于一颗手工精美的宝石，不同的人偏好不同的形容词一般。</a:t>
            </a:r>
          </a:p>
          <a:p>
            <a:pPr eaLnBrk="1" hangingPunct="1">
              <a:lnSpc>
                <a:spcPct val="90000"/>
              </a:lnSpc>
              <a:buFont typeface="Wingdings" charset="0"/>
              <a:buChar char="§"/>
              <a:defRPr/>
            </a:pPr>
            <a:r>
              <a:rPr lang="zh-CN" altLang="en-US" sz="2800" b="1" i="1">
                <a:ea typeface="细圆" charset="0"/>
                <a:cs typeface="细圆" charset="0"/>
              </a:rPr>
              <a:t>马太</a:t>
            </a:r>
            <a:r>
              <a:rPr lang="zh-CN" altLang="en-US" sz="2800" b="1">
                <a:ea typeface="细圆" charset="0"/>
                <a:cs typeface="细圆" charset="0"/>
              </a:rPr>
              <a:t>描述了基督生平的其中一面；</a:t>
            </a:r>
            <a:r>
              <a:rPr lang="zh-CN" altLang="en-US" sz="2800" b="1" i="1">
                <a:ea typeface="细圆" charset="0"/>
                <a:cs typeface="细圆" charset="0"/>
              </a:rPr>
              <a:t>马可</a:t>
            </a:r>
            <a:r>
              <a:rPr lang="zh-CN" altLang="en-US" sz="2800" b="1">
                <a:ea typeface="细圆" charset="0"/>
                <a:cs typeface="细圆" charset="0"/>
              </a:rPr>
              <a:t>描述了另一面，</a:t>
            </a:r>
            <a:r>
              <a:rPr lang="zh-CN" altLang="en-US" sz="2800" b="1" i="1">
                <a:ea typeface="细圆" charset="0"/>
                <a:cs typeface="细圆" charset="0"/>
              </a:rPr>
              <a:t>路加</a:t>
            </a:r>
            <a:r>
              <a:rPr lang="zh-CN" altLang="en-US" sz="2800" b="1">
                <a:ea typeface="细圆" charset="0"/>
                <a:cs typeface="细圆" charset="0"/>
              </a:rPr>
              <a:t>则看到了第三面。</a:t>
            </a:r>
            <a:endParaRPr lang="zh-CN" altLang="en-US" sz="2800" b="1" i="1">
              <a:ea typeface="细圆" charset="0"/>
              <a:cs typeface="细圆" charset="0"/>
            </a:endParaRPr>
          </a:p>
        </p:txBody>
      </p:sp>
      <p:sp>
        <p:nvSpPr>
          <p:cNvPr id="67595" name="Text Box 11"/>
          <p:cNvSpPr txBox="1">
            <a:spLocks noChangeArrowheads="1"/>
          </p:cNvSpPr>
          <p:nvPr/>
        </p:nvSpPr>
        <p:spPr bwMode="auto">
          <a:xfrm>
            <a:off x="2667000" y="1447800"/>
            <a:ext cx="6400800" cy="2235200"/>
          </a:xfrm>
          <a:prstGeom prst="rect">
            <a:avLst/>
          </a:prstGeom>
          <a:noFill/>
          <a:ln w="12700">
            <a:noFill/>
            <a:miter lim="800000"/>
            <a:headEnd type="none" w="sm" len="sm"/>
            <a:tailEnd type="none" w="sm" len="sm"/>
          </a:ln>
        </p:spPr>
        <p:txBody>
          <a:bodyPr>
            <a:spAutoFit/>
          </a:bodyPr>
          <a:lstStyle/>
          <a:p>
            <a:pPr>
              <a:lnSpc>
                <a:spcPct val="90000"/>
              </a:lnSpc>
              <a:spcBef>
                <a:spcPct val="20000"/>
              </a:spcBef>
              <a:buClr>
                <a:schemeClr val="tx2"/>
              </a:buClr>
              <a:buFont typeface="Wingdings" pitchFamily="2" charset="2"/>
              <a:buChar char="§"/>
            </a:pPr>
            <a:r>
              <a:rPr lang="zh-CN" altLang="en-US" sz="2600" b="1">
                <a:latin typeface="Arial" pitchFamily="34" charset="0"/>
                <a:ea typeface="细圆" pitchFamily="2" charset="-122"/>
              </a:rPr>
              <a:t>这三本福音书的内容是如此的相近，以至于被称为</a:t>
            </a:r>
            <a:r>
              <a:rPr lang="zh-CN" altLang="en-US" sz="2600" b="1" i="1">
                <a:latin typeface="Arial" pitchFamily="34" charset="0"/>
                <a:ea typeface="细圆" pitchFamily="2" charset="-122"/>
              </a:rPr>
              <a:t>“符类”</a:t>
            </a:r>
            <a:r>
              <a:rPr lang="zh-CN" altLang="en-US" sz="2600" b="1">
                <a:latin typeface="Arial" pitchFamily="34" charset="0"/>
                <a:ea typeface="细圆" pitchFamily="2" charset="-122"/>
              </a:rPr>
              <a:t>福音（“符类”即指“一起看”，或</a:t>
            </a:r>
            <a:r>
              <a:rPr lang="zh-CN" altLang="en-US" sz="2600" b="1">
                <a:ea typeface="细圆" pitchFamily="2" charset="-122"/>
              </a:rPr>
              <a:t>“看似一致”</a:t>
            </a:r>
            <a:r>
              <a:rPr lang="zh-CN" altLang="en-US" sz="2600" b="1">
                <a:latin typeface="Arial" pitchFamily="34" charset="0"/>
                <a:ea typeface="细圆" pitchFamily="2" charset="-122"/>
              </a:rPr>
              <a:t>）。它们都是从历史的角度来看基督的生平。另一方面，约翰福音则比较着重记载耶稣生平及教导的深层含义。</a:t>
            </a:r>
            <a:endParaRPr lang="zh-CN" altLang="en-US" sz="2600" b="1" i="1">
              <a:latin typeface="Arial" pitchFamily="34" charset="0"/>
              <a:ea typeface="细圆" pitchFamily="2" charset="-122"/>
            </a:endParaRPr>
          </a:p>
        </p:txBody>
      </p:sp>
      <p:sp>
        <p:nvSpPr>
          <p:cNvPr id="67596" name="Rectangle 12"/>
          <p:cNvSpPr>
            <a:spLocks noGrp="1" noChangeArrowheads="1"/>
          </p:cNvSpPr>
          <p:nvPr>
            <p:ph type="title"/>
          </p:nvPr>
        </p:nvSpPr>
        <p:spPr>
          <a:xfrm>
            <a:off x="2438400" y="228600"/>
            <a:ext cx="2209800" cy="671513"/>
          </a:xfrm>
          <a:solidFill>
            <a:schemeClr val="bg1"/>
          </a:solidFill>
        </p:spPr>
        <p:txBody>
          <a:bodyPr anchor="t" anchorCtr="0">
            <a:spAutoFit/>
          </a:bodyPr>
          <a:lstStyle/>
          <a:p>
            <a:pPr eaLnBrk="1" hangingPunct="1">
              <a:defRPr/>
            </a:pPr>
            <a:r>
              <a:rPr lang="en-US" altLang="zh-CN" sz="3800" b="1">
                <a:solidFill>
                  <a:srgbClr val="FFFF00"/>
                </a:solidFill>
                <a:latin typeface="隶变" charset="0"/>
                <a:ea typeface="隶变" charset="0"/>
                <a:cs typeface="隶变" charset="0"/>
              </a:rPr>
              <a:t>符</a:t>
            </a:r>
            <a:r>
              <a:rPr lang="zh-CN" altLang="en-US" sz="3800" b="1">
                <a:solidFill>
                  <a:srgbClr val="FFFF00"/>
                </a:solidFill>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94">
                                            <p:txEl>
                                              <p:pRg st="0" end="0"/>
                                            </p:txEl>
                                          </p:spTgt>
                                        </p:tgtEl>
                                        <p:attrNameLst>
                                          <p:attrName>style.visibility</p:attrName>
                                        </p:attrNameLst>
                                      </p:cBhvr>
                                      <p:to>
                                        <p:strVal val="visible"/>
                                      </p:to>
                                    </p:set>
                                    <p:anim calcmode="lin" valueType="num">
                                      <p:cBhvr additive="base">
                                        <p:cTn id="7" dur="500" fill="hold"/>
                                        <p:tgtEl>
                                          <p:spTgt spid="675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94">
                                            <p:txEl>
                                              <p:pRg st="1" end="1"/>
                                            </p:txEl>
                                          </p:spTgt>
                                        </p:tgtEl>
                                        <p:attrNameLst>
                                          <p:attrName>style.visibility</p:attrName>
                                        </p:attrNameLst>
                                      </p:cBhvr>
                                      <p:to>
                                        <p:strVal val="visible"/>
                                      </p:to>
                                    </p:set>
                                    <p:anim calcmode="lin" valueType="num">
                                      <p:cBhvr additive="base">
                                        <p:cTn id="13" dur="500" fill="hold"/>
                                        <p:tgtEl>
                                          <p:spTgt spid="6759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7595"/>
                                        </p:tgtEl>
                                        <p:attrNameLst>
                                          <p:attrName>style.visibility</p:attrName>
                                        </p:attrNameLst>
                                      </p:cBhvr>
                                      <p:to>
                                        <p:strVal val="visible"/>
                                      </p:to>
                                    </p:set>
                                    <p:anim calcmode="lin" valueType="num">
                                      <p:cBhvr additive="base">
                                        <p:cTn id="19" dur="500" fill="hold"/>
                                        <p:tgtEl>
                                          <p:spTgt spid="67595"/>
                                        </p:tgtEl>
                                        <p:attrNameLst>
                                          <p:attrName>ppt_x</p:attrName>
                                        </p:attrNameLst>
                                      </p:cBhvr>
                                      <p:tavLst>
                                        <p:tav tm="0">
                                          <p:val>
                                            <p:strVal val="1+#ppt_w/2"/>
                                          </p:val>
                                        </p:tav>
                                        <p:tav tm="100000">
                                          <p:val>
                                            <p:strVal val="#ppt_x"/>
                                          </p:val>
                                        </p:tav>
                                      </p:tavLst>
                                    </p:anim>
                                    <p:anim calcmode="lin" valueType="num">
                                      <p:cBhvr additive="base">
                                        <p:cTn id="20"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7593"/>
                                        </p:tgtEl>
                                        <p:attrNameLst>
                                          <p:attrName>style.visibility</p:attrName>
                                        </p:attrNameLst>
                                      </p:cBhvr>
                                      <p:to>
                                        <p:strVal val="visible"/>
                                      </p:to>
                                    </p:set>
                                    <p:anim calcmode="lin" valueType="num">
                                      <p:cBhvr additive="base">
                                        <p:cTn id="25" dur="500" fill="hold"/>
                                        <p:tgtEl>
                                          <p:spTgt spid="67593"/>
                                        </p:tgtEl>
                                        <p:attrNameLst>
                                          <p:attrName>ppt_x</p:attrName>
                                        </p:attrNameLst>
                                      </p:cBhvr>
                                      <p:tavLst>
                                        <p:tav tm="0">
                                          <p:val>
                                            <p:strVal val="#ppt_x"/>
                                          </p:val>
                                        </p:tav>
                                        <p:tav tm="100000">
                                          <p:val>
                                            <p:strVal val="#ppt_x"/>
                                          </p:val>
                                        </p:tav>
                                      </p:tavLst>
                                    </p:anim>
                                    <p:anim calcmode="lin" valueType="num">
                                      <p:cBhvr additive="base">
                                        <p:cTn id="26"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build="p" autoUpdateAnimBg="0"/>
      <p:bldP spid="67595"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15900" y="188913"/>
            <a:ext cx="6948488" cy="1107996"/>
          </a:xfrm>
          <a:prstGeom prst="rect">
            <a:avLst/>
          </a:prstGeom>
          <a:noFill/>
        </p:spPr>
        <p:txBody>
          <a:bodyPr>
            <a:spAutoFit/>
          </a:bodyPr>
          <a:lstStyle/>
          <a:p>
            <a:pPr eaLnBrk="0" hangingPunct="0"/>
            <a:r>
              <a:rPr lang="zh-CN" altLang="en-US" sz="6600" b="1" dirty="0">
                <a:solidFill>
                  <a:srgbClr val="6BCBF4"/>
                </a:solidFill>
                <a:effectLst>
                  <a:outerShdw blurRad="38100" dist="38100" dir="2700000" algn="tl">
                    <a:srgbClr val="C0C0C0"/>
                  </a:outerShdw>
                </a:effectLst>
                <a:latin typeface="Arial" pitchFamily="34" charset="0"/>
              </a:rPr>
              <a:t>施洗约翰在监狱里</a:t>
            </a:r>
            <a:endParaRPr lang="en-US" sz="6600" b="1" dirty="0">
              <a:solidFill>
                <a:srgbClr val="6BCBF4"/>
              </a:solidFill>
              <a:effectLst>
                <a:outerShdw blurRad="38100" dist="38100" dir="2700000" algn="tl">
                  <a:srgbClr val="C0C0C0"/>
                </a:outerShdw>
              </a:effectLst>
              <a:latin typeface="Arial" pitchFamily="34" charset="0"/>
            </a:endParaRPr>
          </a:p>
        </p:txBody>
      </p:sp>
      <p:sp>
        <p:nvSpPr>
          <p:cNvPr id="4" name="TextBox 3"/>
          <p:cNvSpPr txBox="1"/>
          <p:nvPr/>
        </p:nvSpPr>
        <p:spPr>
          <a:xfrm>
            <a:off x="215900" y="1989138"/>
            <a:ext cx="3126177" cy="1323439"/>
          </a:xfrm>
          <a:prstGeom prst="rect">
            <a:avLst/>
          </a:prstGeom>
          <a:noFill/>
        </p:spPr>
        <p:txBody>
          <a:bodyPr wrap="none">
            <a:spAutoFit/>
          </a:bodyPr>
          <a:lstStyle/>
          <a:p>
            <a:pPr eaLnBrk="0" hangingPunct="0"/>
            <a:r>
              <a:rPr lang="zh-CN" altLang="en-US" sz="4000" b="1" dirty="0">
                <a:solidFill>
                  <a:srgbClr val="FFFFFF"/>
                </a:solidFill>
                <a:effectLst>
                  <a:outerShdw blurRad="38100" dist="38100" dir="2700000" algn="tl">
                    <a:srgbClr val="C0C0C0"/>
                  </a:outerShdw>
                </a:effectLst>
                <a:latin typeface="Arial" pitchFamily="34" charset="0"/>
              </a:rPr>
              <a:t>马太 </a:t>
            </a:r>
            <a:r>
              <a:rPr lang="en-US" sz="4000" b="1" dirty="0">
                <a:solidFill>
                  <a:srgbClr val="FFFFFF"/>
                </a:solidFill>
                <a:effectLst>
                  <a:outerShdw blurRad="38100" dist="38100" dir="2700000" algn="tl">
                    <a:srgbClr val="C0C0C0"/>
                  </a:outerShdw>
                </a:effectLst>
                <a:latin typeface="Arial" pitchFamily="34" charset="0"/>
              </a:rPr>
              <a:t>14:1-12</a:t>
            </a:r>
          </a:p>
          <a:p>
            <a:pPr eaLnBrk="0" hangingPunct="0"/>
            <a:r>
              <a:rPr lang="zh-CN" altLang="en-US" sz="4000" b="1" dirty="0">
                <a:solidFill>
                  <a:srgbClr val="FFFFFF"/>
                </a:solidFill>
                <a:effectLst>
                  <a:outerShdw blurRad="38100" dist="38100" dir="2700000" algn="tl">
                    <a:srgbClr val="C0C0C0"/>
                  </a:outerShdw>
                </a:effectLst>
                <a:latin typeface="Arial" pitchFamily="34" charset="0"/>
              </a:rPr>
              <a:t>马可 </a:t>
            </a:r>
            <a:r>
              <a:rPr lang="en-US" sz="4000" b="1" dirty="0">
                <a:solidFill>
                  <a:srgbClr val="FFFFFF"/>
                </a:solidFill>
                <a:effectLst>
                  <a:outerShdw blurRad="38100" dist="38100" dir="2700000" algn="tl">
                    <a:srgbClr val="C0C0C0"/>
                  </a:outerShdw>
                </a:effectLst>
                <a:latin typeface="Arial" pitchFamily="34" charset="0"/>
              </a:rPr>
              <a:t>6:14-29</a:t>
            </a:r>
          </a:p>
        </p:txBody>
      </p:sp>
      <p:pic>
        <p:nvPicPr>
          <p:cNvPr id="224260" name="Picture 2" descr="FB_00_Prodigal Son_1024.jpg                                    008FF0F0Drive A                        7C268443:"/>
          <p:cNvPicPr>
            <a:picLocks noChangeAspect="1" noChangeArrowheads="1"/>
          </p:cNvPicPr>
          <p:nvPr/>
        </p:nvPicPr>
        <p:blipFill>
          <a:blip r:embed="rId3"/>
          <a:srcRect t="87410"/>
          <a:stretch>
            <a:fillRect/>
          </a:stretch>
        </p:blipFill>
        <p:spPr bwMode="auto">
          <a:xfrm>
            <a:off x="-1588" y="6064250"/>
            <a:ext cx="9182101" cy="866775"/>
          </a:xfrm>
          <a:prstGeom prst="rect">
            <a:avLst/>
          </a:prstGeom>
          <a:noFill/>
          <a:ln w="9525">
            <a:noFill/>
            <a:miter lim="800000"/>
            <a:headEnd/>
            <a:tailEnd/>
          </a:ln>
        </p:spPr>
      </p:pic>
      <p:pic>
        <p:nvPicPr>
          <p:cNvPr id="224261" name="Picture 3" descr="16_Lost_Coin_1024.jpg                                          00D23280Drive A                        7C268443:"/>
          <p:cNvPicPr>
            <a:picLocks noChangeAspect="1" noChangeArrowheads="1"/>
          </p:cNvPicPr>
          <p:nvPr/>
        </p:nvPicPr>
        <p:blipFill>
          <a:blip r:embed="rId4"/>
          <a:srcRect l="15884" t="13840" r="13797" b="36546"/>
          <a:stretch>
            <a:fillRect/>
          </a:stretch>
        </p:blipFill>
        <p:spPr bwMode="auto">
          <a:xfrm>
            <a:off x="215900" y="4149725"/>
            <a:ext cx="3497263" cy="1849438"/>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0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descr="0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1" descr="0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0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descr="0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descr="0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0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descr="0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68612" name="Rectangle 4"/>
          <p:cNvSpPr>
            <a:spLocks noGrp="1" noChangeArrowheads="1"/>
          </p:cNvSpPr>
          <p:nvPr>
            <p:ph type="body" idx="1"/>
          </p:nvPr>
        </p:nvSpPr>
        <p:spPr>
          <a:xfrm>
            <a:off x="228600" y="990600"/>
            <a:ext cx="8915400" cy="5715000"/>
          </a:xfrm>
        </p:spPr>
        <p:txBody>
          <a:bodyPr anchor="ctr"/>
          <a:lstStyle/>
          <a:p>
            <a:pPr eaLnBrk="1" hangingPunct="1">
              <a:lnSpc>
                <a:spcPct val="90000"/>
              </a:lnSpc>
            </a:pPr>
            <a:r>
              <a:rPr lang="zh-CN" altLang="en-US" sz="3000">
                <a:latin typeface="细圆" pitchFamily="2" charset="-122"/>
                <a:ea typeface="细圆" pitchFamily="2" charset="-122"/>
              </a:rPr>
              <a:t>马太、马可和路加三本福音书明显的十分相似；约翰福音则独树一帜。</a:t>
            </a:r>
          </a:p>
          <a:p>
            <a:pPr eaLnBrk="1" hangingPunct="1">
              <a:lnSpc>
                <a:spcPct val="90000"/>
              </a:lnSpc>
            </a:pPr>
            <a:r>
              <a:rPr lang="zh-CN" altLang="en-US" sz="3000">
                <a:latin typeface="细圆" pitchFamily="2" charset="-122"/>
                <a:ea typeface="细圆" pitchFamily="2" charset="-122"/>
              </a:rPr>
              <a:t>首三本福音书的共</a:t>
            </a:r>
            <a:r>
              <a:rPr lang="en-US" altLang="en-US" sz="2800"/>
              <a:t>同</a:t>
            </a:r>
            <a:r>
              <a:rPr lang="zh-CN" altLang="en-US" sz="3000">
                <a:latin typeface="细圆" pitchFamily="2" charset="-122"/>
                <a:ea typeface="细圆" pitchFamily="2" charset="-122"/>
              </a:rPr>
              <a:t>处？</a:t>
            </a:r>
          </a:p>
          <a:p>
            <a:pPr lvl="1" eaLnBrk="1" hangingPunct="1">
              <a:lnSpc>
                <a:spcPct val="90000"/>
              </a:lnSpc>
            </a:pPr>
            <a:r>
              <a:rPr lang="zh-CN" altLang="en-US" sz="2400">
                <a:latin typeface="细圆" pitchFamily="2" charset="-122"/>
                <a:ea typeface="细圆" pitchFamily="2" charset="-122"/>
              </a:rPr>
              <a:t>语言</a:t>
            </a:r>
          </a:p>
          <a:p>
            <a:pPr lvl="1" eaLnBrk="1" hangingPunct="1">
              <a:lnSpc>
                <a:spcPct val="90000"/>
              </a:lnSpc>
            </a:pPr>
            <a:r>
              <a:rPr lang="zh-CN" altLang="en-US" sz="2400">
                <a:latin typeface="细圆" pitchFamily="2" charset="-122"/>
                <a:ea typeface="细圆" pitchFamily="2" charset="-122"/>
              </a:rPr>
              <a:t>所包含的资料</a:t>
            </a:r>
          </a:p>
          <a:p>
            <a:pPr lvl="1" eaLnBrk="1" hangingPunct="1">
              <a:lnSpc>
                <a:spcPct val="90000"/>
              </a:lnSpc>
            </a:pPr>
            <a:r>
              <a:rPr lang="zh-CN" altLang="en-US" sz="2400">
                <a:latin typeface="细圆" pitchFamily="2" charset="-122"/>
                <a:ea typeface="细圆" pitchFamily="2" charset="-122"/>
              </a:rPr>
              <a:t>基督生平事迹与言论的一般次序</a:t>
            </a:r>
            <a:endParaRPr lang="en-US" altLang="ja-JP"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就数字上来看：</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91</a:t>
            </a:r>
            <a:r>
              <a:rPr lang="zh-CN" altLang="en-US" sz="2400">
                <a:latin typeface="细圆" pitchFamily="2" charset="-122"/>
                <a:ea typeface="细圆" pitchFamily="2" charset="-122"/>
              </a:rPr>
              <a:t>的马可出现在马太里头</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53</a:t>
            </a:r>
            <a:r>
              <a:rPr lang="zh-CN" altLang="en-US" sz="2400">
                <a:latin typeface="细圆" pitchFamily="2" charset="-122"/>
                <a:ea typeface="细圆" pitchFamily="2" charset="-122"/>
              </a:rPr>
              <a:t>的马可出现在路加里头</a:t>
            </a:r>
            <a:endParaRPr lang="en-US" altLang="zh-CN"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这些共</a:t>
            </a:r>
            <a:r>
              <a:rPr lang="en-US" altLang="en-US" sz="2800"/>
              <a:t>同</a:t>
            </a:r>
            <a:r>
              <a:rPr lang="zh-CN" altLang="en-US" sz="3000">
                <a:latin typeface="细圆" pitchFamily="2" charset="-122"/>
                <a:ea typeface="细圆" pitchFamily="2" charset="-122"/>
              </a:rPr>
              <a:t>点引发了不少关于符类福音原出处的问题。这些作者们是否倚赖一份共</a:t>
            </a:r>
            <a:r>
              <a:rPr lang="en-US" altLang="en-US" sz="2800"/>
              <a:t>同</a:t>
            </a:r>
            <a:r>
              <a:rPr lang="zh-CN" altLang="en-US" sz="3000">
                <a:latin typeface="细圆" pitchFamily="2" charset="-122"/>
                <a:ea typeface="细圆" pitchFamily="2" charset="-122"/>
              </a:rPr>
              <a:t>的原始材料？他们是否互相倚赖？</a:t>
            </a:r>
          </a:p>
        </p:txBody>
      </p:sp>
      <p:sp>
        <p:nvSpPr>
          <p:cNvPr id="68613" name="Rectangle 5"/>
          <p:cNvSpPr>
            <a:spLocks noGrp="1" noChangeArrowheads="1"/>
          </p:cNvSpPr>
          <p:nvPr>
            <p:ph type="title"/>
          </p:nvPr>
        </p:nvSpPr>
        <p:spPr>
          <a:xfrm>
            <a:off x="2286000" y="360363"/>
            <a:ext cx="396240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 calcmode="lin" valueType="num">
                                      <p:cBhvr>
                                        <p:cTn id="7" dur="500" fill="hold"/>
                                        <p:tgtEl>
                                          <p:spTgt spid="686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2">
                                            <p:txEl>
                                              <p:pRg st="1" end="1"/>
                                            </p:txEl>
                                          </p:spTgt>
                                        </p:tgtEl>
                                        <p:attrNameLst>
                                          <p:attrName>style.visibility</p:attrName>
                                        </p:attrNameLst>
                                      </p:cBhvr>
                                      <p:to>
                                        <p:strVal val="visible"/>
                                      </p:to>
                                    </p:set>
                                    <p:anim calcmode="lin" valueType="num">
                                      <p:cBhvr>
                                        <p:cTn id="13" dur="500" fill="hold"/>
                                        <p:tgtEl>
                                          <p:spTgt spid="6861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2">
                                            <p:txEl>
                                              <p:pRg st="2" end="2"/>
                                            </p:txEl>
                                          </p:spTgt>
                                        </p:tgtEl>
                                        <p:attrNameLst>
                                          <p:attrName>style.visibility</p:attrName>
                                        </p:attrNameLst>
                                      </p:cBhvr>
                                      <p:to>
                                        <p:strVal val="visible"/>
                                      </p:to>
                                    </p:set>
                                    <p:anim calcmode="lin" valueType="num">
                                      <p:cBhvr>
                                        <p:cTn id="19" dur="500" fill="hold"/>
                                        <p:tgtEl>
                                          <p:spTgt spid="686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2">
                                            <p:txEl>
                                              <p:pRg st="3" end="3"/>
                                            </p:txEl>
                                          </p:spTgt>
                                        </p:tgtEl>
                                        <p:attrNameLst>
                                          <p:attrName>style.visibility</p:attrName>
                                        </p:attrNameLst>
                                      </p:cBhvr>
                                      <p:to>
                                        <p:strVal val="visible"/>
                                      </p:to>
                                    </p:set>
                                    <p:anim calcmode="lin" valueType="num">
                                      <p:cBhvr>
                                        <p:cTn id="25" dur="500" fill="hold"/>
                                        <p:tgtEl>
                                          <p:spTgt spid="6861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2">
                                            <p:txEl>
                                              <p:pRg st="4" end="4"/>
                                            </p:txEl>
                                          </p:spTgt>
                                        </p:tgtEl>
                                        <p:attrNameLst>
                                          <p:attrName>style.visibility</p:attrName>
                                        </p:attrNameLst>
                                      </p:cBhvr>
                                      <p:to>
                                        <p:strVal val="visible"/>
                                      </p:to>
                                    </p:set>
                                    <p:anim calcmode="lin" valueType="num">
                                      <p:cBhvr>
                                        <p:cTn id="31" dur="500" fill="hold"/>
                                        <p:tgtEl>
                                          <p:spTgt spid="6861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2">
                                            <p:txEl>
                                              <p:pRg st="5" end="5"/>
                                            </p:txEl>
                                          </p:spTgt>
                                        </p:tgtEl>
                                        <p:attrNameLst>
                                          <p:attrName>style.visibility</p:attrName>
                                        </p:attrNameLst>
                                      </p:cBhvr>
                                      <p:to>
                                        <p:strVal val="visible"/>
                                      </p:to>
                                    </p:set>
                                    <p:anim calcmode="lin" valueType="num">
                                      <p:cBhvr>
                                        <p:cTn id="37" dur="500" fill="hold"/>
                                        <p:tgtEl>
                                          <p:spTgt spid="6861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2">
                                            <p:txEl>
                                              <p:pRg st="6" end="6"/>
                                            </p:txEl>
                                          </p:spTgt>
                                        </p:tgtEl>
                                        <p:attrNameLst>
                                          <p:attrName>style.visibility</p:attrName>
                                        </p:attrNameLst>
                                      </p:cBhvr>
                                      <p:to>
                                        <p:strVal val="visible"/>
                                      </p:to>
                                    </p:set>
                                    <p:anim calcmode="lin" valueType="num">
                                      <p:cBhvr>
                                        <p:cTn id="43" dur="500" fill="hold"/>
                                        <p:tgtEl>
                                          <p:spTgt spid="6861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2">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2">
                                            <p:txEl>
                                              <p:pRg st="7" end="7"/>
                                            </p:txEl>
                                          </p:spTgt>
                                        </p:tgtEl>
                                        <p:attrNameLst>
                                          <p:attrName>style.visibility</p:attrName>
                                        </p:attrNameLst>
                                      </p:cBhvr>
                                      <p:to>
                                        <p:strVal val="visible"/>
                                      </p:to>
                                    </p:set>
                                    <p:anim calcmode="lin" valueType="num">
                                      <p:cBhvr>
                                        <p:cTn id="49" dur="500" fill="hold"/>
                                        <p:tgtEl>
                                          <p:spTgt spid="6861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2">
                                            <p:txEl>
                                              <p:pRg st="8" end="8"/>
                                            </p:txEl>
                                          </p:spTgt>
                                        </p:tgtEl>
                                        <p:attrNameLst>
                                          <p:attrName>style.visibility</p:attrName>
                                        </p:attrNameLst>
                                      </p:cBhvr>
                                      <p:to>
                                        <p:strVal val="visible"/>
                                      </p:to>
                                    </p:set>
                                    <p:anim calcmode="lin" valueType="num">
                                      <p:cBhvr>
                                        <p:cTn id="55" dur="500" fill="hold"/>
                                        <p:tgtEl>
                                          <p:spTgt spid="6861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bldLvl="2"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1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1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1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1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1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1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1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1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1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descr="1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a:srcRect/>
          <a:stretch>
            <a:fillRect/>
          </a:stretch>
        </p:blipFill>
        <p:spPr bwMode="auto">
          <a:xfrm>
            <a:off x="342900" y="231775"/>
            <a:ext cx="8401050" cy="6402388"/>
          </a:xfrm>
          <a:prstGeom prst="rect">
            <a:avLst/>
          </a:prstGeom>
          <a:blipFill dpi="0" rotWithShape="0">
            <a:blip r:embed="rId4"/>
            <a:srcRect/>
            <a:tile tx="0" ty="0" sx="100000" sy="100000" flip="none" algn="tl"/>
          </a:blipFill>
          <a:ln w="9525">
            <a:noFill/>
            <a:round/>
            <a:headEnd/>
            <a:tailEnd/>
          </a:ln>
        </p:spPr>
      </p:pic>
      <p:sp>
        <p:nvSpPr>
          <p:cNvPr id="17408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0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2048" tIns="41025" rIns="82048" bIns="41025" anchor="ctr"/>
          <a:lstStyle/>
          <a:p>
            <a:endParaRPr lang="en-US">
              <a:solidFill>
                <a:srgbClr val="000000"/>
              </a:solidFill>
            </a:endParaRPr>
          </a:p>
        </p:txBody>
      </p:sp>
      <p:sp>
        <p:nvSpPr>
          <p:cNvPr id="174089" name="Rectangle 9"/>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2</a:t>
            </a:r>
          </a:p>
        </p:txBody>
      </p:sp>
      <p:sp>
        <p:nvSpPr>
          <p:cNvPr id="174090" name="Rectangle 10"/>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3</a:t>
            </a:r>
          </a:p>
        </p:txBody>
      </p:sp>
      <p:sp>
        <p:nvSpPr>
          <p:cNvPr id="174091"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1</a:t>
            </a:r>
          </a:p>
        </p:txBody>
      </p:sp>
      <p:grpSp>
        <p:nvGrpSpPr>
          <p:cNvPr id="174092" name="Group 12"/>
          <p:cNvGrpSpPr>
            <a:grpSpLocks/>
          </p:cNvGrpSpPr>
          <p:nvPr/>
        </p:nvGrpSpPr>
        <p:grpSpPr bwMode="auto">
          <a:xfrm>
            <a:off x="1652588" y="1647825"/>
            <a:ext cx="890587" cy="1376363"/>
            <a:chOff x="1145" y="1176"/>
            <a:chExt cx="617" cy="983"/>
          </a:xfrm>
        </p:grpSpPr>
        <p:sp>
          <p:nvSpPr>
            <p:cNvPr id="174129"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30"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31" name="Rectangle 15"/>
            <p:cNvSpPr>
              <a:spLocks noChangeArrowheads="1"/>
            </p:cNvSpPr>
            <p:nvPr/>
          </p:nvSpPr>
          <p:spPr bwMode="auto">
            <a:xfrm>
              <a:off x="1145" y="1834"/>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3" name="Group 16"/>
          <p:cNvGrpSpPr>
            <a:grpSpLocks/>
          </p:cNvGrpSpPr>
          <p:nvPr/>
        </p:nvGrpSpPr>
        <p:grpSpPr bwMode="auto">
          <a:xfrm>
            <a:off x="5070475" y="1658938"/>
            <a:ext cx="890588" cy="1376362"/>
            <a:chOff x="3513" y="1184"/>
            <a:chExt cx="617" cy="983"/>
          </a:xfrm>
        </p:grpSpPr>
        <p:sp>
          <p:nvSpPr>
            <p:cNvPr id="174126"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7"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8"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4" name="Group 20"/>
          <p:cNvGrpSpPr>
            <a:grpSpLocks/>
          </p:cNvGrpSpPr>
          <p:nvPr/>
        </p:nvGrpSpPr>
        <p:grpSpPr bwMode="auto">
          <a:xfrm>
            <a:off x="1674813" y="4325938"/>
            <a:ext cx="890587" cy="1376362"/>
            <a:chOff x="1161" y="3088"/>
            <a:chExt cx="617" cy="983"/>
          </a:xfrm>
        </p:grpSpPr>
        <p:sp>
          <p:nvSpPr>
            <p:cNvPr id="174123"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4"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5"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4095" name="Rectangle 2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马太</a:t>
            </a:r>
            <a:endParaRPr lang="en-GB" sz="3200" b="1">
              <a:solidFill>
                <a:srgbClr val="3366FF"/>
              </a:solidFill>
              <a:latin typeface="Helvetica" charset="0"/>
              <a:ea typeface="细圆" pitchFamily="2" charset="-122"/>
            </a:endParaRPr>
          </a:p>
        </p:txBody>
      </p:sp>
      <p:sp>
        <p:nvSpPr>
          <p:cNvPr id="174096" name="Rectangle 2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马可</a:t>
            </a:r>
            <a:endParaRPr lang="en-GB" sz="3200" b="1">
              <a:solidFill>
                <a:srgbClr val="3366FF"/>
              </a:solidFill>
              <a:latin typeface="Helvetica" charset="0"/>
              <a:ea typeface="细圆" pitchFamily="2" charset="-122"/>
            </a:endParaRPr>
          </a:p>
        </p:txBody>
      </p:sp>
      <p:sp>
        <p:nvSpPr>
          <p:cNvPr id="174097" name="Rectangle 26"/>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路加</a:t>
            </a:r>
            <a:endParaRPr lang="en-GB" sz="3200" b="1">
              <a:solidFill>
                <a:srgbClr val="3366FF"/>
              </a:solidFill>
              <a:latin typeface="Helvetica" charset="0"/>
              <a:ea typeface="细圆" pitchFamily="2" charset="-122"/>
            </a:endParaRPr>
          </a:p>
        </p:txBody>
      </p:sp>
      <p:sp>
        <p:nvSpPr>
          <p:cNvPr id="174098" name="Rectangle 27"/>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rPr>
              <a:t>   </a:t>
            </a:r>
            <a:r>
              <a:rPr lang="en-US" altLang="en-US" sz="2800">
                <a:solidFill>
                  <a:srgbClr val="3366FF"/>
                </a:solidFill>
              </a:rPr>
              <a:t>犹太人</a:t>
            </a:r>
            <a:endParaRPr lang="en-GB" sz="2500" b="1">
              <a:solidFill>
                <a:srgbClr val="3366FF"/>
              </a:solidFill>
              <a:latin typeface="Helvetica" charset="0"/>
            </a:endParaRPr>
          </a:p>
        </p:txBody>
      </p:sp>
      <p:sp>
        <p:nvSpPr>
          <p:cNvPr id="174099" name="Rectangle 28"/>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500" b="1">
              <a:solidFill>
                <a:srgbClr val="3366FF"/>
              </a:solidFill>
              <a:latin typeface="Helvetica" charset="0"/>
            </a:endParaRPr>
          </a:p>
        </p:txBody>
      </p:sp>
      <p:sp>
        <p:nvSpPr>
          <p:cNvPr id="174100" name="Rectangle 29"/>
          <p:cNvSpPr>
            <a:spLocks noChangeArrowheads="1"/>
          </p:cNvSpPr>
          <p:nvPr/>
        </p:nvSpPr>
        <p:spPr bwMode="auto">
          <a:xfrm>
            <a:off x="2362200" y="4237038"/>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500" b="1">
              <a:solidFill>
                <a:srgbClr val="3366FF"/>
              </a:solidFill>
              <a:latin typeface="Helvetica" charset="0"/>
            </a:endParaRPr>
          </a:p>
        </p:txBody>
      </p:sp>
      <p:sp>
        <p:nvSpPr>
          <p:cNvPr id="174101" name="Rectangle 30"/>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君王</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2" name="Rectangle 31"/>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仆</a:t>
            </a:r>
            <a:r>
              <a:rPr lang="zh-CN" altLang="en-US" b="1">
                <a:solidFill>
                  <a:srgbClr val="3366FF"/>
                </a:solidFill>
                <a:latin typeface="Times" charset="0"/>
                <a:ea typeface="细圆" pitchFamily="2" charset="-122"/>
              </a:rPr>
              <a:t>人的</a:t>
            </a:r>
            <a:r>
              <a:rPr lang="en-US" altLang="en-US">
                <a:solidFill>
                  <a:srgbClr val="3366FF"/>
                </a:solidFill>
                <a:ea typeface="细圆" pitchFamily="2" charset="-122"/>
              </a:rPr>
              <a:t>身分</a:t>
            </a:r>
            <a:endParaRPr lang="en-GB" b="1">
              <a:solidFill>
                <a:srgbClr val="3366FF"/>
              </a:solidFill>
              <a:latin typeface="Helvetica" charset="0"/>
              <a:ea typeface="细圆" pitchFamily="2" charset="-122"/>
            </a:endParaRPr>
          </a:p>
        </p:txBody>
      </p:sp>
      <p:sp>
        <p:nvSpPr>
          <p:cNvPr id="174103" name="Rectangle 32"/>
          <p:cNvSpPr>
            <a:spLocks noChangeArrowheads="1"/>
          </p:cNvSpPr>
          <p:nvPr/>
        </p:nvSpPr>
        <p:spPr bwMode="auto">
          <a:xfrm>
            <a:off x="2438400" y="4735513"/>
            <a:ext cx="1981200"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神</a:t>
            </a:r>
            <a:r>
              <a:rPr lang="en-GB" altLang="ja-JP" b="1">
                <a:solidFill>
                  <a:srgbClr val="3366FF"/>
                </a:solidFill>
                <a:latin typeface="Helvetica" charset="0"/>
              </a:rPr>
              <a:t>/</a:t>
            </a:r>
            <a:r>
              <a:rPr lang="en-US" altLang="en-US">
                <a:solidFill>
                  <a:srgbClr val="3366FF"/>
                </a:solidFill>
              </a:rPr>
              <a:t>人</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4" name="Rectangle 33"/>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sp>
        <p:nvSpPr>
          <p:cNvPr id="174105" name="Rectangle 34"/>
          <p:cNvSpPr>
            <a:spLocks noChangeArrowheads="1"/>
          </p:cNvSpPr>
          <p:nvPr/>
        </p:nvSpPr>
        <p:spPr bwMode="auto">
          <a:xfrm>
            <a:off x="5905500" y="2584450"/>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sp>
        <p:nvSpPr>
          <p:cNvPr id="174106" name="Rectangle 35"/>
          <p:cNvSpPr>
            <a:spLocks noChangeArrowheads="1"/>
          </p:cNvSpPr>
          <p:nvPr/>
        </p:nvSpPr>
        <p:spPr bwMode="auto">
          <a:xfrm>
            <a:off x="2439988" y="5251450"/>
            <a:ext cx="17510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sz="2800" b="1">
              <a:solidFill>
                <a:srgbClr val="3366FF"/>
              </a:solidFill>
              <a:latin typeface="Helvetica" charset="0"/>
            </a:endParaRPr>
          </a:p>
        </p:txBody>
      </p:sp>
      <p:sp>
        <p:nvSpPr>
          <p:cNvPr id="174107" name="Text Box 36"/>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grpSp>
        <p:nvGrpSpPr>
          <p:cNvPr id="174108" name="Group 37"/>
          <p:cNvGrpSpPr>
            <a:grpSpLocks/>
          </p:cNvGrpSpPr>
          <p:nvPr/>
        </p:nvGrpSpPr>
        <p:grpSpPr bwMode="auto">
          <a:xfrm>
            <a:off x="3230563" y="2209800"/>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endParaRPr lang="en-US">
                <a:solidFill>
                  <a:srgbClr val="000000"/>
                </a:solidFill>
              </a:endParaRPr>
            </a:p>
          </p:txBody>
        </p:sp>
      </p:grpSp>
      <p:grpSp>
        <p:nvGrpSpPr>
          <p:cNvPr id="6" name="Group 41"/>
          <p:cNvGrpSpPr>
            <a:grpSpLocks/>
          </p:cNvGrpSpPr>
          <p:nvPr/>
        </p:nvGrpSpPr>
        <p:grpSpPr bwMode="auto">
          <a:xfrm>
            <a:off x="2197100" y="2397125"/>
            <a:ext cx="4516438" cy="1214438"/>
            <a:chOff x="1523" y="1711"/>
            <a:chExt cx="3129" cy="866"/>
          </a:xfrm>
        </p:grpSpPr>
        <p:sp>
          <p:nvSpPr>
            <p:cNvPr id="174118" name="Text Box 42"/>
            <p:cNvSpPr txBox="1">
              <a:spLocks noChangeArrowheads="1"/>
            </p:cNvSpPr>
            <p:nvPr/>
          </p:nvSpPr>
          <p:spPr bwMode="auto">
            <a:xfrm rot="-2700000">
              <a:off x="1523" y="2246"/>
              <a:ext cx="3129"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b="1">
                  <a:solidFill>
                    <a:srgbClr val="FFFFFF"/>
                  </a:solidFill>
                  <a:latin typeface="Lucida Handwriting" pitchFamily="66" charset="0"/>
                </a:rPr>
                <a:t>“</a:t>
              </a:r>
              <a:r>
                <a:rPr lang="zh-CN" altLang="en-US">
                  <a:ea typeface="SimSun" pitchFamily="2" charset="-122"/>
                </a:rPr>
                <a:t>共同</a:t>
              </a:r>
              <a:r>
                <a:rPr lang="en-US" altLang="en-US">
                  <a:ea typeface="SimSun" pitchFamily="2" charset="-122"/>
                </a:rPr>
                <a:t>来查看</a:t>
              </a:r>
              <a:r>
                <a:rPr lang="en-GB" altLang="ja-JP" b="1">
                  <a:solidFill>
                    <a:srgbClr val="FFFFFF"/>
                  </a:solidFill>
                  <a:latin typeface="Lucida Handwriting" pitchFamily="66" charset="0"/>
                  <a:ea typeface="SimSun" pitchFamily="2" charset="-122"/>
                </a:rPr>
                <a:t>”</a:t>
              </a:r>
              <a:endParaRPr lang="en-GB" b="1">
                <a:solidFill>
                  <a:srgbClr val="FFFFFF"/>
                </a:solidFill>
                <a:latin typeface="Lucida Handwriting" pitchFamily="66" charset="0"/>
                <a:ea typeface="SimSun" pitchFamily="2" charset="-122"/>
              </a:endParaRPr>
            </a:p>
          </p:txBody>
        </p:sp>
        <p:sp>
          <p:nvSpPr>
            <p:cNvPr id="64552" name="Text Box 43"/>
            <p:cNvSpPr txBox="1">
              <a:spLocks noChangeArrowheads="1"/>
            </p:cNvSpPr>
            <p:nvPr/>
          </p:nvSpPr>
          <p:spPr bwMode="auto">
            <a:xfrm rot="18960000">
              <a:off x="1720" y="1711"/>
              <a:ext cx="2076" cy="854"/>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FFFFF"/>
                  </a:solidFill>
                  <a:latin typeface="Lucida Handwriting" pitchFamily="66" charset="0"/>
                </a:rPr>
                <a:t> </a:t>
              </a:r>
              <a:r>
                <a:rPr lang="en-US" altLang="zh-CN" sz="3600" b="1">
                  <a:effectLst>
                    <a:outerShdw blurRad="38100" dist="38100" dir="2700000" algn="tl">
                      <a:srgbClr val="010199"/>
                    </a:outerShdw>
                  </a:effectLst>
                  <a:latin typeface="隶变" pitchFamily="2" charset="-122"/>
                  <a:ea typeface="隶变" pitchFamily="2" charset="-122"/>
                </a:rPr>
                <a:t>符</a:t>
              </a:r>
              <a:r>
                <a:rPr lang="zh-CN" altLang="en-US" sz="3600" b="1">
                  <a:effectLst>
                    <a:outerShdw blurRad="38100" dist="38100" dir="2700000" algn="tl">
                      <a:srgbClr val="010199"/>
                    </a:outerShdw>
                  </a:effectLst>
                  <a:latin typeface="隶变" pitchFamily="2" charset="-122"/>
                  <a:ea typeface="隶变" pitchFamily="2" charset="-122"/>
                </a:rPr>
                <a:t>类</a:t>
              </a:r>
              <a:r>
                <a:rPr lang="en-GB" altLang="ja-JP" sz="3600" b="1">
                  <a:latin typeface="Comic Sans MS" pitchFamily="66" charset="0"/>
                  <a:ea typeface="隶变" pitchFamily="2" charset="-122"/>
                </a:rPr>
                <a:t>:</a:t>
              </a:r>
            </a:p>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a:solidFill>
                    <a:srgbClr val="FFFFFF"/>
                  </a:solidFill>
                  <a:latin typeface="Lucida Handwriting" pitchFamily="66" charset="0"/>
                  <a:ea typeface="隶变" pitchFamily="2" charset="-122"/>
                </a:rPr>
                <a:t>:</a:t>
              </a:r>
            </a:p>
          </p:txBody>
        </p:sp>
      </p:grpSp>
      <p:sp>
        <p:nvSpPr>
          <p:cNvPr id="22572" name="Text Box 44"/>
          <p:cNvSpPr txBox="1">
            <a:spLocks noChangeArrowheads="1"/>
          </p:cNvSpPr>
          <p:nvPr/>
        </p:nvSpPr>
        <p:spPr bwMode="auto">
          <a:xfrm>
            <a:off x="4419600" y="3886200"/>
            <a:ext cx="3810000" cy="823913"/>
          </a:xfrm>
          <a:prstGeom prst="rect">
            <a:avLst/>
          </a:prstGeom>
          <a:noFill/>
          <a:ln w="9525">
            <a:noFill/>
            <a:round/>
            <a:headEnd/>
            <a:tailEnd/>
          </a:ln>
        </p:spPr>
        <p:txBody>
          <a:bodyPr lIns="80756" tIns="41993" rIns="80756" bIns="41993">
            <a:spAutoFit/>
          </a:bodyPr>
          <a:lstStyle/>
          <a:p>
            <a:pPr algn="ctr">
              <a:spcBef>
                <a:spcPts val="30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sz="4800" b="1">
                <a:solidFill>
                  <a:srgbClr val="FFFF00"/>
                </a:solidFill>
                <a:latin typeface="Comic Sans MS" pitchFamily="66" charset="0"/>
              </a:rPr>
              <a:t>“</a:t>
            </a:r>
            <a:r>
              <a:rPr lang="zh-CN" altLang="en-US" sz="4800">
                <a:solidFill>
                  <a:srgbClr val="FFFF00"/>
                </a:solidFill>
                <a:ea typeface="SimSun" pitchFamily="2" charset="-122"/>
              </a:rPr>
              <a:t>共同</a:t>
            </a:r>
            <a:r>
              <a:rPr lang="en-US" altLang="en-US" sz="4800">
                <a:solidFill>
                  <a:srgbClr val="FFFF00"/>
                </a:solidFill>
                <a:ea typeface="SimSun" pitchFamily="2" charset="-122"/>
              </a:rPr>
              <a:t>来</a:t>
            </a:r>
            <a:r>
              <a:rPr lang="en-US" altLang="en-US" sz="4800" b="1">
                <a:solidFill>
                  <a:srgbClr val="FFFF00"/>
                </a:solidFill>
                <a:ea typeface="SimSun" pitchFamily="2" charset="-122"/>
              </a:rPr>
              <a:t>查</a:t>
            </a:r>
            <a:r>
              <a:rPr lang="en-US" altLang="en-US" sz="4800">
                <a:solidFill>
                  <a:srgbClr val="FFFF00"/>
                </a:solidFill>
                <a:ea typeface="SimSun" pitchFamily="2" charset="-122"/>
              </a:rPr>
              <a:t>看</a:t>
            </a:r>
            <a:r>
              <a:rPr lang="en-GB" altLang="ja-JP" sz="4800" b="1">
                <a:solidFill>
                  <a:srgbClr val="FFFF00"/>
                </a:solidFill>
                <a:latin typeface="Comic Sans MS" pitchFamily="66" charset="0"/>
                <a:ea typeface="SimSun" pitchFamily="2" charset="-122"/>
              </a:rPr>
              <a:t>”</a:t>
            </a:r>
            <a:endParaRPr lang="en-GB" sz="4800" b="1">
              <a:solidFill>
                <a:srgbClr val="FFFF00"/>
              </a:solidFill>
              <a:latin typeface="Comic Sans MS" pitchFamily="66" charset="0"/>
              <a:ea typeface="SimSun" pitchFamily="2" charset="-122"/>
            </a:endParaRPr>
          </a:p>
        </p:txBody>
      </p:sp>
      <p:sp>
        <p:nvSpPr>
          <p:cNvPr id="22573" name="Text Box 45"/>
          <p:cNvSpPr txBox="1">
            <a:spLocks noChangeArrowheads="1"/>
          </p:cNvSpPr>
          <p:nvPr/>
        </p:nvSpPr>
        <p:spPr bwMode="auto">
          <a:xfrm>
            <a:off x="990600" y="914400"/>
            <a:ext cx="5718175" cy="1192213"/>
          </a:xfrm>
          <a:prstGeom prst="rect">
            <a:avLst/>
          </a:prstGeom>
          <a:noFill/>
          <a:ln w="9525">
            <a:noFill/>
            <a:round/>
            <a:headEnd/>
            <a:tailEnd/>
          </a:ln>
        </p:spPr>
        <p:txBody>
          <a:bodyPr lIns="80756" tIns="41993" rIns="80756" bIns="41993">
            <a:spAutoFit/>
          </a:bodyPr>
          <a:lstStyle/>
          <a:p>
            <a:pPr algn="ctr">
              <a:spcBef>
                <a:spcPts val="4488"/>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zh-CN" sz="7200" b="1">
                <a:solidFill>
                  <a:srgbClr val="FFFF00"/>
                </a:solidFill>
                <a:effectLst>
                  <a:outerShdw blurRad="38100" dist="38100" dir="2700000" algn="tl">
                    <a:srgbClr val="FFFFFF"/>
                  </a:outerShdw>
                </a:effectLst>
                <a:latin typeface="隶变" pitchFamily="2" charset="-122"/>
                <a:ea typeface="隶变" pitchFamily="2" charset="-122"/>
              </a:rPr>
              <a:t>符</a:t>
            </a:r>
            <a:r>
              <a:rPr lang="zh-CN" altLang="en-US" sz="7200" b="1">
                <a:solidFill>
                  <a:srgbClr val="FFFF00"/>
                </a:solidFill>
                <a:effectLst>
                  <a:outerShdw blurRad="38100" dist="38100" dir="2700000" algn="tl">
                    <a:srgbClr val="FFFFFF"/>
                  </a:outerShdw>
                </a:effectLst>
                <a:latin typeface="隶变" pitchFamily="2" charset="-122"/>
                <a:ea typeface="隶变" pitchFamily="2" charset="-122"/>
              </a:rPr>
              <a:t>类</a:t>
            </a:r>
            <a:r>
              <a:rPr lang="en-GB" altLang="ja-JP" sz="7200" b="1">
                <a:solidFill>
                  <a:srgbClr val="FAFD00"/>
                </a:solidFill>
                <a:latin typeface="Comic Sans MS" pitchFamily="66" charset="0"/>
                <a:ea typeface="隶变" pitchFamily="2" charset="-122"/>
              </a:rPr>
              <a:t>:</a:t>
            </a:r>
            <a:endParaRPr lang="en-GB" sz="7200" b="1">
              <a:solidFill>
                <a:srgbClr val="FAFD00"/>
              </a:solidFill>
              <a:latin typeface="Comic Sans MS" pitchFamily="66" charset="0"/>
              <a:ea typeface="隶变" pitchFamily="2" charset="-122"/>
            </a:endParaRPr>
          </a:p>
        </p:txBody>
      </p:sp>
      <p:sp>
        <p:nvSpPr>
          <p:cNvPr id="174112" name="Text Box 46"/>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3"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4" name="Text Box 48"/>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20</a:t>
            </a:r>
          </a:p>
        </p:txBody>
      </p:sp>
      <p:sp>
        <p:nvSpPr>
          <p:cNvPr id="174115" name="Text Box 49"/>
          <p:cNvSpPr txBox="1">
            <a:spLocks noChangeArrowheads="1"/>
          </p:cNvSpPr>
          <p:nvPr/>
        </p:nvSpPr>
        <p:spPr bwMode="auto">
          <a:xfrm>
            <a:off x="870585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3</a:t>
            </a:r>
          </a:p>
        </p:txBody>
      </p:sp>
      <p:sp>
        <p:nvSpPr>
          <p:cNvPr id="52" name="Title 51"/>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这个异乎寻常</a:t>
            </a:r>
            <a:r>
              <a:rPr lang="en-US" altLang="en-US" sz="2800">
                <a:solidFill>
                  <a:srgbClr val="FFFF00"/>
                </a:solidFill>
              </a:rPr>
              <a:t>的</a:t>
            </a:r>
            <a:r>
              <a:rPr lang="en-US" altLang="en-US" sz="3200">
                <a:solidFill>
                  <a:srgbClr val="FFFF00"/>
                </a:solidFill>
              </a:rPr>
              <a:t>字</a:t>
            </a:r>
            <a:r>
              <a:rPr lang="en-US" altLang="ja-JP" sz="2900" b="1">
                <a:solidFill>
                  <a:srgbClr val="FFEA18"/>
                </a:solidFill>
                <a:latin typeface="Comic Sans MS" pitchFamily="66" charset="0"/>
              </a:rPr>
              <a:t>…</a:t>
            </a:r>
            <a:endParaRPr lang="en-US"/>
          </a:p>
        </p:txBody>
      </p:sp>
      <p:sp>
        <p:nvSpPr>
          <p:cNvPr id="53" name="TextBox 52"/>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descr="2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899167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8541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1741" y="2871972"/>
            <a:ext cx="2838984" cy="150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6:1-13</a:t>
            </a:r>
          </a:p>
        </p:txBody>
      </p:sp>
    </p:spTree>
    <p:extLst>
      <p:ext uri="{BB962C8B-B14F-4D97-AF65-F5344CB8AC3E}">
        <p14:creationId xmlns:p14="http://schemas.microsoft.com/office/powerpoint/2010/main" val="26198307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9012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810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2598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131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62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1909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p:cNvPicPr>
            <a:picLocks noChangeAspect="1" noChangeArrowheads="1"/>
          </p:cNvPicPr>
          <p:nvPr/>
        </p:nvPicPr>
        <p:blipFill>
          <a:blip r:embed="rId3"/>
          <a:srcRect/>
          <a:stretch>
            <a:fillRect/>
          </a:stretch>
        </p:blipFill>
        <p:spPr bwMode="auto">
          <a:xfrm>
            <a:off x="342900" y="231775"/>
            <a:ext cx="8401050" cy="6400800"/>
          </a:xfrm>
          <a:prstGeom prst="rect">
            <a:avLst/>
          </a:prstGeom>
          <a:blipFill dpi="0" rotWithShape="0">
            <a:blip r:embed="rId4"/>
            <a:srcRect/>
            <a:tile tx="0" ty="0" sx="100000" sy="100000" flip="none" algn="tl"/>
          </a:blipFill>
          <a:ln w="9525">
            <a:noFill/>
            <a:round/>
            <a:headEnd/>
            <a:tailEnd/>
          </a:ln>
        </p:spPr>
      </p:pic>
      <p:sp>
        <p:nvSpPr>
          <p:cNvPr id="176130"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3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3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76136" name="Rectangle 8"/>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6137" name="Rectangle 9"/>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6138" name="Rectangle 10"/>
          <p:cNvSpPr>
            <a:spLocks noChangeArrowheads="1"/>
          </p:cNvSpPr>
          <p:nvPr/>
        </p:nvSpPr>
        <p:spPr bwMode="auto">
          <a:xfrm>
            <a:off x="4860925" y="3624263"/>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4</a:t>
            </a:r>
          </a:p>
        </p:txBody>
      </p:sp>
      <p:sp>
        <p:nvSpPr>
          <p:cNvPr id="176139"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nvGrpSpPr>
          <p:cNvPr id="176140" name="Group 12"/>
          <p:cNvGrpSpPr>
            <a:grpSpLocks/>
          </p:cNvGrpSpPr>
          <p:nvPr/>
        </p:nvGrpSpPr>
        <p:grpSpPr bwMode="auto">
          <a:xfrm>
            <a:off x="1652588" y="1647825"/>
            <a:ext cx="936625" cy="1376363"/>
            <a:chOff x="1145" y="1176"/>
            <a:chExt cx="649" cy="983"/>
          </a:xfrm>
        </p:grpSpPr>
        <p:sp>
          <p:nvSpPr>
            <p:cNvPr id="176182"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3"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4" name="Rectangle 15"/>
            <p:cNvSpPr>
              <a:spLocks noChangeArrowheads="1"/>
            </p:cNvSpPr>
            <p:nvPr/>
          </p:nvSpPr>
          <p:spPr bwMode="auto">
            <a:xfrm>
              <a:off x="1161" y="1834"/>
              <a:ext cx="633"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1" name="Group 16"/>
          <p:cNvGrpSpPr>
            <a:grpSpLocks/>
          </p:cNvGrpSpPr>
          <p:nvPr/>
        </p:nvGrpSpPr>
        <p:grpSpPr bwMode="auto">
          <a:xfrm>
            <a:off x="5070475" y="1658938"/>
            <a:ext cx="890588" cy="1376362"/>
            <a:chOff x="3513" y="1184"/>
            <a:chExt cx="617" cy="983"/>
          </a:xfrm>
        </p:grpSpPr>
        <p:sp>
          <p:nvSpPr>
            <p:cNvPr id="176179"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0"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1"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2" name="Group 20"/>
          <p:cNvGrpSpPr>
            <a:grpSpLocks/>
          </p:cNvGrpSpPr>
          <p:nvPr/>
        </p:nvGrpSpPr>
        <p:grpSpPr bwMode="auto">
          <a:xfrm>
            <a:off x="1674813" y="4325938"/>
            <a:ext cx="890587" cy="1376362"/>
            <a:chOff x="1161" y="3088"/>
            <a:chExt cx="617" cy="983"/>
          </a:xfrm>
        </p:grpSpPr>
        <p:sp>
          <p:nvSpPr>
            <p:cNvPr id="176176"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77"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78"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3" name="Group 24"/>
          <p:cNvGrpSpPr>
            <a:grpSpLocks/>
          </p:cNvGrpSpPr>
          <p:nvPr/>
        </p:nvGrpSpPr>
        <p:grpSpPr bwMode="auto">
          <a:xfrm>
            <a:off x="5011738" y="4325938"/>
            <a:ext cx="890587" cy="1376362"/>
            <a:chOff x="3473" y="3088"/>
            <a:chExt cx="617" cy="983"/>
          </a:xfrm>
        </p:grpSpPr>
        <p:sp>
          <p:nvSpPr>
            <p:cNvPr id="176173" name="Rectangle 25"/>
            <p:cNvSpPr>
              <a:spLocks noChangeArrowheads="1"/>
            </p:cNvSpPr>
            <p:nvPr/>
          </p:nvSpPr>
          <p:spPr bwMode="auto">
            <a:xfrm>
              <a:off x="3473"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4" name="Rectangle 26"/>
            <p:cNvSpPr>
              <a:spLocks noChangeArrowheads="1"/>
            </p:cNvSpPr>
            <p:nvPr/>
          </p:nvSpPr>
          <p:spPr bwMode="auto">
            <a:xfrm>
              <a:off x="3473"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5" name="Rectangle 27"/>
            <p:cNvSpPr>
              <a:spLocks noChangeArrowheads="1"/>
            </p:cNvSpPr>
            <p:nvPr/>
          </p:nvSpPr>
          <p:spPr bwMode="auto">
            <a:xfrm>
              <a:off x="3473"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6144" name="Rectangle 28"/>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6145" name="Rectangle 29"/>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6146" name="Rectangle 30"/>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6147" name="Rectangle 31"/>
          <p:cNvSpPr>
            <a:spLocks noChangeArrowheads="1"/>
          </p:cNvSpPr>
          <p:nvPr/>
        </p:nvSpPr>
        <p:spPr bwMode="auto">
          <a:xfrm>
            <a:off x="5759450"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3366FF"/>
                </a:solidFill>
              </a:rPr>
              <a:t>约翰</a:t>
            </a:r>
            <a:endParaRPr lang="en-GB" sz="3200" b="1">
              <a:solidFill>
                <a:srgbClr val="3366FF"/>
              </a:solidFill>
              <a:latin typeface="Helvetica" charset="0"/>
            </a:endParaRPr>
          </a:p>
        </p:txBody>
      </p:sp>
      <p:sp>
        <p:nvSpPr>
          <p:cNvPr id="176148" name="Rectangle 32"/>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a:solidFill>
                  <a:srgbClr val="CECECE"/>
                </a:solidFill>
                <a:latin typeface="Helvetica" charset="0"/>
              </a:rPr>
              <a:t>   </a:t>
            </a:r>
            <a:r>
              <a:rPr lang="en-US" altLang="en-US" sz="2800">
                <a:solidFill>
                  <a:srgbClr val="DDDDE9"/>
                </a:solidFill>
              </a:rPr>
              <a:t>犹太人</a:t>
            </a:r>
            <a:endParaRPr lang="en-GB" sz="2500">
              <a:solidFill>
                <a:srgbClr val="DDDDE9"/>
              </a:solidFill>
              <a:latin typeface="Helvetica" charset="0"/>
            </a:endParaRPr>
          </a:p>
        </p:txBody>
      </p:sp>
      <p:sp>
        <p:nvSpPr>
          <p:cNvPr id="176149" name="Rectangle 33"/>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DDDDE9"/>
                </a:solidFill>
              </a:rPr>
              <a:t>罗马人</a:t>
            </a:r>
            <a:endParaRPr lang="en-GB" sz="2800">
              <a:solidFill>
                <a:srgbClr val="DDDDE9"/>
              </a:solidFill>
              <a:latin typeface="Helvetica" charset="0"/>
            </a:endParaRPr>
          </a:p>
        </p:txBody>
      </p:sp>
      <p:sp>
        <p:nvSpPr>
          <p:cNvPr id="176150" name="Rectangle 34"/>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DDDDE9"/>
                </a:solidFill>
              </a:rPr>
              <a:t>希腊人</a:t>
            </a:r>
            <a:endParaRPr lang="en-GB" sz="2800" b="1">
              <a:solidFill>
                <a:srgbClr val="DDDDE9"/>
              </a:solidFill>
              <a:latin typeface="Helvetica" charset="0"/>
            </a:endParaRPr>
          </a:p>
        </p:txBody>
      </p:sp>
      <p:sp>
        <p:nvSpPr>
          <p:cNvPr id="176151" name="Rectangle 35"/>
          <p:cNvSpPr>
            <a:spLocks noChangeArrowheads="1"/>
          </p:cNvSpPr>
          <p:nvPr/>
        </p:nvSpPr>
        <p:spPr bwMode="auto">
          <a:xfrm>
            <a:off x="5916613" y="4241800"/>
            <a:ext cx="10937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500" b="1">
              <a:solidFill>
                <a:srgbClr val="3366FF"/>
              </a:solidFill>
              <a:latin typeface="Helvetica" charset="0"/>
            </a:endParaRPr>
          </a:p>
        </p:txBody>
      </p:sp>
      <p:sp>
        <p:nvSpPr>
          <p:cNvPr id="176152" name="Rectangle 36"/>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君王</a:t>
            </a:r>
            <a:r>
              <a:rPr lang="zh-CN" altLang="en-US">
                <a:solidFill>
                  <a:srgbClr val="DDDDE9"/>
                </a:solidFill>
              </a:rPr>
              <a:t>的</a:t>
            </a:r>
            <a:r>
              <a:rPr lang="en-US" altLang="en-US"/>
              <a:t>身分</a:t>
            </a:r>
            <a:endParaRPr lang="en-GB">
              <a:solidFill>
                <a:srgbClr val="DDDDE9"/>
              </a:solidFill>
              <a:latin typeface="Helvetica" charset="0"/>
            </a:endParaRPr>
          </a:p>
        </p:txBody>
      </p:sp>
      <p:sp>
        <p:nvSpPr>
          <p:cNvPr id="176153" name="Rectangle 37"/>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仆</a:t>
            </a:r>
            <a:r>
              <a:rPr lang="zh-CN" altLang="en-US" b="1">
                <a:latin typeface="Times" charset="0"/>
                <a:ea typeface="细圆" pitchFamily="2" charset="-122"/>
              </a:rPr>
              <a:t>人的</a:t>
            </a:r>
            <a:r>
              <a:rPr lang="en-US" altLang="en-US">
                <a:ea typeface="细圆" pitchFamily="2" charset="-122"/>
              </a:rPr>
              <a:t>身分</a:t>
            </a:r>
            <a:endParaRPr lang="en-GB">
              <a:solidFill>
                <a:srgbClr val="DDDDE9"/>
              </a:solidFill>
              <a:latin typeface="Helvetica" charset="0"/>
              <a:ea typeface="细圆" pitchFamily="2" charset="-122"/>
            </a:endParaRPr>
          </a:p>
        </p:txBody>
      </p:sp>
      <p:sp>
        <p:nvSpPr>
          <p:cNvPr id="176154" name="Rectangle 38"/>
          <p:cNvSpPr>
            <a:spLocks noChangeArrowheads="1"/>
          </p:cNvSpPr>
          <p:nvPr/>
        </p:nvSpPr>
        <p:spPr bwMode="auto">
          <a:xfrm>
            <a:off x="2439988" y="4735513"/>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DDDDE9"/>
                </a:solidFill>
              </a:rPr>
              <a:t>神</a:t>
            </a:r>
            <a:r>
              <a:rPr lang="en-GB" altLang="ja-JP" b="1">
                <a:solidFill>
                  <a:srgbClr val="DDDDE9"/>
                </a:solidFill>
                <a:latin typeface="Helvetica" charset="0"/>
              </a:rPr>
              <a:t>/</a:t>
            </a:r>
            <a:r>
              <a:rPr lang="en-US" altLang="en-US" b="1">
                <a:solidFill>
                  <a:srgbClr val="DDDDE9"/>
                </a:solidFill>
              </a:rPr>
              <a:t>人</a:t>
            </a:r>
            <a:r>
              <a:rPr lang="zh-CN" altLang="en-US" b="1">
                <a:solidFill>
                  <a:srgbClr val="DDDDE9"/>
                </a:solidFill>
              </a:rPr>
              <a:t>的</a:t>
            </a:r>
            <a:r>
              <a:rPr lang="en-US" altLang="en-US"/>
              <a:t>身分</a:t>
            </a:r>
            <a:endParaRPr lang="en-GB" b="1">
              <a:solidFill>
                <a:srgbClr val="DDDDE9"/>
              </a:solidFill>
              <a:latin typeface="Helvetica" charset="0"/>
            </a:endParaRPr>
          </a:p>
        </p:txBody>
      </p:sp>
      <p:sp>
        <p:nvSpPr>
          <p:cNvPr id="176155" name="Rectangle 39"/>
          <p:cNvSpPr>
            <a:spLocks noChangeArrowheads="1"/>
          </p:cNvSpPr>
          <p:nvPr/>
        </p:nvSpPr>
        <p:spPr bwMode="auto">
          <a:xfrm>
            <a:off x="5903913" y="4729163"/>
            <a:ext cx="14874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3366FF"/>
                </a:solidFill>
              </a:rPr>
              <a:t>神</a:t>
            </a:r>
            <a:r>
              <a:rPr lang="zh-CN" altLang="en-US" b="1">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6156" name="Rectangle 40"/>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他的言谈</a:t>
            </a:r>
            <a:endParaRPr lang="en-GB" sz="2800" b="1">
              <a:solidFill>
                <a:srgbClr val="DDDDE9"/>
              </a:solidFill>
              <a:latin typeface="Helvetica" charset="0"/>
            </a:endParaRPr>
          </a:p>
        </p:txBody>
      </p:sp>
      <p:sp>
        <p:nvSpPr>
          <p:cNvPr id="176157" name="Rectangle 41"/>
          <p:cNvSpPr>
            <a:spLocks noChangeArrowheads="1"/>
          </p:cNvSpPr>
          <p:nvPr/>
        </p:nvSpPr>
        <p:spPr bwMode="auto">
          <a:xfrm>
            <a:off x="5905500" y="2584450"/>
            <a:ext cx="16383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他的作为</a:t>
            </a:r>
            <a:endParaRPr lang="en-GB" sz="2800" b="1">
              <a:solidFill>
                <a:srgbClr val="DDDDE9"/>
              </a:solidFill>
              <a:latin typeface="Helvetica" charset="0"/>
            </a:endParaRPr>
          </a:p>
        </p:txBody>
      </p:sp>
      <p:sp>
        <p:nvSpPr>
          <p:cNvPr id="176158" name="Rectangle 42"/>
          <p:cNvSpPr>
            <a:spLocks noChangeArrowheads="1"/>
          </p:cNvSpPr>
          <p:nvPr/>
        </p:nvSpPr>
        <p:spPr bwMode="auto">
          <a:xfrm>
            <a:off x="5872163" y="5256213"/>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他的意</a:t>
            </a:r>
            <a:r>
              <a:rPr lang="zh-CN" altLang="en-US" sz="2800">
                <a:solidFill>
                  <a:srgbClr val="3366FF"/>
                </a:solidFill>
              </a:rPr>
              <a:t>示</a:t>
            </a:r>
            <a:endParaRPr lang="en-GB" sz="2500" b="1">
              <a:solidFill>
                <a:srgbClr val="3366FF"/>
              </a:solidFill>
              <a:latin typeface="Helvetica" charset="0"/>
            </a:endParaRPr>
          </a:p>
        </p:txBody>
      </p:sp>
      <p:sp>
        <p:nvSpPr>
          <p:cNvPr id="176159" name="Rectangle 43"/>
          <p:cNvSpPr>
            <a:spLocks noChangeArrowheads="1"/>
          </p:cNvSpPr>
          <p:nvPr/>
        </p:nvSpPr>
        <p:spPr bwMode="auto">
          <a:xfrm>
            <a:off x="2439988" y="5251450"/>
            <a:ext cx="15986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a:t>
            </a:r>
            <a:r>
              <a:rPr lang="en-US" altLang="en-US" sz="2800" b="1">
                <a:solidFill>
                  <a:srgbClr val="DDDDE9"/>
                </a:solidFill>
              </a:rPr>
              <a:t>感触</a:t>
            </a:r>
            <a:endParaRPr lang="en-GB" sz="2800" b="1">
              <a:solidFill>
                <a:srgbClr val="DDDDE9"/>
              </a:solidFill>
              <a:latin typeface="Helvetica" charset="0"/>
            </a:endParaRPr>
          </a:p>
        </p:txBody>
      </p:sp>
      <p:sp>
        <p:nvSpPr>
          <p:cNvPr id="17616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1"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2"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176166" name="Text Box 51"/>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3604" name="Text Box 52"/>
          <p:cNvSpPr txBox="1">
            <a:spLocks noChangeArrowheads="1"/>
          </p:cNvSpPr>
          <p:nvPr/>
        </p:nvSpPr>
        <p:spPr bwMode="auto">
          <a:xfrm>
            <a:off x="5334000" y="3352800"/>
            <a:ext cx="1771650" cy="2398713"/>
          </a:xfrm>
          <a:prstGeom prst="rect">
            <a:avLst/>
          </a:prstGeom>
          <a:noFill/>
          <a:ln w="9525">
            <a:noFill/>
            <a:round/>
            <a:headEnd/>
            <a:tailEnd/>
          </a:ln>
        </p:spPr>
        <p:txBody>
          <a:bodyPr lIns="80756" tIns="41993" rIns="80756" bIns="41993">
            <a:spAutoFit/>
          </a:bodyPr>
          <a:lstStyle/>
          <a:p>
            <a:pPr algn="ctr">
              <a:spcBef>
                <a:spcPts val="94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5200" b="1">
                <a:solidFill>
                  <a:srgbClr val="FFEA18"/>
                </a:solidFill>
              </a:rPr>
              <a:t>∑</a:t>
            </a:r>
          </a:p>
        </p:txBody>
      </p:sp>
      <p:sp>
        <p:nvSpPr>
          <p:cNvPr id="176168" name="Text Box 53"/>
          <p:cNvSpPr txBox="1">
            <a:spLocks noChangeArrowheads="1"/>
          </p:cNvSpPr>
          <p:nvPr/>
        </p:nvSpPr>
        <p:spPr bwMode="auto">
          <a:xfrm>
            <a:off x="8704263" y="6118225"/>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69" name="Text Box 54"/>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21</a:t>
            </a:r>
          </a:p>
        </p:txBody>
      </p:sp>
      <p:sp>
        <p:nvSpPr>
          <p:cNvPr id="176170" name="Text Box 55"/>
          <p:cNvSpPr txBox="1">
            <a:spLocks noChangeArrowheads="1"/>
          </p:cNvSpPr>
          <p:nvPr/>
        </p:nvSpPr>
        <p:spPr bwMode="auto">
          <a:xfrm>
            <a:off x="8705850" y="6488113"/>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1</a:t>
            </a:r>
          </a:p>
        </p:txBody>
      </p:sp>
      <p:sp>
        <p:nvSpPr>
          <p:cNvPr id="57" name="Title 56"/>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zh-CN" sz="3200" b="1">
                <a:solidFill>
                  <a:srgbClr val="FFFF00"/>
                </a:solidFill>
                <a:latin typeface="隶变" pitchFamily="2" charset="-122"/>
                <a:ea typeface="隶变" pitchFamily="2" charset="-122"/>
              </a:rPr>
              <a:t>符</a:t>
            </a:r>
            <a:r>
              <a:rPr lang="zh-CN" altLang="en-US" sz="3200" b="1">
                <a:solidFill>
                  <a:srgbClr val="FFFF00"/>
                </a:solidFill>
                <a:latin typeface="隶变" pitchFamily="2" charset="-122"/>
                <a:ea typeface="隶变" pitchFamily="2" charset="-122"/>
              </a:rPr>
              <a:t>类</a:t>
            </a:r>
            <a:r>
              <a:rPr lang="en-US" altLang="ja-JP" sz="2900" b="1">
                <a:solidFill>
                  <a:srgbClr val="FAFD00"/>
                </a:solidFill>
                <a:latin typeface="Comic Sans MS" pitchFamily="66" charset="0"/>
              </a:rPr>
              <a:t>: “</a:t>
            </a:r>
            <a:r>
              <a:rPr lang="zh-CN" altLang="en-US" sz="3200">
                <a:solidFill>
                  <a:srgbClr val="FFFF00"/>
                </a:solidFill>
              </a:rPr>
              <a:t>共同</a:t>
            </a:r>
            <a:r>
              <a:rPr lang="en-US" altLang="en-US" sz="3200">
                <a:solidFill>
                  <a:srgbClr val="FFFF00"/>
                </a:solidFill>
              </a:rPr>
              <a:t>来</a:t>
            </a:r>
            <a:r>
              <a:rPr lang="en-US" altLang="en-US" sz="3200" b="1">
                <a:solidFill>
                  <a:srgbClr val="FFFF00"/>
                </a:solidFill>
              </a:rPr>
              <a:t>查</a:t>
            </a:r>
            <a:r>
              <a:rPr lang="en-US" altLang="en-US" sz="3200">
                <a:solidFill>
                  <a:srgbClr val="FFFF00"/>
                </a:solidFill>
              </a:rPr>
              <a:t>看</a:t>
            </a:r>
            <a:r>
              <a:rPr lang="en-US" altLang="ja-JP" sz="2900" b="1">
                <a:solidFill>
                  <a:srgbClr val="FAFD00"/>
                </a:solidFill>
                <a:latin typeface="Comic Sans MS" pitchFamily="66" charset="0"/>
              </a:rPr>
              <a:t>”</a:t>
            </a:r>
            <a:endParaRPr lang="en-US"/>
          </a:p>
        </p:txBody>
      </p:sp>
      <p:sp>
        <p:nvSpPr>
          <p:cNvPr id="58" name="TextBox 57"/>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950"/>
                            </p:stCondLst>
                            <p:childTnLst>
                              <p:par>
                                <p:cTn id="13" presetID="22" presetClass="entr" presetSubtype="1" fill="hold" grpId="0"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450"/>
                            </p:stCondLst>
                            <p:childTnLst>
                              <p:par>
                                <p:cTn id="17" presetID="22" presetClass="entr" presetSubtype="1" fill="hold" grpId="0"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1950"/>
                            </p:stCondLst>
                            <p:childTnLst>
                              <p:par>
                                <p:cTn id="21" presetID="22" presetClass="entr" presetSubtype="1" fill="hold" grpId="0"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0" grpId="0" animBg="1"/>
      <p:bldP spid="23601" grpId="0" animBg="1"/>
      <p:bldP spid="23602" grpId="0" animBg="1"/>
      <p:bldP spid="5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9700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718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7127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5120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650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855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6107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5980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462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9703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177" name="Picture 1"/>
          <p:cNvPicPr>
            <a:picLocks noChangeAspect="1" noChangeArrowheads="1"/>
          </p:cNvPicPr>
          <p:nvPr/>
        </p:nvPicPr>
        <p:blipFill>
          <a:blip r:embed="rId4"/>
          <a:srcRect/>
          <a:stretch>
            <a:fillRect/>
          </a:stretch>
        </p:blipFill>
        <p:spPr bwMode="auto">
          <a:xfrm>
            <a:off x="344488" y="231775"/>
            <a:ext cx="8401050" cy="6402388"/>
          </a:xfrm>
          <a:prstGeom prst="rect">
            <a:avLst/>
          </a:prstGeom>
          <a:blipFill dpi="0" rotWithShape="0">
            <a:blip r:embed="rId5"/>
            <a:srcRect/>
            <a:tile tx="0" ty="0" sx="100000" sy="100000" flip="none" algn="tl"/>
          </a:blipFill>
          <a:ln w="9525">
            <a:noFill/>
            <a:round/>
            <a:headEnd/>
            <a:tailEnd/>
          </a:ln>
        </p:spPr>
      </p:pic>
      <p:sp>
        <p:nvSpPr>
          <p:cNvPr id="178178"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7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184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rgbClr val="FFFFFF"/>
              </a:solidFill>
            </a:endParaRPr>
          </a:p>
        </p:txBody>
      </p:sp>
      <p:grpSp>
        <p:nvGrpSpPr>
          <p:cNvPr id="178185" name="Group 8"/>
          <p:cNvGrpSpPr>
            <a:grpSpLocks/>
          </p:cNvGrpSpPr>
          <p:nvPr/>
        </p:nvGrpSpPr>
        <p:grpSpPr bwMode="auto">
          <a:xfrm>
            <a:off x="1412875" y="946150"/>
            <a:ext cx="3860800" cy="3332163"/>
            <a:chOff x="979" y="675"/>
            <a:chExt cx="2675" cy="2379"/>
          </a:xfrm>
        </p:grpSpPr>
        <p:sp>
          <p:nvSpPr>
            <p:cNvPr id="178208" name="Rectangle 9"/>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8209" name="Rectangle 10"/>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8210" name="Rectangle 11"/>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78211" name="Rectangle 12"/>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78206"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207"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189" name="Rectangle 13"/>
          <p:cNvSpPr>
            <a:spLocks noChangeArrowheads="1"/>
          </p:cNvSpPr>
          <p:nvPr/>
        </p:nvSpPr>
        <p:spPr bwMode="auto">
          <a:xfrm>
            <a:off x="2287588" y="3692525"/>
            <a:ext cx="2036762"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8190" name="Rectangle 1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8191" name="Rectangle 1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8192" name="Rectangle 16"/>
          <p:cNvSpPr>
            <a:spLocks noChangeArrowheads="1"/>
          </p:cNvSpPr>
          <p:nvPr/>
        </p:nvSpPr>
        <p:spPr bwMode="auto">
          <a:xfrm>
            <a:off x="5762625"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00FF00"/>
                </a:solidFill>
              </a:rPr>
              <a:t>约翰</a:t>
            </a:r>
            <a:endParaRPr lang="en-GB" sz="3200" b="1">
              <a:solidFill>
                <a:srgbClr val="00FF00"/>
              </a:solidFill>
              <a:latin typeface="Helvetica" charset="0"/>
            </a:endParaRPr>
          </a:p>
        </p:txBody>
      </p:sp>
      <p:sp>
        <p:nvSpPr>
          <p:cNvPr id="178193" name="Text Box 17"/>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178194" name="Text Box 18"/>
          <p:cNvSpPr txBox="1">
            <a:spLocks noChangeArrowheads="1"/>
          </p:cNvSpPr>
          <p:nvPr/>
        </p:nvSpPr>
        <p:spPr bwMode="auto">
          <a:xfrm>
            <a:off x="8764588" y="6132513"/>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95" name="Text Box 19"/>
          <p:cNvSpPr txBox="1">
            <a:spLocks noChangeArrowheads="1"/>
          </p:cNvSpPr>
          <p:nvPr/>
        </p:nvSpPr>
        <p:spPr bwMode="auto">
          <a:xfrm>
            <a:off x="8356600"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eaLnBrk="1" hangingPunct="1">
              <a:buFont typeface="Times New Roman" pitchFamily="18" charset="0"/>
              <a:buNone/>
            </a:pPr>
            <a:r>
              <a:rPr lang="en-US" altLang="en-US" sz="3200" b="1">
                <a:solidFill>
                  <a:srgbClr val="FFFF00"/>
                </a:solidFill>
              </a:rPr>
              <a:t>特殊资料</a:t>
            </a:r>
            <a:r>
              <a:rPr lang="en-GB" altLang="ja-JP" sz="2900" b="1">
                <a:solidFill>
                  <a:srgbClr val="FFFF00"/>
                </a:solidFill>
                <a:latin typeface="Comic Sans MS" pitchFamily="66" charset="0"/>
              </a:rPr>
              <a:t>…</a:t>
            </a:r>
            <a:endParaRPr lang="en-US" b="1">
              <a:solidFill>
                <a:srgbClr val="FFFF00"/>
              </a:solidFill>
            </a:endParaRPr>
          </a:p>
        </p:txBody>
      </p:sp>
      <p:sp>
        <p:nvSpPr>
          <p:cNvPr id="28" name="Oval 27"/>
          <p:cNvSpPr>
            <a:spLocks noChangeArrowheads="1"/>
          </p:cNvSpPr>
          <p:nvPr/>
        </p:nvSpPr>
        <p:spPr bwMode="auto">
          <a:xfrm rot="-3002663">
            <a:off x="5000625" y="2646363"/>
            <a:ext cx="3290887"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92% </a:t>
            </a:r>
            <a:r>
              <a:rPr lang="en-US" altLang="en-US" sz="3200" b="1">
                <a:solidFill>
                  <a:srgbClr val="FFFF00"/>
                </a:solidFill>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0" name="Rectangle 16"/>
          <p:cNvSpPr>
            <a:spLocks noChangeArrowheads="1"/>
          </p:cNvSpPr>
          <p:nvPr/>
        </p:nvSpPr>
        <p:spPr bwMode="auto">
          <a:xfrm>
            <a:off x="1748408" y="2626420"/>
            <a:ext cx="2895600" cy="1090612"/>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出生</a:t>
            </a:r>
            <a:endParaRPr lang="en-US" altLang="ja-JP" sz="3200">
              <a:solidFill>
                <a:srgbClr val="FFFF00"/>
              </a:solidFill>
            </a:endParaRPr>
          </a:p>
          <a:p>
            <a:pPr>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家谱</a:t>
            </a:r>
            <a:endParaRPr lang="en-GB" sz="3200" b="1">
              <a:solidFill>
                <a:srgbClr val="FFFF00"/>
              </a:solidFill>
              <a:effectLst>
                <a:outerShdw blurRad="38100" dist="38100" dir="2700000" algn="tl">
                  <a:srgbClr val="FFFFFF"/>
                </a:outerShdw>
              </a:effectLst>
              <a:latin typeface="Helvetica" charset="0"/>
            </a:endParaRPr>
          </a:p>
        </p:txBody>
      </p:sp>
      <p:sp>
        <p:nvSpPr>
          <p:cNvPr id="32" name="Rectangle 16"/>
          <p:cNvSpPr>
            <a:spLocks noChangeArrowheads="1"/>
          </p:cNvSpPr>
          <p:nvPr/>
        </p:nvSpPr>
        <p:spPr bwMode="auto">
          <a:xfrm>
            <a:off x="5486400" y="2971800"/>
            <a:ext cx="2819400" cy="819150"/>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FFFF00"/>
                </a:solidFill>
              </a:rPr>
              <a:t>五千人吃饱</a:t>
            </a:r>
            <a:br>
              <a:rPr lang="en-GB" altLang="ja-JP" b="1">
                <a:solidFill>
                  <a:srgbClr val="FFFF00"/>
                </a:solidFill>
                <a:effectLst>
                  <a:outerShdw blurRad="38100" dist="38100" dir="2700000" algn="tl">
                    <a:srgbClr val="FFFFFF"/>
                  </a:outerShdw>
                </a:effectLst>
                <a:latin typeface="Helvetica" charset="0"/>
              </a:rPr>
            </a:br>
            <a:r>
              <a:rPr lang="en-US" altLang="en-US" b="1">
                <a:solidFill>
                  <a:srgbClr val="FFFF00"/>
                </a:solidFill>
              </a:rPr>
              <a:t>基督受难与复活</a:t>
            </a:r>
            <a:endParaRPr lang="en-GB" b="1">
              <a:solidFill>
                <a:srgbClr val="FFFF00"/>
              </a:solidFill>
              <a:effectLst>
                <a:outerShdw blurRad="38100" dist="38100" dir="2700000" algn="tl">
                  <a:srgbClr val="FFFFFF"/>
                </a:outerShdw>
              </a:effectLst>
              <a:latin typeface="Helvetica"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FFFF00"/>
                </a:solidFill>
              </a:rPr>
              <a:t>施洗</a:t>
            </a:r>
            <a:br>
              <a:rPr lang="en-GB" altLang="ja-JP" sz="2800" b="1">
                <a:solidFill>
                  <a:srgbClr val="FFFF00"/>
                </a:solidFill>
                <a:effectLst>
                  <a:outerShdw blurRad="38100" dist="38100" dir="2700000" algn="tl">
                    <a:srgbClr val="FFFFFF"/>
                  </a:outerShdw>
                </a:effectLst>
                <a:latin typeface="Helvetica" charset="0"/>
              </a:rPr>
            </a:br>
            <a:r>
              <a:rPr lang="en-US" altLang="en-US" sz="2800">
                <a:solidFill>
                  <a:srgbClr val="FFFF00"/>
                </a:solidFill>
              </a:rPr>
              <a:t>圣餐</a:t>
            </a:r>
            <a:endParaRPr lang="en-GB" sz="2800" b="1">
              <a:solidFill>
                <a:srgbClr val="FFFF00"/>
              </a:solidFill>
              <a:effectLst>
                <a:outerShdw blurRad="38100" dist="38100" dir="2700000" algn="tl">
                  <a:srgbClr val="FFFFFF"/>
                </a:outerShdw>
              </a:effectLst>
              <a:latin typeface="Helvetica"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7% </a:t>
            </a:r>
            <a:r>
              <a:rPr lang="en-US" altLang="en-US" sz="3200" b="1">
                <a:solidFill>
                  <a:srgbClr val="FFFF00"/>
                </a:solidFill>
                <a:latin typeface="Helvetica" charset="0"/>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40" name="TextBox 39"/>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508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329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49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8163310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1270782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4670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424701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门徒</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马可</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27554405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84996" name="Rectangle 4"/>
          <p:cNvSpPr>
            <a:spLocks noGrp="1" noChangeArrowheads="1"/>
          </p:cNvSpPr>
          <p:nvPr>
            <p:ph type="body" sz="half" idx="1"/>
          </p:nvPr>
        </p:nvSpPr>
        <p:spPr>
          <a:xfrm>
            <a:off x="1066800" y="3657600"/>
            <a:ext cx="7543800" cy="2133600"/>
          </a:xfrm>
        </p:spPr>
        <p:txBody>
          <a:bodyPr anchor="ctr"/>
          <a:lstStyle/>
          <a:p>
            <a:pPr algn="just" eaLnBrk="1" hangingPunct="1">
              <a:buFont typeface="Wingdings" charset="0"/>
              <a:buNone/>
              <a:defRPr/>
            </a:pPr>
            <a:r>
              <a:rPr lang="zh-CN" altLang="en-US" sz="3600">
                <a:ea typeface="细圆" charset="0"/>
                <a:cs typeface="细圆" charset="0"/>
              </a:rPr>
              <a:t>简言之，对于马太、马可及路加：</a:t>
            </a:r>
          </a:p>
          <a:p>
            <a:pPr algn="just" eaLnBrk="1" hangingPunct="1">
              <a:buFont typeface="Wingdings" charset="0"/>
              <a:buChar char="l"/>
              <a:defRPr/>
            </a:pPr>
            <a:r>
              <a:rPr lang="zh-CN" altLang="en-US" sz="3000">
                <a:ea typeface="细圆" charset="0"/>
                <a:cs typeface="细圆" charset="0"/>
              </a:rPr>
              <a:t>我们该如何解释它们的相似处？</a:t>
            </a:r>
          </a:p>
          <a:p>
            <a:pPr algn="just" eaLnBrk="1" hangingPunct="1">
              <a:buFont typeface="Wingdings" charset="0"/>
              <a:buChar char="l"/>
              <a:defRPr/>
            </a:pPr>
            <a:r>
              <a:rPr lang="zh-CN" altLang="en-US" sz="3000">
                <a:ea typeface="细圆" charset="0"/>
                <a:cs typeface="细圆" charset="0"/>
              </a:rPr>
              <a:t>我们该如何解释它们的不同点？</a:t>
            </a:r>
          </a:p>
        </p:txBody>
      </p:sp>
      <p:pic>
        <p:nvPicPr>
          <p:cNvPr id="180227" name="Picture 11" descr="j0316743"/>
          <p:cNvPicPr>
            <a:picLocks noChangeAspect="1" noChangeArrowheads="1"/>
          </p:cNvPicPr>
          <p:nvPr/>
        </p:nvPicPr>
        <p:blipFill>
          <a:blip r:embed="rId3"/>
          <a:srcRect/>
          <a:stretch>
            <a:fillRect/>
          </a:stretch>
        </p:blipFill>
        <p:spPr bwMode="auto">
          <a:xfrm>
            <a:off x="2743200" y="1085850"/>
            <a:ext cx="3657600" cy="2419350"/>
          </a:xfrm>
          <a:prstGeom prst="rect">
            <a:avLst/>
          </a:prstGeom>
          <a:noFill/>
          <a:ln w="9525">
            <a:noFill/>
            <a:miter lim="800000"/>
            <a:headEnd/>
            <a:tailEnd/>
          </a:ln>
        </p:spPr>
      </p:pic>
      <p:sp>
        <p:nvSpPr>
          <p:cNvPr id="85006" name="Rectangle 14"/>
          <p:cNvSpPr>
            <a:spLocks noGrp="1" noChangeArrowheads="1"/>
          </p:cNvSpPr>
          <p:nvPr>
            <p:ph type="title"/>
          </p:nvPr>
        </p:nvSpPr>
        <p:spPr>
          <a:xfrm>
            <a:off x="3124200" y="0"/>
            <a:ext cx="294005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endParaRPr lang="en-US" sz="5400" b="1">
              <a:solidFill>
                <a:schemeClr val="tx1"/>
              </a:solidFill>
              <a:effectLst>
                <a:outerShdw blurRad="38100" dist="38100" dir="2700000" algn="tl">
                  <a:srgbClr val="000000"/>
                </a:outerShdw>
              </a:effectLst>
              <a:latin typeface="隶变" charset="0"/>
              <a:ea typeface="隶变" charset="0"/>
              <a:cs typeface="隶变"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anim calcmode="lin" valueType="num">
                                      <p:cBhvr>
                                        <p:cTn id="7" dur="500" decel="50000" fill="hold">
                                          <p:stCondLst>
                                            <p:cond delay="0"/>
                                          </p:stCondLst>
                                        </p:cTn>
                                        <p:tgtEl>
                                          <p:spTgt spid="8499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499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84996">
                                            <p:txEl>
                                              <p:pRg st="1" end="1"/>
                                            </p:txEl>
                                          </p:spTgt>
                                        </p:tgtEl>
                                        <p:attrNameLst>
                                          <p:attrName>style.visibility</p:attrName>
                                        </p:attrNameLst>
                                      </p:cBhvr>
                                      <p:to>
                                        <p:strVal val="visible"/>
                                      </p:to>
                                    </p:set>
                                    <p:anim calcmode="lin" valueType="num">
                                      <p:cBhvr>
                                        <p:cTn id="19" dur="500" decel="50000" fill="hold">
                                          <p:stCondLst>
                                            <p:cond delay="0"/>
                                          </p:stCondLst>
                                        </p:cTn>
                                        <p:tgtEl>
                                          <p:spTgt spid="84996">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4996">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4996">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4996">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4996">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4996">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4996">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4996">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84996">
                                            <p:txEl>
                                              <p:pRg st="2" end="2"/>
                                            </p:txEl>
                                          </p:spTgt>
                                        </p:tgtEl>
                                        <p:attrNameLst>
                                          <p:attrName>style.visibility</p:attrName>
                                        </p:attrNameLst>
                                      </p:cBhvr>
                                      <p:to>
                                        <p:strVal val="visible"/>
                                      </p:to>
                                    </p:set>
                                    <p:anim calcmode="lin" valueType="num">
                                      <p:cBhvr>
                                        <p:cTn id="31" dur="500" decel="50000" fill="hold">
                                          <p:stCondLst>
                                            <p:cond delay="0"/>
                                          </p:stCondLst>
                                        </p:cTn>
                                        <p:tgtEl>
                                          <p:spTgt spid="84996">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4996">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4996">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84996">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4996">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4996">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4996">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49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3"/>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82274" name="Text Box 5"/>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51</a:t>
            </a:r>
          </a:p>
        </p:txBody>
      </p:sp>
      <p:sp>
        <p:nvSpPr>
          <p:cNvPr id="73735" name="Text Box 7"/>
          <p:cNvSpPr txBox="1">
            <a:spLocks noChangeArrowheads="1"/>
          </p:cNvSpPr>
          <p:nvPr/>
        </p:nvSpPr>
        <p:spPr bwMode="auto">
          <a:xfrm>
            <a:off x="2971800" y="2392363"/>
            <a:ext cx="473075"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endParaRPr lang="en-US" sz="3200"/>
          </a:p>
          <a:p>
            <a:r>
              <a:rPr lang="en-US" sz="3200"/>
              <a:t>Q</a:t>
            </a:r>
          </a:p>
        </p:txBody>
      </p:sp>
      <p:sp>
        <p:nvSpPr>
          <p:cNvPr id="73738" name="Text Box 10"/>
          <p:cNvSpPr txBox="1">
            <a:spLocks noChangeArrowheads="1"/>
          </p:cNvSpPr>
          <p:nvPr/>
        </p:nvSpPr>
        <p:spPr bwMode="auto">
          <a:xfrm>
            <a:off x="25908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39" name="Text Box 11"/>
          <p:cNvSpPr txBox="1">
            <a:spLocks noChangeArrowheads="1"/>
          </p:cNvSpPr>
          <p:nvPr/>
        </p:nvSpPr>
        <p:spPr bwMode="auto">
          <a:xfrm>
            <a:off x="34290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0" name="Text Box 12"/>
          <p:cNvSpPr txBox="1">
            <a:spLocks noChangeArrowheads="1"/>
          </p:cNvSpPr>
          <p:nvPr/>
        </p:nvSpPr>
        <p:spPr bwMode="auto">
          <a:xfrm>
            <a:off x="4572000" y="3784600"/>
            <a:ext cx="762000" cy="914400"/>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1" name="Text Box 13"/>
          <p:cNvSpPr txBox="1">
            <a:spLocks noChangeArrowheads="1"/>
          </p:cNvSpPr>
          <p:nvPr/>
        </p:nvSpPr>
        <p:spPr bwMode="auto">
          <a:xfrm>
            <a:off x="914400" y="3784600"/>
            <a:ext cx="533400" cy="914400"/>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182280" name="Text Box 19"/>
          <p:cNvSpPr txBox="1">
            <a:spLocks noChangeArrowheads="1"/>
          </p:cNvSpPr>
          <p:nvPr/>
        </p:nvSpPr>
        <p:spPr bwMode="auto">
          <a:xfrm>
            <a:off x="6553200" y="4343400"/>
            <a:ext cx="1981200" cy="1187450"/>
          </a:xfrm>
          <a:prstGeom prst="rect">
            <a:avLst/>
          </a:prstGeom>
          <a:noFill/>
          <a:ln w="9525">
            <a:noFill/>
            <a:miter lim="800000"/>
            <a:headEnd/>
            <a:tailEnd/>
          </a:ln>
        </p:spPr>
        <p:txBody>
          <a:bodyPr>
            <a:spAutoFit/>
          </a:bodyPr>
          <a:lstStyle/>
          <a:p>
            <a:pPr algn="ctr"/>
            <a:r>
              <a:rPr lang="en-US" altLang="zh-CN" b="1">
                <a:latin typeface="细圆" pitchFamily="2" charset="-122"/>
                <a:ea typeface="细圆" pitchFamily="2" charset="-122"/>
              </a:rPr>
              <a:t>数</a:t>
            </a:r>
            <a:r>
              <a:rPr lang="zh-CN" altLang="en-US" b="1">
                <a:latin typeface="细圆" pitchFamily="2" charset="-122"/>
                <a:ea typeface="细圆" pitchFamily="2" charset="-122"/>
              </a:rPr>
              <a:t>字</a:t>
            </a:r>
            <a:r>
              <a:rPr lang="en-US" altLang="zh-CN" b="1">
                <a:latin typeface="细圆" pitchFamily="2" charset="-122"/>
                <a:ea typeface="细圆" pitchFamily="2" charset="-122"/>
              </a:rPr>
              <a:t>表明</a:t>
            </a:r>
            <a:r>
              <a:rPr lang="zh-CN" altLang="en-US" b="1">
                <a:latin typeface="细圆" pitchFamily="2" charset="-122"/>
                <a:ea typeface="细圆" pitchFamily="2" charset="-122"/>
              </a:rPr>
              <a:t>了各建议出处的节数</a:t>
            </a:r>
            <a:endParaRPr lang="en-US">
              <a:latin typeface="细圆" pitchFamily="2" charset="-122"/>
              <a:ea typeface="细圆" pitchFamily="2" charset="-122"/>
            </a:endParaRPr>
          </a:p>
        </p:txBody>
      </p:sp>
      <p:sp>
        <p:nvSpPr>
          <p:cNvPr id="73748" name="Text Box 20"/>
          <p:cNvSpPr txBox="1">
            <a:spLocks noChangeArrowheads="1"/>
          </p:cNvSpPr>
          <p:nvPr/>
        </p:nvSpPr>
        <p:spPr bwMode="auto">
          <a:xfrm>
            <a:off x="2895600" y="2286000"/>
            <a:ext cx="641350" cy="457200"/>
          </a:xfrm>
          <a:prstGeom prst="rect">
            <a:avLst/>
          </a:prstGeom>
          <a:noFill/>
          <a:ln w="9525">
            <a:noFill/>
            <a:miter lim="800000"/>
            <a:headEnd/>
            <a:tailEnd/>
          </a:ln>
        </p:spPr>
        <p:txBody>
          <a:bodyPr wrap="none">
            <a:spAutoFit/>
          </a:bodyPr>
          <a:lstStyle/>
          <a:p>
            <a:pPr algn="ctr"/>
            <a:r>
              <a:rPr lang="en-US" b="1"/>
              <a:t>235</a:t>
            </a:r>
            <a:endParaRPr lang="en-US"/>
          </a:p>
        </p:txBody>
      </p:sp>
      <p:grpSp>
        <p:nvGrpSpPr>
          <p:cNvPr id="2" name="Group 52"/>
          <p:cNvGrpSpPr>
            <a:grpSpLocks/>
          </p:cNvGrpSpPr>
          <p:nvPr/>
        </p:nvGrpSpPr>
        <p:grpSpPr bwMode="auto">
          <a:xfrm>
            <a:off x="838200" y="5257800"/>
            <a:ext cx="641350" cy="990600"/>
            <a:chOff x="528" y="3312"/>
            <a:chExt cx="404" cy="624"/>
          </a:xfrm>
        </p:grpSpPr>
        <p:sp>
          <p:nvSpPr>
            <p:cNvPr id="182316"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M</a:t>
              </a:r>
              <a:endParaRPr lang="en-US" sz="700"/>
            </a:p>
            <a:p>
              <a:pPr>
                <a:spcBef>
                  <a:spcPct val="50000"/>
                </a:spcBef>
              </a:pPr>
              <a:endParaRPr lang="en-US" sz="900"/>
            </a:p>
          </p:txBody>
        </p:sp>
        <p:sp>
          <p:nvSpPr>
            <p:cNvPr id="182317" name="Text Box 23"/>
            <p:cNvSpPr txBox="1">
              <a:spLocks noChangeArrowheads="1"/>
            </p:cNvSpPr>
            <p:nvPr/>
          </p:nvSpPr>
          <p:spPr bwMode="auto">
            <a:xfrm>
              <a:off x="528" y="3312"/>
              <a:ext cx="404" cy="288"/>
            </a:xfrm>
            <a:prstGeom prst="rect">
              <a:avLst/>
            </a:prstGeom>
            <a:noFill/>
            <a:ln w="9525">
              <a:noFill/>
              <a:miter lim="800000"/>
              <a:headEnd/>
              <a:tailEnd/>
            </a:ln>
          </p:spPr>
          <p:txBody>
            <a:bodyPr wrap="none">
              <a:spAutoFit/>
            </a:bodyPr>
            <a:lstStyle/>
            <a:p>
              <a:pPr algn="ctr"/>
              <a:r>
                <a:rPr lang="en-US" b="1"/>
                <a:t>333</a:t>
              </a:r>
              <a:endParaRPr lang="en-US"/>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endParaRPr lang="en-US" sz="600"/>
            </a:p>
            <a:p>
              <a:pPr algn="ctr">
                <a:spcBef>
                  <a:spcPct val="50000"/>
                </a:spcBef>
              </a:pPr>
              <a:r>
                <a:rPr lang="en-US" altLang="zh-CN" sz="2800" b="1">
                  <a:latin typeface="细圆" pitchFamily="2" charset="-122"/>
                  <a:ea typeface="细圆" pitchFamily="2" charset="-122"/>
                </a:rPr>
                <a:t>马</a:t>
              </a:r>
              <a:r>
                <a:rPr lang="zh-CN" altLang="en-US" sz="2800" b="1">
                  <a:latin typeface="细圆" pitchFamily="2" charset="-122"/>
                  <a:ea typeface="细圆" pitchFamily="2" charset="-122"/>
                </a:rPr>
                <a:t>可</a:t>
              </a:r>
              <a:endParaRPr lang="zh-CN" altLang="en-US" sz="800" b="1">
                <a:latin typeface="细圆" pitchFamily="2" charset="-122"/>
                <a:ea typeface="细圆" pitchFamily="2" charset="-122"/>
              </a:endParaRPr>
            </a:p>
            <a:p>
              <a:pPr algn="ctr">
                <a:spcBef>
                  <a:spcPct val="50000"/>
                </a:spcBef>
              </a:pPr>
              <a:endParaRPr lang="en-US" sz="1000">
                <a:ea typeface="细圆" pitchFamily="2" charset="-122"/>
              </a:endParaRPr>
            </a:p>
          </p:txBody>
        </p:sp>
        <p:sp>
          <p:nvSpPr>
            <p:cNvPr id="182315" name="Text Box 18"/>
            <p:cNvSpPr txBox="1">
              <a:spLocks noChangeArrowheads="1"/>
            </p:cNvSpPr>
            <p:nvPr/>
          </p:nvSpPr>
          <p:spPr bwMode="auto">
            <a:xfrm>
              <a:off x="1804" y="528"/>
              <a:ext cx="404" cy="288"/>
            </a:xfrm>
            <a:prstGeom prst="rect">
              <a:avLst/>
            </a:prstGeom>
            <a:noFill/>
            <a:ln w="9525">
              <a:noFill/>
              <a:miter lim="800000"/>
              <a:headEnd/>
              <a:tailEnd/>
            </a:ln>
          </p:spPr>
          <p:txBody>
            <a:bodyPr wrap="none">
              <a:spAutoFit/>
            </a:bodyPr>
            <a:lstStyle/>
            <a:p>
              <a:pPr algn="ctr"/>
              <a:r>
                <a:rPr lang="en-US" b="1"/>
                <a:t>661</a:t>
              </a:r>
              <a:endParaRPr lang="en-US"/>
            </a:p>
          </p:txBody>
        </p:sp>
      </p:grpSp>
      <p:grpSp>
        <p:nvGrpSpPr>
          <p:cNvPr id="4" name="Group 57"/>
          <p:cNvGrpSpPr>
            <a:grpSpLocks/>
          </p:cNvGrpSpPr>
          <p:nvPr/>
        </p:nvGrpSpPr>
        <p:grpSpPr bwMode="auto">
          <a:xfrm>
            <a:off x="3810000"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路</a:t>
              </a:r>
              <a:r>
                <a:rPr lang="zh-CN" altLang="en-US" sz="2000" b="1">
                  <a:latin typeface="细圆" pitchFamily="2" charset="-122"/>
                  <a:ea typeface="细圆" pitchFamily="2" charset="-122"/>
                </a:rPr>
                <a:t>加</a:t>
              </a:r>
              <a:endParaRPr lang="zh-CN" altLang="en-US" sz="700" b="1">
                <a:latin typeface="细圆" pitchFamily="2" charset="-122"/>
                <a:ea typeface="细圆" pitchFamily="2" charset="-122"/>
              </a:endParaRPr>
            </a:p>
            <a:p>
              <a:pPr>
                <a:spcBef>
                  <a:spcPct val="50000"/>
                </a:spcBef>
              </a:pPr>
              <a:endParaRPr lang="en-US" sz="900">
                <a:ea typeface="细圆" pitchFamily="2" charset="-122"/>
              </a:endParaRPr>
            </a:p>
          </p:txBody>
        </p:sp>
        <p:sp>
          <p:nvSpPr>
            <p:cNvPr id="182313" name="Text Box 24"/>
            <p:cNvSpPr txBox="1">
              <a:spLocks noChangeArrowheads="1"/>
            </p:cNvSpPr>
            <p:nvPr/>
          </p:nvSpPr>
          <p:spPr bwMode="auto">
            <a:xfrm>
              <a:off x="2448" y="2352"/>
              <a:ext cx="404" cy="288"/>
            </a:xfrm>
            <a:prstGeom prst="rect">
              <a:avLst/>
            </a:prstGeom>
            <a:noFill/>
            <a:ln w="9525">
              <a:noFill/>
              <a:miter lim="800000"/>
              <a:headEnd/>
              <a:tailEnd/>
            </a:ln>
          </p:spPr>
          <p:txBody>
            <a:bodyPr wrap="none">
              <a:spAutoFit/>
            </a:bodyPr>
            <a:lstStyle/>
            <a:p>
              <a:pPr algn="ctr"/>
              <a:r>
                <a:rPr lang="en-US" b="1"/>
                <a:t>350</a:t>
              </a:r>
              <a:endParaRPr lang="en-US"/>
            </a:p>
          </p:txBody>
        </p:sp>
      </p:grpSp>
      <p:grpSp>
        <p:nvGrpSpPr>
          <p:cNvPr id="5" name="Group 56"/>
          <p:cNvGrpSpPr>
            <a:grpSpLocks/>
          </p:cNvGrpSpPr>
          <p:nvPr/>
        </p:nvGrpSpPr>
        <p:grpSpPr bwMode="auto">
          <a:xfrm>
            <a:off x="1447800"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马</a:t>
              </a:r>
              <a:r>
                <a:rPr lang="zh-CN" altLang="en-US" sz="2000" b="1">
                  <a:latin typeface="细圆" pitchFamily="2" charset="-122"/>
                  <a:ea typeface="细圆" pitchFamily="2" charset="-122"/>
                </a:rPr>
                <a:t>太</a:t>
              </a:r>
              <a:endParaRPr lang="zh-CN" altLang="en-US" b="1">
                <a:latin typeface="细圆" pitchFamily="2" charset="-122"/>
                <a:ea typeface="细圆" pitchFamily="2" charset="-122"/>
              </a:endParaRPr>
            </a:p>
            <a:p>
              <a:pPr>
                <a:spcBef>
                  <a:spcPct val="50000"/>
                </a:spcBef>
              </a:pPr>
              <a:endParaRPr lang="en-US" sz="1000">
                <a:ea typeface="细圆" pitchFamily="2" charset="-122"/>
              </a:endParaRPr>
            </a:p>
          </p:txBody>
        </p:sp>
        <p:sp>
          <p:nvSpPr>
            <p:cNvPr id="182311" name="Text Box 25"/>
            <p:cNvSpPr txBox="1">
              <a:spLocks noChangeArrowheads="1"/>
            </p:cNvSpPr>
            <p:nvPr/>
          </p:nvSpPr>
          <p:spPr bwMode="auto">
            <a:xfrm>
              <a:off x="1056" y="2352"/>
              <a:ext cx="404" cy="288"/>
            </a:xfrm>
            <a:prstGeom prst="rect">
              <a:avLst/>
            </a:prstGeom>
            <a:noFill/>
            <a:ln w="9525">
              <a:noFill/>
              <a:miter lim="800000"/>
              <a:headEnd/>
              <a:tailEnd/>
            </a:ln>
          </p:spPr>
          <p:txBody>
            <a:bodyPr wrap="none">
              <a:spAutoFit/>
            </a:bodyPr>
            <a:lstStyle/>
            <a:p>
              <a:pPr algn="ctr"/>
              <a:r>
                <a:rPr lang="en-US" b="1"/>
                <a:t>500</a:t>
              </a:r>
              <a:endParaRPr lang="en-US"/>
            </a:p>
          </p:txBody>
        </p:sp>
      </p:grpSp>
      <p:grpSp>
        <p:nvGrpSpPr>
          <p:cNvPr id="6" name="Group 53"/>
          <p:cNvGrpSpPr>
            <a:grpSpLocks/>
          </p:cNvGrpSpPr>
          <p:nvPr/>
        </p:nvGrpSpPr>
        <p:grpSpPr bwMode="auto">
          <a:xfrm>
            <a:off x="4572000" y="5257800"/>
            <a:ext cx="762000" cy="990600"/>
            <a:chOff x="2880" y="3312"/>
            <a:chExt cx="480" cy="624"/>
          </a:xfrm>
        </p:grpSpPr>
        <p:sp>
          <p:nvSpPr>
            <p:cNvPr id="182308"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L</a:t>
              </a:r>
              <a:endParaRPr lang="en-US" sz="700"/>
            </a:p>
            <a:p>
              <a:pPr>
                <a:spcBef>
                  <a:spcPct val="50000"/>
                </a:spcBef>
              </a:pPr>
              <a:endParaRPr lang="en-US" sz="900"/>
            </a:p>
          </p:txBody>
        </p:sp>
        <p:sp>
          <p:nvSpPr>
            <p:cNvPr id="182309" name="Text Box 26"/>
            <p:cNvSpPr txBox="1">
              <a:spLocks noChangeArrowheads="1"/>
            </p:cNvSpPr>
            <p:nvPr/>
          </p:nvSpPr>
          <p:spPr bwMode="auto">
            <a:xfrm>
              <a:off x="2908" y="3312"/>
              <a:ext cx="404" cy="288"/>
            </a:xfrm>
            <a:prstGeom prst="rect">
              <a:avLst/>
            </a:prstGeom>
            <a:noFill/>
            <a:ln w="9525">
              <a:noFill/>
              <a:miter lim="800000"/>
              <a:headEnd/>
              <a:tailEnd/>
            </a:ln>
          </p:spPr>
          <p:txBody>
            <a:bodyPr wrap="none">
              <a:spAutoFit/>
            </a:bodyPr>
            <a:lstStyle/>
            <a:p>
              <a:pPr algn="ctr"/>
              <a:r>
                <a:rPr lang="en-US" b="1"/>
                <a:t>564</a:t>
              </a:r>
              <a:endParaRPr lang="en-US"/>
            </a:p>
          </p:txBody>
        </p:sp>
      </p:grpSp>
      <p:grpSp>
        <p:nvGrpSpPr>
          <p:cNvPr id="7" name="Group 45"/>
          <p:cNvGrpSpPr>
            <a:grpSpLocks/>
          </p:cNvGrpSpPr>
          <p:nvPr/>
        </p:nvGrpSpPr>
        <p:grpSpPr bwMode="auto">
          <a:xfrm>
            <a:off x="914400" y="2971800"/>
            <a:ext cx="1981200" cy="762000"/>
            <a:chOff x="672" y="1872"/>
            <a:chExt cx="1152" cy="480"/>
          </a:xfrm>
        </p:grpSpPr>
        <p:sp>
          <p:nvSpPr>
            <p:cNvPr id="182306" name="Text Box 21"/>
            <p:cNvSpPr txBox="1">
              <a:spLocks noChangeArrowheads="1"/>
            </p:cNvSpPr>
            <p:nvPr/>
          </p:nvSpPr>
          <p:spPr bwMode="auto">
            <a:xfrm>
              <a:off x="1007" y="1872"/>
              <a:ext cx="462" cy="288"/>
            </a:xfrm>
            <a:prstGeom prst="rect">
              <a:avLst/>
            </a:prstGeom>
            <a:noFill/>
            <a:ln w="9525">
              <a:noFill/>
              <a:miter lim="800000"/>
              <a:headEnd/>
              <a:tailEnd/>
            </a:ln>
          </p:spPr>
          <p:txBody>
            <a:bodyPr wrap="none">
              <a:spAutoFit/>
            </a:bodyPr>
            <a:lstStyle/>
            <a:p>
              <a:pPr algn="ctr"/>
              <a:r>
                <a:rPr lang="en-US" b="1"/>
                <a:t>1068</a:t>
              </a:r>
              <a:endParaRPr lang="en-US"/>
            </a:p>
          </p:txBody>
        </p:sp>
        <p:sp>
          <p:nvSpPr>
            <p:cNvPr id="182307"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8" name="Group 46"/>
          <p:cNvGrpSpPr>
            <a:grpSpLocks/>
          </p:cNvGrpSpPr>
          <p:nvPr/>
        </p:nvGrpSpPr>
        <p:grpSpPr bwMode="auto">
          <a:xfrm>
            <a:off x="3429000" y="2971800"/>
            <a:ext cx="1905000" cy="762000"/>
            <a:chOff x="2160" y="1872"/>
            <a:chExt cx="1152" cy="480"/>
          </a:xfrm>
        </p:grpSpPr>
        <p:sp>
          <p:nvSpPr>
            <p:cNvPr id="182304" name="Text Box 22"/>
            <p:cNvSpPr txBox="1">
              <a:spLocks noChangeArrowheads="1"/>
            </p:cNvSpPr>
            <p:nvPr/>
          </p:nvSpPr>
          <p:spPr bwMode="auto">
            <a:xfrm>
              <a:off x="2437" y="1872"/>
              <a:ext cx="480" cy="288"/>
            </a:xfrm>
            <a:prstGeom prst="rect">
              <a:avLst/>
            </a:prstGeom>
            <a:noFill/>
            <a:ln w="9525">
              <a:noFill/>
              <a:miter lim="800000"/>
              <a:headEnd/>
              <a:tailEnd/>
            </a:ln>
          </p:spPr>
          <p:txBody>
            <a:bodyPr wrap="none">
              <a:spAutoFit/>
            </a:bodyPr>
            <a:lstStyle/>
            <a:p>
              <a:pPr algn="ctr"/>
              <a:r>
                <a:rPr lang="en-US" b="1"/>
                <a:t>1149</a:t>
              </a:r>
              <a:endParaRPr lang="en-US"/>
            </a:p>
          </p:txBody>
        </p:sp>
        <p:sp>
          <p:nvSpPr>
            <p:cNvPr id="182305"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9" name="Group 34"/>
          <p:cNvGrpSpPr>
            <a:grpSpLocks/>
          </p:cNvGrpSpPr>
          <p:nvPr/>
        </p:nvGrpSpPr>
        <p:grpSpPr bwMode="auto">
          <a:xfrm>
            <a:off x="2743200" y="2743200"/>
            <a:ext cx="228600" cy="1066800"/>
            <a:chOff x="1728" y="1728"/>
            <a:chExt cx="144" cy="672"/>
          </a:xfrm>
        </p:grpSpPr>
        <p:sp>
          <p:nvSpPr>
            <p:cNvPr id="182302" name="Line 31"/>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3" name="Line 33"/>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0" name="Group 35"/>
          <p:cNvGrpSpPr>
            <a:grpSpLocks/>
          </p:cNvGrpSpPr>
          <p:nvPr/>
        </p:nvGrpSpPr>
        <p:grpSpPr bwMode="auto">
          <a:xfrm flipH="1">
            <a:off x="3429000" y="2743200"/>
            <a:ext cx="228600" cy="1066800"/>
            <a:chOff x="1728" y="1728"/>
            <a:chExt cx="144" cy="672"/>
          </a:xfrm>
        </p:grpSpPr>
        <p:sp>
          <p:nvSpPr>
            <p:cNvPr id="182300" name="Line 36"/>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1" name="Line 37"/>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1" name="Group 39"/>
          <p:cNvGrpSpPr>
            <a:grpSpLocks/>
          </p:cNvGrpSpPr>
          <p:nvPr/>
        </p:nvGrpSpPr>
        <p:grpSpPr bwMode="auto">
          <a:xfrm>
            <a:off x="2362200" y="1295400"/>
            <a:ext cx="228600" cy="2514600"/>
            <a:chOff x="1488" y="816"/>
            <a:chExt cx="144" cy="1584"/>
          </a:xfrm>
        </p:grpSpPr>
        <p:sp>
          <p:nvSpPr>
            <p:cNvPr id="182298" name="Line 29"/>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9"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2" name="Group 40"/>
          <p:cNvGrpSpPr>
            <a:grpSpLocks/>
          </p:cNvGrpSpPr>
          <p:nvPr/>
        </p:nvGrpSpPr>
        <p:grpSpPr bwMode="auto">
          <a:xfrm flipH="1">
            <a:off x="3733800" y="1295400"/>
            <a:ext cx="228600" cy="2514600"/>
            <a:chOff x="1488" y="816"/>
            <a:chExt cx="144" cy="1584"/>
          </a:xfrm>
        </p:grpSpPr>
        <p:sp>
          <p:nvSpPr>
            <p:cNvPr id="182296" name="Line 41"/>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7"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sp>
        <p:nvSpPr>
          <p:cNvPr id="73771" name="Line 43"/>
          <p:cNvSpPr>
            <a:spLocks noChangeShapeType="1"/>
          </p:cNvSpPr>
          <p:nvPr/>
        </p:nvSpPr>
        <p:spPr bwMode="auto">
          <a:xfrm flipV="1">
            <a:off x="1143000" y="47244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73772" name="Line 44"/>
          <p:cNvSpPr>
            <a:spLocks noChangeShapeType="1"/>
          </p:cNvSpPr>
          <p:nvPr/>
        </p:nvSpPr>
        <p:spPr bwMode="auto">
          <a:xfrm flipV="1">
            <a:off x="4876800" y="46482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182295" name="Rectangle 54"/>
          <p:cNvSpPr>
            <a:spLocks noGrp="1" noChangeArrowheads="1"/>
          </p:cNvSpPr>
          <p:nvPr>
            <p:ph type="title" idx="4294967295"/>
          </p:nvPr>
        </p:nvSpPr>
        <p:spPr>
          <a:xfrm>
            <a:off x="5410200" y="1219200"/>
            <a:ext cx="3124200" cy="1920875"/>
          </a:xfrm>
          <a:solidFill>
            <a:schemeClr val="bg2"/>
          </a:solidFill>
        </p:spPr>
        <p:txBody>
          <a:bodyPr anchor="t" anchorCtr="0">
            <a:spAutoFit/>
          </a:bodyPr>
          <a:lstStyle/>
          <a:p>
            <a:pPr eaLnBrk="1" hangingPunct="1"/>
            <a:r>
              <a:rPr lang="zh-CN" altLang="en-US" sz="4000" b="1">
                <a:solidFill>
                  <a:schemeClr val="tx1"/>
                </a:solidFill>
                <a:effectLst/>
                <a:latin typeface="Times" charset="0"/>
                <a:ea typeface="隶变" pitchFamily="2" charset="-122"/>
              </a:rPr>
              <a:t>马可</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优先论</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示图</a:t>
            </a:r>
            <a:endParaRPr lang="en-US" sz="4000" b="1">
              <a:solidFill>
                <a:schemeClr val="tx1"/>
              </a:solidFill>
              <a:effectLst/>
              <a:latin typeface="Times" charset="0"/>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ppt_x</p:attrName>
                                        </p:attrNameLst>
                                      </p:cBhvr>
                                      <p:tavLst>
                                        <p:tav tm="0">
                                          <p:val>
                                            <p:strVal val="#ppt_x-.2"/>
                                          </p:val>
                                        </p:tav>
                                        <p:tav tm="100000">
                                          <p:val>
                                            <p:strVal val="#ppt_x"/>
                                          </p:val>
                                        </p:tav>
                                      </p:tavLst>
                                    </p:anim>
                                    <p:anim calcmode="lin" valueType="num">
                                      <p:cBhvr>
                                        <p:cTn id="3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3741"/>
                                        </p:tgtEl>
                                        <p:attrNameLst>
                                          <p:attrName>style.visibility</p:attrName>
                                        </p:attrNameLst>
                                      </p:cBhvr>
                                      <p:to>
                                        <p:strVal val="visible"/>
                                      </p:to>
                                    </p:set>
                                    <p:animEffect transition="in" filter="fade">
                                      <p:cBhvr>
                                        <p:cTn id="48" dur="500"/>
                                        <p:tgtEl>
                                          <p:spTgt spid="7374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40"/>
                                        </p:tgtEl>
                                        <p:attrNameLst>
                                          <p:attrName>style.visibility</p:attrName>
                                        </p:attrNameLst>
                                      </p:cBhvr>
                                      <p:to>
                                        <p:strVal val="visible"/>
                                      </p:to>
                                    </p:set>
                                    <p:animEffect transition="in" filter="fade">
                                      <p:cBhvr>
                                        <p:cTn id="53" dur="500"/>
                                        <p:tgtEl>
                                          <p:spTgt spid="7374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3771"/>
                                        </p:tgtEl>
                                        <p:attrNameLst>
                                          <p:attrName>style.visibility</p:attrName>
                                        </p:attrNameLst>
                                      </p:cBhvr>
                                      <p:to>
                                        <p:strVal val="visible"/>
                                      </p:to>
                                    </p:set>
                                    <p:animEffect transition="in" filter="fade">
                                      <p:cBhvr>
                                        <p:cTn id="63" dur="500"/>
                                        <p:tgtEl>
                                          <p:spTgt spid="7377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72"/>
                                        </p:tgtEl>
                                        <p:attrNameLst>
                                          <p:attrName>style.visibility</p:attrName>
                                        </p:attrNameLst>
                                      </p:cBhvr>
                                      <p:to>
                                        <p:strVal val="visible"/>
                                      </p:to>
                                    </p:set>
                                    <p:animEffect transition="in" filter="fade">
                                      <p:cBhvr>
                                        <p:cTn id="73" dur="500"/>
                                        <p:tgtEl>
                                          <p:spTgt spid="7377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9"/>
                                        </p:tgtEl>
                                        <p:attrNameLst>
                                          <p:attrName>style.visibility</p:attrName>
                                        </p:attrNameLst>
                                      </p:cBhvr>
                                      <p:to>
                                        <p:strVal val="visible"/>
                                      </p:to>
                                    </p:set>
                                    <p:animEffect transition="in" filter="fade">
                                      <p:cBhvr>
                                        <p:cTn id="88" dur="500"/>
                                        <p:tgtEl>
                                          <p:spTgt spid="7373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3735"/>
                                        </p:tgtEl>
                                        <p:attrNameLst>
                                          <p:attrName>style.visibility</p:attrName>
                                        </p:attrNameLst>
                                      </p:cBhvr>
                                      <p:to>
                                        <p:strVal val="visible"/>
                                      </p:to>
                                    </p:set>
                                    <p:animEffect transition="in" filter="fade">
                                      <p:cBhvr>
                                        <p:cTn id="103"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39" grpId="0" animBg="1" autoUpdateAnimBg="0"/>
      <p:bldP spid="73740" grpId="0" animBg="1" autoUpdateAnimBg="0"/>
      <p:bldP spid="73741" grpId="0" animBg="1" autoUpdateAnimBg="0"/>
      <p:bldP spid="73748" grpId="0" autoUpdateAnimBg="0"/>
      <p:bldP spid="73771" grpId="0" animBg="1"/>
      <p:bldP spid="737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zh-CN" altLang="en-US" sz="4000" dirty="0">
                <a:solidFill>
                  <a:schemeClr val="bg1"/>
                </a:solidFill>
                <a:latin typeface="KaiTi" panose="02010609060101010101" pitchFamily="49" charset="-122"/>
                <a:ea typeface="KaiTi" panose="02010609060101010101" pitchFamily="49" charset="-122"/>
              </a:rPr>
              <a:t>马克被视为首的理由</a:t>
            </a:r>
            <a:endParaRPr lang="en-US" sz="4000" dirty="0">
              <a:solidFill>
                <a:schemeClr val="bg1"/>
              </a:solidFill>
              <a:latin typeface="KaiTi" panose="02010609060101010101" pitchFamily="49" charset="-122"/>
              <a:ea typeface="KaiTi" panose="02010609060101010101" pitchFamily="49" charset="-122"/>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1" tIns="45631" rIns="91261" bIns="45631"/>
          <a:lstStyle/>
          <a:p>
            <a:pPr algn="r">
              <a:spcBef>
                <a:spcPct val="20000"/>
              </a:spcBef>
              <a:defRPr/>
            </a:pPr>
            <a:r>
              <a:rPr lang="en-US" sz="1200" b="1" dirty="0" err="1">
                <a:solidFill>
                  <a:srgbClr val="FFFFFF"/>
                </a:solidFill>
                <a:latin typeface="Arial" charset="0"/>
                <a:ea typeface="ＭＳ Ｐゴシック" charset="0"/>
              </a:rPr>
              <a:t>Blomberg</a:t>
            </a:r>
            <a:r>
              <a:rPr lang="en-US" sz="1200" b="1" dirty="0">
                <a:solidFill>
                  <a:srgbClr val="FFFFFF"/>
                </a:solidFill>
                <a:latin typeface="Arial" charset="0"/>
                <a:ea typeface="ＭＳ Ｐゴシック" charset="0"/>
              </a:rPr>
              <a:t>, </a:t>
            </a:r>
            <a:r>
              <a:rPr lang="en-US" sz="1200" b="1" i="1" dirty="0">
                <a:solidFill>
                  <a:srgbClr val="FFFFFF"/>
                </a:solidFill>
                <a:latin typeface="Arial" charset="0"/>
                <a:ea typeface="ＭＳ Ｐゴシック" charset="0"/>
              </a:rPr>
              <a:t>Jesus and the Gospels</a:t>
            </a:r>
            <a:r>
              <a:rPr lang="en-US" sz="1200" b="1" dirty="0">
                <a:solidFill>
                  <a:srgbClr val="FFFFFF"/>
                </a:solidFill>
                <a:latin typeface="Arial" charset="0"/>
                <a:ea typeface="ＭＳ Ｐゴシック" charset="0"/>
              </a:rPr>
              <a:t>, 87-90</a:t>
            </a:r>
          </a:p>
        </p:txBody>
      </p:sp>
      <p:sp>
        <p:nvSpPr>
          <p:cNvPr id="256005" name="Text Box 6"/>
          <p:cNvSpPr txBox="1">
            <a:spLocks noChangeArrowheads="1"/>
          </p:cNvSpPr>
          <p:nvPr/>
        </p:nvSpPr>
        <p:spPr bwMode="auto">
          <a:xfrm>
            <a:off x="212738" y="115899"/>
            <a:ext cx="7365758" cy="707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4000" dirty="0">
                <a:solidFill>
                  <a:schemeClr val="bg1"/>
                </a:solidFill>
                <a:latin typeface="KaiTi" panose="02010609060101010101" pitchFamily="49" charset="-122"/>
                <a:ea typeface="KaiTi" panose="02010609060101010101" pitchFamily="49" charset="-122"/>
              </a:rPr>
              <a:t>在你的小组中解释和回应</a:t>
            </a:r>
            <a:r>
              <a:rPr lang="en-US" altLang="zh-CN" sz="4000" dirty="0">
                <a:solidFill>
                  <a:schemeClr val="bg1"/>
                </a:solidFill>
                <a:latin typeface="KaiTi" panose="02010609060101010101" pitchFamily="49" charset="-122"/>
                <a:ea typeface="KaiTi" panose="02010609060101010101" pitchFamily="49" charset="-122"/>
              </a:rPr>
              <a:t>......</a:t>
            </a:r>
            <a:endParaRPr lang="en-US" sz="4000" b="1" i="1" dirty="0">
              <a:solidFill>
                <a:schemeClr val="bg1"/>
              </a:solidFill>
              <a:latin typeface="KaiTi" panose="02010609060101010101" pitchFamily="49" charset="-122"/>
              <a:ea typeface="KaiTi" panose="02010609060101010101" pitchFamily="49" charset="-122"/>
            </a:endParaRP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细节非常生动</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语法和风格最粗糙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尴尬或误导性的细节</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最短的福音</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只有小部分不在马太福音或路加福音里</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文字顺序与在马太福音和路加福音中一样</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阿拉姆语的高率侓</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省略了马太福音和路加福音共有的所有材料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与马太福音和路加福音的神学一致</a:t>
            </a:r>
            <a:endParaRPr lang="en-US" sz="2800" b="1"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75866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ltLang="zh-CN">
                <a:ea typeface="SimSun" pitchFamily="2" charset="-122"/>
              </a:rPr>
              <a:t>49</a:t>
            </a:r>
          </a:p>
        </p:txBody>
      </p:sp>
      <p:pic>
        <p:nvPicPr>
          <p:cNvPr id="184322" name="Picture 3"/>
          <p:cNvPicPr>
            <a:picLocks noChangeAspect="1" noChangeArrowheads="1"/>
          </p:cNvPicPr>
          <p:nvPr/>
        </p:nvPicPr>
        <p:blipFill>
          <a:blip r:embed="rId3">
            <a:clrChange>
              <a:clrFrom>
                <a:srgbClr val="FFFFFF"/>
              </a:clrFrom>
              <a:clrTo>
                <a:srgbClr val="FFFFFF">
                  <a:alpha val="0"/>
                </a:srgbClr>
              </a:clrTo>
            </a:clrChange>
            <a:lum bright="2000" contrast="100000"/>
          </a:blip>
          <a:srcRect/>
          <a:stretch>
            <a:fillRect/>
          </a:stretch>
        </p:blipFill>
        <p:spPr bwMode="auto">
          <a:xfrm>
            <a:off x="152400" y="1219200"/>
            <a:ext cx="8763000" cy="4962525"/>
          </a:xfrm>
          <a:prstGeom prst="rect">
            <a:avLst/>
          </a:prstGeom>
          <a:solidFill>
            <a:schemeClr val="tx1"/>
          </a:solidFill>
          <a:ln w="9525">
            <a:noFill/>
            <a:miter lim="800000"/>
            <a:headEnd/>
            <a:tailEnd/>
          </a:ln>
        </p:spPr>
      </p:pic>
      <p:sp>
        <p:nvSpPr>
          <p:cNvPr id="184323" name="Rectangle 4"/>
          <p:cNvSpPr>
            <a:spLocks noChangeArrowheads="1"/>
          </p:cNvSpPr>
          <p:nvPr/>
        </p:nvSpPr>
        <p:spPr bwMode="auto">
          <a:xfrm>
            <a:off x="4267200" y="1066800"/>
            <a:ext cx="533400" cy="51816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60773" name="Picture 5" descr="j0236214"/>
          <p:cNvPicPr>
            <a:picLocks noChangeAspect="1" noChangeArrowheads="1" noCrop="1"/>
          </p:cNvPicPr>
          <p:nvPr/>
        </p:nvPicPr>
        <p:blipFill>
          <a:blip r:embed="rId4"/>
          <a:srcRect/>
          <a:stretch>
            <a:fillRect/>
          </a:stretch>
        </p:blipFill>
        <p:spPr bwMode="auto">
          <a:xfrm>
            <a:off x="0" y="2819400"/>
            <a:ext cx="619125" cy="542925"/>
          </a:xfrm>
          <a:prstGeom prst="rect">
            <a:avLst/>
          </a:prstGeom>
          <a:noFill/>
          <a:ln w="9525">
            <a:noFill/>
            <a:miter lim="800000"/>
            <a:headEnd/>
            <a:tailEnd/>
          </a:ln>
        </p:spPr>
      </p:pic>
      <p:pic>
        <p:nvPicPr>
          <p:cNvPr id="160774" name="Picture 6" descr="j0236214"/>
          <p:cNvPicPr>
            <a:picLocks noChangeAspect="1" noChangeArrowheads="1" noCrop="1"/>
          </p:cNvPicPr>
          <p:nvPr/>
        </p:nvPicPr>
        <p:blipFill>
          <a:blip r:embed="rId4"/>
          <a:srcRect/>
          <a:stretch>
            <a:fillRect/>
          </a:stretch>
        </p:blipFill>
        <p:spPr bwMode="auto">
          <a:xfrm>
            <a:off x="0" y="4572000"/>
            <a:ext cx="619125" cy="542925"/>
          </a:xfrm>
          <a:prstGeom prst="rect">
            <a:avLst/>
          </a:prstGeom>
          <a:noFill/>
          <a:ln w="9525">
            <a:noFill/>
            <a:miter lim="800000"/>
            <a:headEnd/>
            <a:tailEnd/>
          </a:ln>
        </p:spPr>
      </p:pic>
      <p:pic>
        <p:nvPicPr>
          <p:cNvPr id="160775" name="Picture 7" descr="j0236214"/>
          <p:cNvPicPr>
            <a:picLocks noChangeAspect="1" noChangeArrowheads="1" noCrop="1"/>
          </p:cNvPicPr>
          <p:nvPr/>
        </p:nvPicPr>
        <p:blipFill>
          <a:blip r:embed="rId4"/>
          <a:srcRect/>
          <a:stretch>
            <a:fillRect/>
          </a:stretch>
        </p:blipFill>
        <p:spPr bwMode="auto">
          <a:xfrm>
            <a:off x="4724400" y="2819400"/>
            <a:ext cx="619125" cy="542925"/>
          </a:xfrm>
          <a:prstGeom prst="rect">
            <a:avLst/>
          </a:prstGeom>
          <a:noFill/>
          <a:ln w="9525">
            <a:noFill/>
            <a:miter lim="800000"/>
            <a:headEnd/>
            <a:tailEnd/>
          </a:ln>
        </p:spPr>
      </p:pic>
      <p:grpSp>
        <p:nvGrpSpPr>
          <p:cNvPr id="2" name="Group 8"/>
          <p:cNvGrpSpPr>
            <a:grpSpLocks/>
          </p:cNvGrpSpPr>
          <p:nvPr/>
        </p:nvGrpSpPr>
        <p:grpSpPr bwMode="auto">
          <a:xfrm>
            <a:off x="4267200" y="3429000"/>
            <a:ext cx="4572000" cy="2747963"/>
            <a:chOff x="2688" y="2160"/>
            <a:chExt cx="2880" cy="1731"/>
          </a:xfrm>
        </p:grpSpPr>
        <p:grpSp>
          <p:nvGrpSpPr>
            <p:cNvPr id="184346" name="Group 9"/>
            <p:cNvGrpSpPr>
              <a:grpSpLocks/>
            </p:cNvGrpSpPr>
            <p:nvPr/>
          </p:nvGrpSpPr>
          <p:grpSpPr bwMode="auto">
            <a:xfrm>
              <a:off x="3024" y="2304"/>
              <a:ext cx="2544" cy="1587"/>
              <a:chOff x="3072" y="2256"/>
              <a:chExt cx="2544" cy="1587"/>
            </a:xfrm>
          </p:grpSpPr>
          <p:sp>
            <p:nvSpPr>
              <p:cNvPr id="184348" name="Text Box 10"/>
              <p:cNvSpPr txBox="1">
                <a:spLocks noChangeArrowheads="1"/>
              </p:cNvSpPr>
              <p:nvPr/>
            </p:nvSpPr>
            <p:spPr bwMode="auto">
              <a:xfrm>
                <a:off x="3072" y="3552"/>
                <a:ext cx="2544" cy="291"/>
              </a:xfrm>
              <a:prstGeom prst="rect">
                <a:avLst/>
              </a:prstGeom>
              <a:solidFill>
                <a:srgbClr val="FF0000"/>
              </a:solidFill>
              <a:ln w="9525">
                <a:noFill/>
                <a:miter lim="800000"/>
                <a:headEnd/>
                <a:tailEnd/>
              </a:ln>
            </p:spPr>
            <p:txBody>
              <a:bodyPr>
                <a:spAutoFit/>
              </a:bodyPr>
              <a:lstStyle/>
              <a:p>
                <a:pPr algn="ctr"/>
                <a:r>
                  <a:rPr lang="en-US" altLang="en-US">
                    <a:solidFill>
                      <a:srgbClr val="F7F7F7"/>
                    </a:solidFill>
                  </a:rPr>
                  <a:t>见解二</a:t>
                </a:r>
                <a:r>
                  <a:rPr lang="ja-JP" altLang="en-US"/>
                  <a:t>在</a:t>
                </a:r>
                <a:r>
                  <a:rPr lang="ja-JP" altLang="en-US">
                    <a:ea typeface="华文细黑" charset="-122"/>
                  </a:rPr>
                  <a:t>这课</a:t>
                </a:r>
                <a:r>
                  <a:rPr lang="ja-JP" altLang="en-US"/>
                  <a:t>程</a:t>
                </a:r>
                <a:r>
                  <a:rPr lang="en-US" altLang="en-US"/>
                  <a:t>里</a:t>
                </a:r>
                <a:r>
                  <a:rPr lang="ja-JP" altLang="en-US"/>
                  <a:t>教</a:t>
                </a:r>
                <a:r>
                  <a:rPr lang="ja-JP" altLang="en-US">
                    <a:ea typeface="华文细黑" charset="-122"/>
                  </a:rPr>
                  <a:t>导</a:t>
                </a:r>
                <a:endParaRPr lang="en-US" altLang="zh-CN">
                  <a:ea typeface="华文细黑" charset="-122"/>
                </a:endParaRPr>
              </a:p>
            </p:txBody>
          </p:sp>
          <p:sp>
            <p:nvSpPr>
              <p:cNvPr id="184349" name="Rectangle 11"/>
              <p:cNvSpPr>
                <a:spLocks noChangeArrowheads="1"/>
              </p:cNvSpPr>
              <p:nvPr/>
            </p:nvSpPr>
            <p:spPr bwMode="auto">
              <a:xfrm>
                <a:off x="3072" y="2256"/>
                <a:ext cx="2544" cy="1584"/>
              </a:xfrm>
              <a:prstGeom prst="rect">
                <a:avLst/>
              </a:prstGeom>
              <a:noFill/>
              <a:ln w="57150">
                <a:solidFill>
                  <a:srgbClr val="FF0000"/>
                </a:solidFill>
                <a:miter lim="800000"/>
                <a:headEnd/>
                <a:tailEnd/>
              </a:ln>
            </p:spPr>
            <p:txBody>
              <a:bodyPr wrap="none" anchor="ctr"/>
              <a:lstStyle/>
              <a:p>
                <a:endParaRPr lang="en-US"/>
              </a:p>
            </p:txBody>
          </p:sp>
        </p:grpSp>
        <p:pic>
          <p:nvPicPr>
            <p:cNvPr id="184347" name="Picture 12" descr="j0236214"/>
            <p:cNvPicPr>
              <a:picLocks noChangeAspect="1" noChangeArrowheads="1" noCrop="1"/>
            </p:cNvPicPr>
            <p:nvPr/>
          </p:nvPicPr>
          <p:blipFill>
            <a:blip r:embed="rId4"/>
            <a:srcRect/>
            <a:stretch>
              <a:fillRect/>
            </a:stretch>
          </p:blipFill>
          <p:spPr bwMode="auto">
            <a:xfrm>
              <a:off x="2688" y="2160"/>
              <a:ext cx="678" cy="594"/>
            </a:xfrm>
            <a:prstGeom prst="rect">
              <a:avLst/>
            </a:prstGeom>
            <a:noFill/>
            <a:ln w="9525">
              <a:noFill/>
              <a:miter lim="800000"/>
              <a:headEnd/>
              <a:tailEnd/>
            </a:ln>
          </p:spPr>
        </p:pic>
      </p:grpSp>
      <p:pic>
        <p:nvPicPr>
          <p:cNvPr id="184328" name="Picture 13" descr="j0240575"/>
          <p:cNvPicPr>
            <a:picLocks noChangeAspect="1" noChangeArrowheads="1"/>
          </p:cNvPicPr>
          <p:nvPr/>
        </p:nvPicPr>
        <p:blipFill>
          <a:blip r:embed="rId5"/>
          <a:srcRect/>
          <a:stretch>
            <a:fillRect/>
          </a:stretch>
        </p:blipFill>
        <p:spPr bwMode="auto">
          <a:xfrm>
            <a:off x="304800" y="-76200"/>
            <a:ext cx="1524000" cy="1485900"/>
          </a:xfrm>
          <a:prstGeom prst="rect">
            <a:avLst/>
          </a:prstGeom>
          <a:noFill/>
          <a:ln w="9525">
            <a:noFill/>
            <a:miter lim="800000"/>
            <a:headEnd/>
            <a:tailEnd/>
          </a:ln>
        </p:spPr>
      </p:pic>
      <p:sp>
        <p:nvSpPr>
          <p:cNvPr id="160782" name="Rectangle 14"/>
          <p:cNvSpPr>
            <a:spLocks noGrp="1" noChangeArrowheads="1"/>
          </p:cNvSpPr>
          <p:nvPr>
            <p:ph type="title" idx="4294967295"/>
          </p:nvPr>
        </p:nvSpPr>
        <p:spPr>
          <a:xfrm>
            <a:off x="3044825" y="250825"/>
            <a:ext cx="3057525" cy="584200"/>
          </a:xfrm>
          <a:solidFill>
            <a:schemeClr val="bg2"/>
          </a:solidFill>
        </p:spPr>
        <p:txBody>
          <a:bodyPr wrap="none" anchor="t" anchorCtr="0">
            <a:spAutoFit/>
          </a:bodyPr>
          <a:lstStyle/>
          <a:p>
            <a:pPr eaLnBrk="1" hangingPunct="1">
              <a:defRPr/>
            </a:pPr>
            <a:r>
              <a:rPr lang="en-US" altLang="zh-CN" sz="32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3200" b="1">
                <a:solidFill>
                  <a:schemeClr val="tx1"/>
                </a:solidFill>
                <a:effectLst>
                  <a:outerShdw blurRad="38100" dist="38100" dir="2700000" algn="tl">
                    <a:srgbClr val="000000"/>
                  </a:outerShdw>
                </a:effectLst>
                <a:latin typeface="隶变" charset="0"/>
                <a:ea typeface="隶变" charset="0"/>
                <a:cs typeface="隶变" charset="0"/>
              </a:rPr>
              <a:t>类</a:t>
            </a:r>
            <a:r>
              <a:rPr lang="zh-CN" altLang="en-US" sz="3200" b="1">
                <a:solidFill>
                  <a:schemeClr val="tx1"/>
                </a:solidFill>
                <a:effectLst>
                  <a:outerShdw blurRad="38100" dist="38100" dir="2700000" algn="tl">
                    <a:srgbClr val="000000"/>
                  </a:outerShdw>
                </a:effectLst>
                <a:ea typeface="楷体" charset="0"/>
                <a:cs typeface="楷体" charset="0"/>
              </a:rPr>
              <a:t>福音的定期</a:t>
            </a:r>
          </a:p>
        </p:txBody>
      </p:sp>
      <p:sp>
        <p:nvSpPr>
          <p:cNvPr id="184330" name="Rectangle 14"/>
          <p:cNvSpPr>
            <a:spLocks noChangeArrowheads="1"/>
          </p:cNvSpPr>
          <p:nvPr/>
        </p:nvSpPr>
        <p:spPr bwMode="auto">
          <a:xfrm>
            <a:off x="1752600" y="1600200"/>
            <a:ext cx="10668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1" name="Rectangle 15"/>
          <p:cNvSpPr>
            <a:spLocks noChangeArrowheads="1"/>
          </p:cNvSpPr>
          <p:nvPr/>
        </p:nvSpPr>
        <p:spPr bwMode="auto">
          <a:xfrm>
            <a:off x="152400" y="1371600"/>
            <a:ext cx="8382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2" name="Rectangle 16"/>
          <p:cNvSpPr>
            <a:spLocks noChangeArrowheads="1"/>
          </p:cNvSpPr>
          <p:nvPr/>
        </p:nvSpPr>
        <p:spPr bwMode="auto">
          <a:xfrm>
            <a:off x="2971800" y="16764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3" name="Rectangle 17"/>
          <p:cNvSpPr>
            <a:spLocks noChangeArrowheads="1"/>
          </p:cNvSpPr>
          <p:nvPr/>
        </p:nvSpPr>
        <p:spPr bwMode="auto">
          <a:xfrm>
            <a:off x="228600" y="1916113"/>
            <a:ext cx="1447800" cy="369887"/>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假设甲</a:t>
            </a:r>
            <a:endParaRPr lang="en-US" sz="1800" b="1" u="sng">
              <a:solidFill>
                <a:srgbClr val="000404"/>
              </a:solidFill>
            </a:endParaRPr>
          </a:p>
        </p:txBody>
      </p:sp>
      <p:sp>
        <p:nvSpPr>
          <p:cNvPr id="184334" name="Rectangle 18"/>
          <p:cNvSpPr>
            <a:spLocks noChangeArrowheads="1"/>
          </p:cNvSpPr>
          <p:nvPr/>
        </p:nvSpPr>
        <p:spPr bwMode="auto">
          <a:xfrm>
            <a:off x="6248400" y="1447800"/>
            <a:ext cx="12192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5" name="Rectangle 20"/>
          <p:cNvSpPr>
            <a:spLocks noChangeArrowheads="1"/>
          </p:cNvSpPr>
          <p:nvPr/>
        </p:nvSpPr>
        <p:spPr bwMode="auto">
          <a:xfrm>
            <a:off x="49530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6" name="Rectangle 21"/>
          <p:cNvSpPr>
            <a:spLocks noChangeArrowheads="1"/>
          </p:cNvSpPr>
          <p:nvPr/>
        </p:nvSpPr>
        <p:spPr bwMode="auto">
          <a:xfrm>
            <a:off x="77724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7" name="Rectangle 22"/>
          <p:cNvSpPr>
            <a:spLocks noChangeArrowheads="1"/>
          </p:cNvSpPr>
          <p:nvPr/>
        </p:nvSpPr>
        <p:spPr bwMode="auto">
          <a:xfrm>
            <a:off x="4953000" y="1905000"/>
            <a:ext cx="1447800" cy="369888"/>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假设乙</a:t>
            </a:r>
            <a:endParaRPr lang="en-US" sz="1800" b="1" u="sng">
              <a:solidFill>
                <a:srgbClr val="000404"/>
              </a:solidFill>
            </a:endParaRPr>
          </a:p>
        </p:txBody>
      </p:sp>
      <p:sp>
        <p:nvSpPr>
          <p:cNvPr id="184338" name="Rectangle 23"/>
          <p:cNvSpPr>
            <a:spLocks noChangeArrowheads="1"/>
          </p:cNvSpPr>
          <p:nvPr/>
        </p:nvSpPr>
        <p:spPr bwMode="auto">
          <a:xfrm>
            <a:off x="228600" y="2297113"/>
            <a:ext cx="3810000" cy="369887"/>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利用</a:t>
            </a:r>
            <a:r>
              <a:rPr lang="zh-CN" altLang="en-US" sz="1800" b="1">
                <a:solidFill>
                  <a:srgbClr val="000404"/>
                </a:solidFill>
                <a:latin typeface="蘋果儷細宋" charset="0"/>
              </a:rPr>
              <a:t>马可</a:t>
            </a:r>
            <a:r>
              <a:rPr lang="en-US" altLang="en-US" sz="1800">
                <a:solidFill>
                  <a:srgbClr val="000404"/>
                </a:solidFill>
              </a:rPr>
              <a:t>为主要来源</a:t>
            </a:r>
            <a:endParaRPr lang="en-US" sz="1800">
              <a:solidFill>
                <a:srgbClr val="000404"/>
              </a:solidFill>
            </a:endParaRPr>
          </a:p>
        </p:txBody>
      </p:sp>
      <p:sp>
        <p:nvSpPr>
          <p:cNvPr id="184339" name="Rectangle 24"/>
          <p:cNvSpPr>
            <a:spLocks noChangeArrowheads="1"/>
          </p:cNvSpPr>
          <p:nvPr/>
        </p:nvSpPr>
        <p:spPr bwMode="auto">
          <a:xfrm>
            <a:off x="4953000" y="2209800"/>
            <a:ext cx="3962400" cy="646113"/>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没有利用</a:t>
            </a:r>
            <a:r>
              <a:rPr lang="zh-CN" altLang="en-US" sz="1800" b="1">
                <a:solidFill>
                  <a:srgbClr val="000404"/>
                </a:solidFill>
                <a:latin typeface="蘋果儷細宋" charset="0"/>
              </a:rPr>
              <a:t>马可</a:t>
            </a:r>
            <a:r>
              <a:rPr lang="en-US" altLang="en-US" sz="1800">
                <a:solidFill>
                  <a:srgbClr val="000404"/>
                </a:solidFill>
              </a:rPr>
              <a:t>为主要来源</a:t>
            </a:r>
            <a:endParaRPr lang="en-US" altLang="ja-JP" sz="1800">
              <a:solidFill>
                <a:srgbClr val="000404"/>
              </a:solidFill>
            </a:endParaRPr>
          </a:p>
          <a:p>
            <a:endParaRPr lang="en-US" sz="1800">
              <a:solidFill>
                <a:srgbClr val="000404"/>
              </a:solidFill>
            </a:endParaRPr>
          </a:p>
        </p:txBody>
      </p:sp>
      <p:sp>
        <p:nvSpPr>
          <p:cNvPr id="184340" name="Rectangle 25"/>
          <p:cNvSpPr>
            <a:spLocks noChangeArrowheads="1"/>
          </p:cNvSpPr>
          <p:nvPr/>
        </p:nvSpPr>
        <p:spPr bwMode="auto">
          <a:xfrm>
            <a:off x="493713" y="2743200"/>
            <a:ext cx="1106487"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1" name="Rectangle 26"/>
          <p:cNvSpPr>
            <a:spLocks noChangeArrowheads="1"/>
          </p:cNvSpPr>
          <p:nvPr/>
        </p:nvSpPr>
        <p:spPr bwMode="auto">
          <a:xfrm>
            <a:off x="5257800" y="2667000"/>
            <a:ext cx="990600"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2" name="Rectangle 27"/>
          <p:cNvSpPr>
            <a:spLocks noChangeArrowheads="1"/>
          </p:cNvSpPr>
          <p:nvPr/>
        </p:nvSpPr>
        <p:spPr bwMode="auto">
          <a:xfrm>
            <a:off x="457200" y="3048000"/>
            <a:ext cx="3733800" cy="1538288"/>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在</a:t>
            </a:r>
            <a:r>
              <a:rPr lang="en-US" altLang="zh-CN" sz="1800" b="1">
                <a:solidFill>
                  <a:srgbClr val="000404"/>
                </a:solidFill>
                <a:latin typeface="蘋果儷細宋" charset="0"/>
              </a:rPr>
              <a:t>50s </a:t>
            </a:r>
            <a:r>
              <a:rPr lang="en-US" altLang="en-US" sz="1800">
                <a:solidFill>
                  <a:srgbClr val="000404"/>
                </a:solidFill>
              </a:rPr>
              <a:t>或在</a:t>
            </a:r>
            <a:r>
              <a:rPr lang="en-US" altLang="ja-JP" sz="1800">
                <a:solidFill>
                  <a:srgbClr val="000404"/>
                </a:solidFill>
              </a:rPr>
              <a:t> </a:t>
            </a:r>
            <a:r>
              <a:rPr lang="en-US" altLang="zh-CN" sz="1800" b="1">
                <a:solidFill>
                  <a:srgbClr val="000404"/>
                </a:solidFill>
                <a:latin typeface="蘋果儷細宋" charset="0"/>
              </a:rPr>
              <a:t>60s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a:solidFill>
                  <a:srgbClr val="000404"/>
                </a:solidFill>
              </a:rPr>
              <a:t> 50s</a:t>
            </a:r>
            <a:r>
              <a:rPr lang="en-US" altLang="en-US" sz="1800">
                <a:solidFill>
                  <a:srgbClr val="000404"/>
                </a:solidFill>
              </a:rPr>
              <a:t>后期</a:t>
            </a:r>
            <a:r>
              <a:rPr lang="en-US" altLang="ja-JP" sz="1800">
                <a:solidFill>
                  <a:srgbClr val="000404"/>
                </a:solidFill>
              </a:rPr>
              <a:t> </a:t>
            </a:r>
            <a:r>
              <a:rPr lang="en-US" altLang="en-US" sz="1800">
                <a:solidFill>
                  <a:srgbClr val="000404"/>
                </a:solidFill>
              </a:rPr>
              <a:t>或在</a:t>
            </a:r>
            <a:r>
              <a:rPr lang="en-US" altLang="ja-JP" sz="1800" b="1">
                <a:solidFill>
                  <a:srgbClr val="000404"/>
                </a:solidFill>
                <a:latin typeface="蘋果儷細宋" charset="0"/>
              </a:rPr>
              <a:t>60s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59-63</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100">
              <a:solidFill>
                <a:srgbClr val="000404"/>
              </a:solidFill>
              <a:ea typeface="隶变" pitchFamily="2" charset="-122"/>
            </a:endParaRPr>
          </a:p>
          <a:p>
            <a:endParaRPr lang="en-US" sz="1100">
              <a:solidFill>
                <a:srgbClr val="000404"/>
              </a:solidFill>
              <a:ea typeface="隶变" pitchFamily="2" charset="-122"/>
            </a:endParaRPr>
          </a:p>
        </p:txBody>
      </p:sp>
      <p:sp>
        <p:nvSpPr>
          <p:cNvPr id="184343" name="Rectangle 28"/>
          <p:cNvSpPr>
            <a:spLocks noChangeArrowheads="1"/>
          </p:cNvSpPr>
          <p:nvPr/>
        </p:nvSpPr>
        <p:spPr bwMode="auto">
          <a:xfrm>
            <a:off x="5257800" y="3048000"/>
            <a:ext cx="3352800" cy="523875"/>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很可能在</a:t>
            </a:r>
            <a:r>
              <a:rPr lang="en-US" altLang="zh-CN" sz="1800" b="1">
                <a:solidFill>
                  <a:srgbClr val="000404"/>
                </a:solidFill>
                <a:latin typeface="蘋果儷細宋" charset="0"/>
              </a:rPr>
              <a:t>50s </a:t>
            </a:r>
            <a:r>
              <a:rPr lang="en-US" altLang="zh-CN" sz="1800">
                <a:solidFill>
                  <a:srgbClr val="000404"/>
                </a:solidFill>
              </a:rPr>
              <a:t>- </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000">
              <a:solidFill>
                <a:srgbClr val="000404"/>
              </a:solidFill>
              <a:ea typeface="隶变" pitchFamily="2" charset="-122"/>
            </a:endParaRPr>
          </a:p>
          <a:p>
            <a:endParaRPr lang="en-US" sz="1000">
              <a:solidFill>
                <a:srgbClr val="000404"/>
              </a:solidFill>
              <a:ea typeface="隶变" pitchFamily="2" charset="-122"/>
            </a:endParaRPr>
          </a:p>
        </p:txBody>
      </p:sp>
      <p:sp>
        <p:nvSpPr>
          <p:cNvPr id="184344" name="Rectangle 29"/>
          <p:cNvSpPr>
            <a:spLocks noChangeArrowheads="1"/>
          </p:cNvSpPr>
          <p:nvPr/>
        </p:nvSpPr>
        <p:spPr bwMode="auto">
          <a:xfrm>
            <a:off x="5181600" y="3657600"/>
            <a:ext cx="3657600" cy="1908175"/>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50s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59s–63s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
        <p:nvSpPr>
          <p:cNvPr id="184345" name="Rectangle 31"/>
          <p:cNvSpPr>
            <a:spLocks noChangeArrowheads="1"/>
          </p:cNvSpPr>
          <p:nvPr/>
        </p:nvSpPr>
        <p:spPr bwMode="auto">
          <a:xfrm>
            <a:off x="533400" y="4572000"/>
            <a:ext cx="3657600" cy="1631950"/>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500" fill="hold"/>
                                        <p:tgtEl>
                                          <p:spTgt spid="160773"/>
                                        </p:tgtEl>
                                        <p:attrNameLst>
                                          <p:attrName>ppt_w</p:attrName>
                                        </p:attrNameLst>
                                      </p:cBhvr>
                                      <p:tavLst>
                                        <p:tav tm="0">
                                          <p:val>
                                            <p:fltVal val="0"/>
                                          </p:val>
                                        </p:tav>
                                        <p:tav tm="100000">
                                          <p:val>
                                            <p:strVal val="#ppt_w"/>
                                          </p:val>
                                        </p:tav>
                                      </p:tavLst>
                                    </p:anim>
                                    <p:anim calcmode="lin" valueType="num">
                                      <p:cBhvr>
                                        <p:cTn id="8" dur="500" fill="hold"/>
                                        <p:tgtEl>
                                          <p:spTgt spid="160773"/>
                                        </p:tgtEl>
                                        <p:attrNameLst>
                                          <p:attrName>ppt_h</p:attrName>
                                        </p:attrNameLst>
                                      </p:cBhvr>
                                      <p:tavLst>
                                        <p:tav tm="0">
                                          <p:val>
                                            <p:fltVal val="0"/>
                                          </p:val>
                                        </p:tav>
                                        <p:tav tm="100000">
                                          <p:val>
                                            <p:strVal val="#ppt_h"/>
                                          </p:val>
                                        </p:tav>
                                      </p:tavLst>
                                    </p:anim>
                                    <p:anim calcmode="lin" valueType="num">
                                      <p:cBhvr>
                                        <p:cTn id="9" dur="500" fill="hold"/>
                                        <p:tgtEl>
                                          <p:spTgt spid="160773"/>
                                        </p:tgtEl>
                                        <p:attrNameLst>
                                          <p:attrName>style.rotation</p:attrName>
                                        </p:attrNameLst>
                                      </p:cBhvr>
                                      <p:tavLst>
                                        <p:tav tm="0">
                                          <p:val>
                                            <p:fltVal val="360"/>
                                          </p:val>
                                        </p:tav>
                                        <p:tav tm="100000">
                                          <p:val>
                                            <p:fltVal val="0"/>
                                          </p:val>
                                        </p:tav>
                                      </p:tavLst>
                                    </p:anim>
                                    <p:animEffect transition="in" filter="fade">
                                      <p:cBhvr>
                                        <p:cTn id="10" dur="500"/>
                                        <p:tgtEl>
                                          <p:spTgt spid="160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60774"/>
                                        </p:tgtEl>
                                        <p:attrNameLst>
                                          <p:attrName>style.visibility</p:attrName>
                                        </p:attrNameLst>
                                      </p:cBhvr>
                                      <p:to>
                                        <p:strVal val="visible"/>
                                      </p:to>
                                    </p:set>
                                    <p:anim calcmode="lin" valueType="num">
                                      <p:cBhvr>
                                        <p:cTn id="15" dur="500" fill="hold"/>
                                        <p:tgtEl>
                                          <p:spTgt spid="160774"/>
                                        </p:tgtEl>
                                        <p:attrNameLst>
                                          <p:attrName>ppt_w</p:attrName>
                                        </p:attrNameLst>
                                      </p:cBhvr>
                                      <p:tavLst>
                                        <p:tav tm="0">
                                          <p:val>
                                            <p:fltVal val="0"/>
                                          </p:val>
                                        </p:tav>
                                        <p:tav tm="100000">
                                          <p:val>
                                            <p:strVal val="#ppt_w"/>
                                          </p:val>
                                        </p:tav>
                                      </p:tavLst>
                                    </p:anim>
                                    <p:anim calcmode="lin" valueType="num">
                                      <p:cBhvr>
                                        <p:cTn id="16" dur="500" fill="hold"/>
                                        <p:tgtEl>
                                          <p:spTgt spid="160774"/>
                                        </p:tgtEl>
                                        <p:attrNameLst>
                                          <p:attrName>ppt_h</p:attrName>
                                        </p:attrNameLst>
                                      </p:cBhvr>
                                      <p:tavLst>
                                        <p:tav tm="0">
                                          <p:val>
                                            <p:fltVal val="0"/>
                                          </p:val>
                                        </p:tav>
                                        <p:tav tm="100000">
                                          <p:val>
                                            <p:strVal val="#ppt_h"/>
                                          </p:val>
                                        </p:tav>
                                      </p:tavLst>
                                    </p:anim>
                                    <p:anim calcmode="lin" valueType="num">
                                      <p:cBhvr>
                                        <p:cTn id="17" dur="500" fill="hold"/>
                                        <p:tgtEl>
                                          <p:spTgt spid="160774"/>
                                        </p:tgtEl>
                                        <p:attrNameLst>
                                          <p:attrName>style.rotation</p:attrName>
                                        </p:attrNameLst>
                                      </p:cBhvr>
                                      <p:tavLst>
                                        <p:tav tm="0">
                                          <p:val>
                                            <p:fltVal val="360"/>
                                          </p:val>
                                        </p:tav>
                                        <p:tav tm="100000">
                                          <p:val>
                                            <p:fltVal val="0"/>
                                          </p:val>
                                        </p:tav>
                                      </p:tavLst>
                                    </p:anim>
                                    <p:animEffect transition="in" filter="fad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0775"/>
                                        </p:tgtEl>
                                        <p:attrNameLst>
                                          <p:attrName>style.visibility</p:attrName>
                                        </p:attrNameLst>
                                      </p:cBhvr>
                                      <p:to>
                                        <p:strVal val="visible"/>
                                      </p:to>
                                    </p:set>
                                    <p:anim calcmode="lin" valueType="num">
                                      <p:cBhvr>
                                        <p:cTn id="23" dur="500" fill="hold"/>
                                        <p:tgtEl>
                                          <p:spTgt spid="160775"/>
                                        </p:tgtEl>
                                        <p:attrNameLst>
                                          <p:attrName>ppt_w</p:attrName>
                                        </p:attrNameLst>
                                      </p:cBhvr>
                                      <p:tavLst>
                                        <p:tav tm="0">
                                          <p:val>
                                            <p:fltVal val="0"/>
                                          </p:val>
                                        </p:tav>
                                        <p:tav tm="100000">
                                          <p:val>
                                            <p:strVal val="#ppt_w"/>
                                          </p:val>
                                        </p:tav>
                                      </p:tavLst>
                                    </p:anim>
                                    <p:anim calcmode="lin" valueType="num">
                                      <p:cBhvr>
                                        <p:cTn id="24" dur="500" fill="hold"/>
                                        <p:tgtEl>
                                          <p:spTgt spid="160775"/>
                                        </p:tgtEl>
                                        <p:attrNameLst>
                                          <p:attrName>ppt_h</p:attrName>
                                        </p:attrNameLst>
                                      </p:cBhvr>
                                      <p:tavLst>
                                        <p:tav tm="0">
                                          <p:val>
                                            <p:fltVal val="0"/>
                                          </p:val>
                                        </p:tav>
                                        <p:tav tm="100000">
                                          <p:val>
                                            <p:strVal val="#ppt_h"/>
                                          </p:val>
                                        </p:tav>
                                      </p:tavLst>
                                    </p:anim>
                                    <p:anim calcmode="lin" valueType="num">
                                      <p:cBhvr>
                                        <p:cTn id="25" dur="500" fill="hold"/>
                                        <p:tgtEl>
                                          <p:spTgt spid="160775"/>
                                        </p:tgtEl>
                                        <p:attrNameLst>
                                          <p:attrName>style.rotation</p:attrName>
                                        </p:attrNameLst>
                                      </p:cBhvr>
                                      <p:tavLst>
                                        <p:tav tm="0">
                                          <p:val>
                                            <p:fltVal val="360"/>
                                          </p:val>
                                        </p:tav>
                                        <p:tav tm="100000">
                                          <p:val>
                                            <p:fltVal val="0"/>
                                          </p:val>
                                        </p:tav>
                                      </p:tavLst>
                                    </p:anim>
                                    <p:animEffect transition="in" filter="fade">
                                      <p:cBhvr>
                                        <p:cTn id="26" dur="500"/>
                                        <p:tgtEl>
                                          <p:spTgt spid="1607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Text Box 2"/>
          <p:cNvSpPr txBox="1">
            <a:spLocks noChangeArrowheads="1"/>
          </p:cNvSpPr>
          <p:nvPr/>
        </p:nvSpPr>
        <p:spPr bwMode="auto">
          <a:xfrm>
            <a:off x="8578850" y="762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8003" name="Rectangle 3"/>
          <p:cNvSpPr>
            <a:spLocks noGrp="1" noChangeArrowheads="1"/>
          </p:cNvSpPr>
          <p:nvPr>
            <p:ph type="body" idx="1"/>
          </p:nvPr>
        </p:nvSpPr>
        <p:spPr>
          <a:xfrm>
            <a:off x="609600" y="1143000"/>
            <a:ext cx="8153400" cy="4572000"/>
          </a:xfrm>
        </p:spPr>
        <p:txBody>
          <a:bodyPr/>
          <a:lstStyle/>
          <a:p>
            <a:pPr marL="533400" indent="-533400" algn="just" eaLnBrk="1" hangingPunct="1">
              <a:buFontTx/>
              <a:buNone/>
            </a:pPr>
            <a:r>
              <a:rPr lang="en-US" altLang="zh-CN" sz="2400">
                <a:latin typeface="细圆" pitchFamily="2" charset="-122"/>
                <a:ea typeface="细圆" pitchFamily="2" charset="-122"/>
              </a:rPr>
              <a:t>    </a:t>
            </a:r>
            <a:r>
              <a:rPr lang="zh-CN" altLang="en-US" sz="2400">
                <a:latin typeface="细圆" pitchFamily="2" charset="-122"/>
                <a:ea typeface="细圆" pitchFamily="2" charset="-122"/>
              </a:rPr>
              <a:t>这类问题就衍生了所谓的符类福音难题。学者们提出了</a:t>
            </a:r>
            <a:r>
              <a:rPr lang="en-US" altLang="en-US" sz="2400"/>
              <a:t>以</a:t>
            </a:r>
            <a:r>
              <a:rPr lang="zh-CN" altLang="en-US" sz="2400">
                <a:latin typeface="细圆" pitchFamily="2" charset="-122"/>
                <a:ea typeface="细圆" pitchFamily="2" charset="-122"/>
              </a:rPr>
              <a:t>下几个可能的解答：	</a:t>
            </a: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口述传统</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有些认为此一传统已经变成一种陈腔滥调，进而为所有福音书的作者们提供了一个共通的出处。</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早期福音书的使用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有些则倡议，福音书的作者们都有机会参照一本现已失传的比较早期的福音书。</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断简零篇的使用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有些假设基督的某些生平事迹被零星地记载下来；而这些断简零篇就称为符类福音书作者的原始材料。      </a:t>
            </a:r>
            <a:endParaRPr lang="en-US" altLang="zh-CN" sz="2400">
              <a:latin typeface="细圆" pitchFamily="2" charset="-122"/>
              <a:ea typeface="细圆" pitchFamily="2" charset="-122"/>
            </a:endParaRPr>
          </a:p>
          <a:p>
            <a:pPr marL="533400" indent="-533400" algn="just" eaLnBrk="1" hangingPunct="1">
              <a:buFontTx/>
              <a:buAutoNum type="arabicPeriod"/>
            </a:pPr>
            <a:r>
              <a:rPr lang="zh-CN" altLang="en-US" sz="2400" i="1">
                <a:solidFill>
                  <a:srgbClr val="FFAE0D"/>
                </a:solidFill>
                <a:latin typeface="细圆" pitchFamily="2" charset="-122"/>
                <a:ea typeface="细圆" pitchFamily="2" charset="-122"/>
              </a:rPr>
              <a:t>相互倚赖</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有些则提议说，符类福音书的作者们相互参照彼此的作品，导致内容上的相近。</a:t>
            </a:r>
          </a:p>
        </p:txBody>
      </p:sp>
      <p:sp>
        <p:nvSpPr>
          <p:cNvPr id="186371" name="Rectangle 4"/>
          <p:cNvSpPr>
            <a:spLocks noGrp="1" noChangeArrowheads="1"/>
          </p:cNvSpPr>
          <p:nvPr>
            <p:ph type="title"/>
          </p:nvPr>
        </p:nvSpPr>
        <p:spPr>
          <a:xfrm>
            <a:off x="609600" y="152400"/>
            <a:ext cx="76962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3600" b="1" i="0">
              <a:solidFill>
                <a:schemeClr val="tx1"/>
              </a:solidFill>
              <a:latin typeface="Times" charset="0"/>
            </a:endParaRPr>
          </a:p>
        </p:txBody>
      </p:sp>
      <p:sp>
        <p:nvSpPr>
          <p:cNvPr id="186372" name="Text Box 5"/>
          <p:cNvSpPr txBox="1">
            <a:spLocks noChangeArrowheads="1"/>
          </p:cNvSpPr>
          <p:nvPr/>
        </p:nvSpPr>
        <p:spPr bwMode="auto">
          <a:xfrm>
            <a:off x="5257800" y="5867400"/>
            <a:ext cx="3886200" cy="457200"/>
          </a:xfrm>
          <a:prstGeom prst="rect">
            <a:avLst/>
          </a:prstGeom>
          <a:noFill/>
          <a:ln w="12700">
            <a:noFill/>
            <a:miter lim="800000"/>
            <a:headEnd type="none" w="sm" len="sm"/>
            <a:tailEnd type="none" w="sm" len="sm"/>
          </a:ln>
        </p:spPr>
        <p:txBody>
          <a:bodyPr>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10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3">
                                            <p:txEl>
                                              <p:pRg st="1" end="1"/>
                                            </p:txEl>
                                          </p:spTgt>
                                        </p:tgtEl>
                                        <p:attrNameLst>
                                          <p:attrName>style.visibility</p:attrName>
                                        </p:attrNameLst>
                                      </p:cBhvr>
                                      <p:to>
                                        <p:strVal val="visible"/>
                                      </p:to>
                                    </p:set>
                                    <p:anim calcmode="lin" valueType="num">
                                      <p:cBhvr>
                                        <p:cTn id="15" dur="10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3">
                                            <p:txEl>
                                              <p:pRg st="2" end="2"/>
                                            </p:txEl>
                                          </p:spTgt>
                                        </p:tgtEl>
                                        <p:attrNameLst>
                                          <p:attrName>style.visibility</p:attrName>
                                        </p:attrNameLst>
                                      </p:cBhvr>
                                      <p:to>
                                        <p:strVal val="visible"/>
                                      </p:to>
                                    </p:set>
                                    <p:anim calcmode="lin" valueType="num">
                                      <p:cBhvr>
                                        <p:cTn id="23" dur="10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3">
                                            <p:txEl>
                                              <p:pRg st="3" end="3"/>
                                            </p:txEl>
                                          </p:spTgt>
                                        </p:tgtEl>
                                        <p:attrNameLst>
                                          <p:attrName>style.visibility</p:attrName>
                                        </p:attrNameLst>
                                      </p:cBhvr>
                                      <p:to>
                                        <p:strVal val="visible"/>
                                      </p:to>
                                    </p:set>
                                    <p:anim calcmode="lin" valueType="num">
                                      <p:cBhvr>
                                        <p:cTn id="31" dur="10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3">
                                            <p:txEl>
                                              <p:pRg st="4" end="4"/>
                                            </p:txEl>
                                          </p:spTgt>
                                        </p:tgtEl>
                                        <p:attrNameLst>
                                          <p:attrName>style.visibility</p:attrName>
                                        </p:attrNameLst>
                                      </p:cBhvr>
                                      <p:to>
                                        <p:strVal val="visible"/>
                                      </p:to>
                                    </p:set>
                                    <p:anim calcmode="lin" valueType="num">
                                      <p:cBhvr>
                                        <p:cTn id="39" dur="10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9027" name="Rectangle 3"/>
          <p:cNvSpPr>
            <a:spLocks noGrp="1" noChangeArrowheads="1"/>
          </p:cNvSpPr>
          <p:nvPr>
            <p:ph type="body" idx="1"/>
          </p:nvPr>
        </p:nvSpPr>
        <p:spPr>
          <a:xfrm>
            <a:off x="685800" y="1447800"/>
            <a:ext cx="7772400" cy="3886200"/>
          </a:xfrm>
        </p:spPr>
        <p:txBody>
          <a:bodyPr/>
          <a:lstStyle/>
          <a:p>
            <a:pPr marL="609600" indent="-609600" algn="just" eaLnBrk="1" hangingPunct="1">
              <a:lnSpc>
                <a:spcPct val="90000"/>
              </a:lnSpc>
              <a:buFont typeface="Times New Roman" pitchFamily="18" charset="0"/>
              <a:buAutoNum type="arabicPeriod" startAt="5"/>
            </a:pPr>
            <a:r>
              <a:rPr lang="zh-CN" altLang="en-US" sz="2400" b="1" i="1">
                <a:solidFill>
                  <a:schemeClr val="accent1"/>
                </a:solidFill>
                <a:latin typeface="细圆" pitchFamily="2" charset="-122"/>
                <a:ea typeface="细圆" pitchFamily="2" charset="-122"/>
              </a:rPr>
              <a:t>两份主要原始材料的使用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目前最广为采纳的说法，是马太及路加福音书中的大部分材料乃是以马可福音及一份称为</a:t>
            </a:r>
            <a:r>
              <a:rPr lang="en-US" altLang="zh-CN" sz="2400">
                <a:latin typeface="细圆" pitchFamily="2" charset="-122"/>
                <a:ea typeface="细圆" pitchFamily="2" charset="-122"/>
              </a:rPr>
              <a:t>Quelle</a:t>
            </a:r>
            <a:r>
              <a:rPr lang="zh-CN" altLang="en-US" sz="2400">
                <a:latin typeface="细圆" pitchFamily="2" charset="-122"/>
                <a:ea typeface="细圆" pitchFamily="2" charset="-122"/>
              </a:rPr>
              <a:t>（德文“原始材料”之意），或</a:t>
            </a:r>
            <a:r>
              <a:rPr lang="en-US" altLang="zh-CN" sz="2400">
                <a:latin typeface="细圆" pitchFamily="2" charset="-122"/>
                <a:ea typeface="细圆" pitchFamily="2" charset="-122"/>
              </a:rPr>
              <a:t>Q</a:t>
            </a:r>
            <a:r>
              <a:rPr lang="zh-CN" altLang="en-US" sz="2400">
                <a:latin typeface="细圆" pitchFamily="2" charset="-122"/>
                <a:ea typeface="细圆" pitchFamily="2" charset="-122"/>
              </a:rPr>
              <a:t>的假设性文件为它们的原始资料。</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b="1" i="1">
                <a:solidFill>
                  <a:schemeClr val="accent1"/>
                </a:solidFill>
                <a:latin typeface="细圆" pitchFamily="2" charset="-122"/>
                <a:ea typeface="细圆" pitchFamily="2" charset="-122"/>
              </a:rPr>
              <a:t>马太优先论</a:t>
            </a:r>
            <a:r>
              <a:rPr lang="zh-CN" altLang="en-US" sz="2400" i="1">
                <a:latin typeface="细圆" pitchFamily="2" charset="-122"/>
                <a:ea typeface="细圆" pitchFamily="2" charset="-122"/>
              </a:rPr>
              <a:t>。</a:t>
            </a:r>
            <a:r>
              <a:rPr lang="zh-CN" altLang="en-US" sz="2400">
                <a:latin typeface="细圆" pitchFamily="2" charset="-122"/>
                <a:ea typeface="细圆" pitchFamily="2" charset="-122"/>
              </a:rPr>
              <a:t>另一看法则认为其他两本符类福音书是以马太为它们的主要资料来源。</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i="1">
                <a:solidFill>
                  <a:schemeClr val="accent1"/>
                </a:solidFill>
                <a:latin typeface="细圆" pitchFamily="2" charset="-122"/>
                <a:ea typeface="细圆" pitchFamily="2" charset="-122"/>
              </a:rPr>
              <a:t>上述各类说法的综合</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此一理论假设符类福音书的作者们采用了口述的传统、短简零篇、符类福音书作者们及他们的福音书的相互倚赖，并见证人的见证。</a:t>
            </a:r>
            <a:endParaRPr lang="zh-CN" altLang="en-US" sz="2400" i="1">
              <a:latin typeface="细圆" pitchFamily="2" charset="-122"/>
              <a:ea typeface="细圆" pitchFamily="2" charset="-122"/>
            </a:endParaRPr>
          </a:p>
        </p:txBody>
      </p:sp>
      <p:sp>
        <p:nvSpPr>
          <p:cNvPr id="188419" name="Rectangle 4"/>
          <p:cNvSpPr>
            <a:spLocks noGrp="1" noChangeArrowheads="1"/>
          </p:cNvSpPr>
          <p:nvPr>
            <p:ph type="title"/>
          </p:nvPr>
        </p:nvSpPr>
        <p:spPr>
          <a:xfrm>
            <a:off x="609600" y="228600"/>
            <a:ext cx="76200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4000" b="1" i="0">
              <a:solidFill>
                <a:schemeClr val="tx1"/>
              </a:solidFill>
              <a:latin typeface="隶变" pitchFamily="2" charset="-122"/>
              <a:ea typeface="隶变" pitchFamily="2" charset="-122"/>
            </a:endParaRPr>
          </a:p>
        </p:txBody>
      </p:sp>
      <p:sp>
        <p:nvSpPr>
          <p:cNvPr id="188420" name="Text Box 5"/>
          <p:cNvSpPr txBox="1">
            <a:spLocks noChangeArrowheads="1"/>
          </p:cNvSpPr>
          <p:nvPr/>
        </p:nvSpPr>
        <p:spPr bwMode="auto">
          <a:xfrm>
            <a:off x="5486400" y="6172200"/>
            <a:ext cx="3384550" cy="457200"/>
          </a:xfrm>
          <a:prstGeom prst="rect">
            <a:avLst/>
          </a:prstGeom>
          <a:noFill/>
          <a:ln w="12700">
            <a:noFill/>
            <a:miter lim="800000"/>
            <a:headEnd type="none" w="sm" len="sm"/>
            <a:tailEnd type="none" w="sm" len="sm"/>
          </a:ln>
        </p:spPr>
        <p:txBody>
          <a:bodyPr wrap="none">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10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27">
                                            <p:txEl>
                                              <p:pRg st="1" end="1"/>
                                            </p:txEl>
                                          </p:spTgt>
                                        </p:tgtEl>
                                        <p:attrNameLst>
                                          <p:attrName>style.visibility</p:attrName>
                                        </p:attrNameLst>
                                      </p:cBhvr>
                                      <p:to>
                                        <p:strVal val="visible"/>
                                      </p:to>
                                    </p:set>
                                    <p:anim calcmode="lin" valueType="num">
                                      <p:cBhvr>
                                        <p:cTn id="15" dur="10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2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27">
                                            <p:txEl>
                                              <p:pRg st="2" end="2"/>
                                            </p:txEl>
                                          </p:spTgt>
                                        </p:tgtEl>
                                        <p:attrNameLst>
                                          <p:attrName>style.visibility</p:attrName>
                                        </p:attrNameLst>
                                      </p:cBhvr>
                                      <p:to>
                                        <p:strVal val="visible"/>
                                      </p:to>
                                    </p:set>
                                    <p:anim calcmode="lin" valueType="num">
                                      <p:cBhvr>
                                        <p:cTn id="23" dur="10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2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0466"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7940" name="Text Box 4"/>
          <p:cNvSpPr txBox="1">
            <a:spLocks noChangeArrowheads="1"/>
          </p:cNvSpPr>
          <p:nvPr/>
        </p:nvSpPr>
        <p:spPr bwMode="auto">
          <a:xfrm>
            <a:off x="2628900" y="1295400"/>
            <a:ext cx="1447800"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3200"/>
              <a:t>Q</a:t>
            </a:r>
          </a:p>
          <a:p>
            <a:pPr algn="ctr"/>
            <a:r>
              <a:rPr lang="en-US" sz="3200"/>
              <a:t>AD 50</a:t>
            </a:r>
          </a:p>
        </p:txBody>
      </p:sp>
      <p:sp>
        <p:nvSpPr>
          <p:cNvPr id="167951" name="Text Box 15"/>
          <p:cNvSpPr txBox="1">
            <a:spLocks noChangeArrowheads="1"/>
          </p:cNvSpPr>
          <p:nvPr/>
        </p:nvSpPr>
        <p:spPr bwMode="auto">
          <a:xfrm>
            <a:off x="4876800" y="1295400"/>
            <a:ext cx="1447800" cy="1006475"/>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r>
              <a:rPr lang="en-US" altLang="zh-CN" sz="2800" b="1">
                <a:latin typeface="细圆" pitchFamily="2" charset="-122"/>
                <a:ea typeface="细圆" pitchFamily="2" charset="-122"/>
              </a:rPr>
              <a:t>马</a:t>
            </a:r>
            <a:r>
              <a:rPr lang="zh-CN" altLang="en-US" sz="2800" b="1">
                <a:latin typeface="细圆" pitchFamily="2" charset="-122"/>
                <a:ea typeface="细圆" pitchFamily="2" charset="-122"/>
              </a:rPr>
              <a:t>可</a:t>
            </a:r>
            <a:br>
              <a:rPr lang="zh-CN" altLang="en-US" sz="3200">
                <a:ea typeface="SimSun" pitchFamily="2" charset="-122"/>
              </a:rPr>
            </a:br>
            <a:r>
              <a:rPr lang="en-US" altLang="ja-JP" sz="3200">
                <a:ea typeface="SimSun" pitchFamily="2" charset="-122"/>
              </a:rPr>
              <a:t>AD 65</a:t>
            </a:r>
            <a:endParaRPr lang="en-US" sz="3200">
              <a:ea typeface="SimSun" pitchFamily="2" charset="-122"/>
            </a:endParaRPr>
          </a:p>
        </p:txBody>
      </p:sp>
      <p:sp>
        <p:nvSpPr>
          <p:cNvPr id="167954" name="Text Box 18"/>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a:effectLst>
                  <a:outerShdw blurRad="38100" dist="38100" dir="2700000" algn="tl">
                    <a:srgbClr val="000000"/>
                  </a:outerShdw>
                </a:effectLst>
                <a:latin typeface="细圆" charset="0"/>
                <a:ea typeface="细圆" charset="0"/>
                <a:cs typeface="细圆" charset="0"/>
              </a:rPr>
              <a:t>路</a:t>
            </a:r>
            <a:r>
              <a:rPr lang="zh-CN" altLang="en-US" sz="2800" b="1">
                <a:effectLst>
                  <a:outerShdw blurRad="38100" dist="38100" dir="2700000" algn="tl">
                    <a:srgbClr val="000000"/>
                  </a:outerShdw>
                </a:effectLst>
                <a:latin typeface="细圆" charset="0"/>
                <a:ea typeface="细圆" charset="0"/>
                <a:cs typeface="细圆" charset="0"/>
              </a:rPr>
              <a:t>加</a:t>
            </a:r>
            <a:endParaRPr lang="zh-CN" altLang="en-US" sz="2800" b="1">
              <a:latin typeface="细圆" charset="0"/>
              <a:ea typeface="细圆" charset="0"/>
              <a:cs typeface="细圆" charset="0"/>
            </a:endParaRPr>
          </a:p>
        </p:txBody>
      </p:sp>
      <p:sp>
        <p:nvSpPr>
          <p:cNvPr id="167957" name="Text Box 21"/>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a:effectLst>
                  <a:outerShdw blurRad="38100" dist="38100" dir="2700000" algn="tl">
                    <a:srgbClr val="000000"/>
                  </a:outerShdw>
                </a:effectLst>
                <a:latin typeface="细圆" charset="0"/>
                <a:ea typeface="细圆" charset="0"/>
                <a:cs typeface="细圆" charset="0"/>
              </a:rPr>
              <a:t>马</a:t>
            </a:r>
            <a:r>
              <a:rPr lang="zh-CN" altLang="en-US" sz="2800" b="1">
                <a:effectLst>
                  <a:outerShdw blurRad="38100" dist="38100" dir="2700000" algn="tl">
                    <a:srgbClr val="000000"/>
                  </a:outerShdw>
                </a:effectLst>
                <a:latin typeface="细圆" charset="0"/>
                <a:ea typeface="细圆" charset="0"/>
                <a:cs typeface="细圆" charset="0"/>
              </a:rPr>
              <a:t>太</a:t>
            </a:r>
            <a:endParaRPr lang="zh-CN" altLang="en-US" sz="400" b="1">
              <a:latin typeface="细圆" charset="0"/>
              <a:ea typeface="细圆" charset="0"/>
              <a:cs typeface="细圆" charset="0"/>
            </a:endParaRPr>
          </a:p>
          <a:p>
            <a:pPr algn="ctr" eaLnBrk="1" hangingPunct="1">
              <a:spcBef>
                <a:spcPct val="50000"/>
              </a:spcBef>
              <a:defRPr/>
            </a:pPr>
            <a:endParaRPr lang="en-US" sz="500">
              <a:latin typeface="细圆" charset="0"/>
              <a:ea typeface="细圆" charset="0"/>
              <a:cs typeface="细圆" charset="0"/>
            </a:endParaRPr>
          </a:p>
        </p:txBody>
      </p:sp>
      <p:sp>
        <p:nvSpPr>
          <p:cNvPr id="190471" name="Rectangle 51"/>
          <p:cNvSpPr>
            <a:spLocks noGrp="1" noChangeArrowheads="1"/>
          </p:cNvSpPr>
          <p:nvPr>
            <p:ph type="title" idx="4294967295"/>
          </p:nvPr>
        </p:nvSpPr>
        <p:spPr>
          <a:xfrm>
            <a:off x="2362200" y="228600"/>
            <a:ext cx="41910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双</a:t>
            </a:r>
            <a:r>
              <a:rPr lang="zh-CN" altLang="en-US" sz="4800" b="1">
                <a:solidFill>
                  <a:schemeClr val="tx1"/>
                </a:solidFill>
                <a:effectLst/>
                <a:latin typeface="隶变" pitchFamily="2" charset="-122"/>
                <a:ea typeface="隶变" pitchFamily="2" charset="-122"/>
              </a:rPr>
              <a:t>资料理论</a:t>
            </a:r>
          </a:p>
        </p:txBody>
      </p:sp>
      <p:sp>
        <p:nvSpPr>
          <p:cNvPr id="167989" name="Line 53"/>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0" name="Line 54"/>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1" name="Line 55"/>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2" name="Line 56"/>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2514"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9988" name="Text Box 4"/>
          <p:cNvSpPr txBox="1">
            <a:spLocks noChangeArrowheads="1"/>
          </p:cNvSpPr>
          <p:nvPr/>
        </p:nvSpPr>
        <p:spPr bwMode="auto">
          <a:xfrm>
            <a:off x="5041900" y="1217613"/>
            <a:ext cx="1485900" cy="139065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2800"/>
              <a:t>Q</a:t>
            </a:r>
            <a:br>
              <a:rPr lang="en-US" sz="2800"/>
            </a:br>
            <a:r>
              <a:rPr lang="en-US" altLang="zh-CN" sz="2800">
                <a:latin typeface="细圆" pitchFamily="2" charset="-122"/>
                <a:ea typeface="细圆" pitchFamily="2" charset="-122"/>
              </a:rPr>
              <a:t>安</a:t>
            </a:r>
            <a:r>
              <a:rPr lang="zh-CN" altLang="en-US" sz="2800">
                <a:latin typeface="细圆" pitchFamily="2" charset="-122"/>
                <a:ea typeface="细圆" pitchFamily="2" charset="-122"/>
              </a:rPr>
              <a:t>提阿</a:t>
            </a:r>
          </a:p>
          <a:p>
            <a:pPr algn="ctr"/>
            <a:r>
              <a:rPr lang="en-US" sz="2800">
                <a:ea typeface="细圆" pitchFamily="2" charset="-122"/>
              </a:rPr>
              <a:t>AD 50</a:t>
            </a:r>
          </a:p>
        </p:txBody>
      </p:sp>
      <p:sp>
        <p:nvSpPr>
          <p:cNvPr id="169989" name="Text Box 5"/>
          <p:cNvSpPr txBox="1">
            <a:spLocks noChangeArrowheads="1"/>
          </p:cNvSpPr>
          <p:nvPr/>
        </p:nvSpPr>
        <p:spPr bwMode="auto">
          <a:xfrm>
            <a:off x="2895600" y="1217613"/>
            <a:ext cx="1625600" cy="1408112"/>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a:spAutoFit/>
          </a:bodyPr>
          <a:lstStyle/>
          <a:p>
            <a:pPr algn="ctr">
              <a:spcBef>
                <a:spcPct val="50000"/>
              </a:spcBef>
            </a:pPr>
            <a:r>
              <a:rPr lang="en-US" altLang="zh-CN" sz="2800">
                <a:latin typeface="细圆" pitchFamily="2" charset="-122"/>
                <a:ea typeface="细圆" pitchFamily="2" charset="-122"/>
              </a:rPr>
              <a:t>马</a:t>
            </a:r>
            <a:r>
              <a:rPr lang="zh-CN" altLang="en-US" sz="2800">
                <a:latin typeface="细圆" pitchFamily="2" charset="-122"/>
                <a:ea typeface="细圆" pitchFamily="2" charset="-122"/>
              </a:rPr>
              <a:t>可</a:t>
            </a:r>
            <a:br>
              <a:rPr lang="zh-CN" altLang="en-US" sz="2800">
                <a:latin typeface="细圆" pitchFamily="2" charset="-122"/>
                <a:ea typeface="细圆" pitchFamily="2" charset="-122"/>
              </a:rPr>
            </a:br>
            <a:r>
              <a:rPr lang="en-US" altLang="zh-CN" sz="2800">
                <a:latin typeface="细圆" pitchFamily="2" charset="-122"/>
                <a:ea typeface="细圆" pitchFamily="2" charset="-122"/>
              </a:rPr>
              <a:t>罗</a:t>
            </a:r>
            <a:r>
              <a:rPr lang="zh-CN" altLang="en-US" sz="2800">
                <a:latin typeface="细圆" pitchFamily="2" charset="-122"/>
                <a:ea typeface="细圆" pitchFamily="2" charset="-122"/>
              </a:rPr>
              <a:t>马</a:t>
            </a:r>
            <a:br>
              <a:rPr lang="zh-CN" altLang="en-US" sz="2800">
                <a:ea typeface="SimSun" pitchFamily="2" charset="-122"/>
              </a:rPr>
            </a:br>
            <a:r>
              <a:rPr lang="en-US" altLang="ja-JP" sz="2800">
                <a:ea typeface="SimSun" pitchFamily="2" charset="-122"/>
              </a:rPr>
              <a:t>AD 65</a:t>
            </a:r>
            <a:endParaRPr lang="en-US" sz="2800">
              <a:ea typeface="SimSun" pitchFamily="2" charset="-122"/>
            </a:endParaRPr>
          </a:p>
        </p:txBody>
      </p:sp>
      <p:sp>
        <p:nvSpPr>
          <p:cNvPr id="192517" name="Rectangle 9"/>
          <p:cNvSpPr>
            <a:spLocks noGrp="1" noChangeArrowheads="1"/>
          </p:cNvSpPr>
          <p:nvPr>
            <p:ph type="title" idx="4294967295"/>
          </p:nvPr>
        </p:nvSpPr>
        <p:spPr>
          <a:xfrm>
            <a:off x="2667000" y="228600"/>
            <a:ext cx="39624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四</a:t>
            </a:r>
            <a:r>
              <a:rPr lang="zh-CN" altLang="en-US" sz="4800" b="1">
                <a:solidFill>
                  <a:schemeClr val="tx1"/>
                </a:solidFill>
                <a:effectLst/>
                <a:latin typeface="隶变" pitchFamily="2" charset="-122"/>
                <a:ea typeface="隶变" pitchFamily="2" charset="-122"/>
              </a:rPr>
              <a:t>资料假说</a:t>
            </a:r>
            <a:endParaRPr lang="en-US" sz="4800" b="1">
              <a:solidFill>
                <a:schemeClr val="tx1"/>
              </a:solidFill>
              <a:effectLst/>
              <a:latin typeface="隶变" pitchFamily="2" charset="-122"/>
              <a:ea typeface="隶变" pitchFamily="2" charset="-122"/>
            </a:endParaRPr>
          </a:p>
        </p:txBody>
      </p:sp>
      <p:sp>
        <p:nvSpPr>
          <p:cNvPr id="169994" name="Line 10"/>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69995" name="Line 11"/>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69996" name="Line 12"/>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7" name="Line 13"/>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8" name="Text Box 14"/>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a:effectLst>
                  <a:outerShdw blurRad="38100" dist="38100" dir="2700000" algn="tl">
                    <a:srgbClr val="000000"/>
                  </a:outerShdw>
                </a:effectLst>
              </a:rPr>
              <a:t>M</a:t>
            </a:r>
            <a:br>
              <a:rPr lang="en-US" sz="2800">
                <a:effectLst>
                  <a:outerShdw blurRad="38100" dist="38100" dir="2700000" algn="tl">
                    <a:srgbClr val="000000"/>
                  </a:outerShdw>
                </a:effectLst>
              </a:rPr>
            </a:br>
            <a:r>
              <a:rPr lang="en-US" altLang="zh-CN" sz="2800">
                <a:effectLst>
                  <a:outerShdw blurRad="38100" dist="38100" dir="2700000" algn="tl">
                    <a:srgbClr val="000000"/>
                  </a:outerShdw>
                </a:effectLst>
                <a:latin typeface="细圆" pitchFamily="2" charset="-122"/>
                <a:ea typeface="细圆" pitchFamily="2" charset="-122"/>
              </a:rPr>
              <a:t>耶</a:t>
            </a:r>
            <a:r>
              <a:rPr lang="zh-CN" altLang="en-US" sz="2800">
                <a:effectLst>
                  <a:outerShdw blurRad="38100" dist="38100" dir="2700000" algn="tl">
                    <a:srgbClr val="000000"/>
                  </a:outerShdw>
                </a:effectLst>
                <a:latin typeface="细圆" pitchFamily="2" charset="-122"/>
                <a:ea typeface="细圆" pitchFamily="2" charset="-122"/>
              </a:rPr>
              <a:t>路撒冷</a:t>
            </a:r>
            <a:br>
              <a:rPr lang="zh-CN" altLang="en-US" sz="2800">
                <a:effectLst>
                  <a:outerShdw blurRad="38100" dist="38100" dir="2700000" algn="tl">
                    <a:srgbClr val="000000"/>
                  </a:outerShdw>
                </a:effectLst>
                <a:ea typeface="SimSun" pitchFamily="2" charset="-122"/>
              </a:rPr>
            </a:br>
            <a:r>
              <a:rPr lang="en-US" altLang="ja-JP" sz="2800">
                <a:effectLst>
                  <a:outerShdw blurRad="38100" dist="38100" dir="2700000" algn="tl">
                    <a:srgbClr val="000000"/>
                  </a:outerShdw>
                </a:effectLst>
                <a:ea typeface="SimSun" pitchFamily="2" charset="-122"/>
              </a:rPr>
              <a:t>AD 60-65</a:t>
            </a:r>
            <a:endParaRPr lang="en-US" sz="2800">
              <a:ea typeface="SimSun" pitchFamily="2" charset="-122"/>
            </a:endParaRPr>
          </a:p>
        </p:txBody>
      </p:sp>
      <p:sp>
        <p:nvSpPr>
          <p:cNvPr id="169999" name="Text Box 15"/>
          <p:cNvSpPr txBox="1">
            <a:spLocks noChangeArrowheads="1"/>
          </p:cNvSpPr>
          <p:nvPr/>
        </p:nvSpPr>
        <p:spPr bwMode="auto">
          <a:xfrm>
            <a:off x="7048500" y="1217613"/>
            <a:ext cx="16383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a:effectLst>
                  <a:outerShdw blurRad="38100" dist="38100" dir="2700000" algn="tl">
                    <a:srgbClr val="000000"/>
                  </a:outerShdw>
                </a:effectLst>
              </a:rPr>
              <a:t>L</a:t>
            </a:r>
            <a:br>
              <a:rPr lang="en-US" sz="2800">
                <a:effectLst>
                  <a:outerShdw blurRad="38100" dist="38100" dir="2700000" algn="tl">
                    <a:srgbClr val="000000"/>
                  </a:outerShdw>
                </a:effectLst>
              </a:rPr>
            </a:br>
            <a:r>
              <a:rPr lang="en-US" altLang="zh-CN" sz="2800">
                <a:effectLst>
                  <a:outerShdw blurRad="38100" dist="38100" dir="2700000" algn="tl">
                    <a:srgbClr val="000000"/>
                  </a:outerShdw>
                </a:effectLst>
                <a:latin typeface="细圆" pitchFamily="2" charset="-122"/>
                <a:ea typeface="细圆" pitchFamily="2" charset="-122"/>
              </a:rPr>
              <a:t>该</a:t>
            </a:r>
            <a:r>
              <a:rPr lang="zh-CN" altLang="en-US" sz="2800">
                <a:effectLst>
                  <a:outerShdw blurRad="38100" dist="38100" dir="2700000" algn="tl">
                    <a:srgbClr val="000000"/>
                  </a:outerShdw>
                </a:effectLst>
                <a:latin typeface="细圆" pitchFamily="2" charset="-122"/>
                <a:ea typeface="细圆" pitchFamily="2" charset="-122"/>
              </a:rPr>
              <a:t>撒利亚</a:t>
            </a:r>
          </a:p>
        </p:txBody>
      </p:sp>
      <p:sp>
        <p:nvSpPr>
          <p:cNvPr id="170000" name="Text Box 16"/>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altLang="zh-CN" sz="2800">
                <a:effectLst>
                  <a:outerShdw blurRad="38100" dist="38100" dir="2700000" algn="tl">
                    <a:srgbClr val="000000"/>
                  </a:outerShdw>
                </a:effectLst>
                <a:latin typeface="细圆" pitchFamily="2" charset="-122"/>
                <a:ea typeface="细圆" pitchFamily="2" charset="-122"/>
              </a:rPr>
              <a:t>马</a:t>
            </a:r>
            <a:r>
              <a:rPr lang="zh-CN" altLang="en-US" sz="2800">
                <a:effectLst>
                  <a:outerShdw blurRad="38100" dist="38100" dir="2700000" algn="tl">
                    <a:srgbClr val="000000"/>
                  </a:outerShdw>
                </a:effectLst>
                <a:latin typeface="细圆" pitchFamily="2" charset="-122"/>
                <a:ea typeface="细圆" pitchFamily="2" charset="-122"/>
              </a:rPr>
              <a:t>太</a:t>
            </a:r>
            <a:br>
              <a:rPr lang="zh-CN" altLang="en-US" sz="2800">
                <a:effectLst>
                  <a:outerShdw blurRad="38100" dist="38100" dir="2700000" algn="tl">
                    <a:srgbClr val="000000"/>
                  </a:outerShdw>
                </a:effectLst>
                <a:latin typeface="细圆" pitchFamily="2" charset="-122"/>
                <a:ea typeface="细圆" pitchFamily="2" charset="-122"/>
              </a:rPr>
            </a:br>
            <a:r>
              <a:rPr lang="zh-CN" altLang="en-US" sz="2800">
                <a:effectLst>
                  <a:outerShdw blurRad="38100" dist="38100" dir="2700000" algn="tl">
                    <a:srgbClr val="000000"/>
                  </a:outerShdw>
                </a:effectLst>
                <a:latin typeface="细圆" pitchFamily="2" charset="-122"/>
                <a:ea typeface="细圆" pitchFamily="2" charset="-122"/>
              </a:rPr>
              <a:t> </a:t>
            </a:r>
            <a:r>
              <a:rPr lang="en-US" altLang="zh-CN">
                <a:latin typeface="细圆" pitchFamily="2" charset="-122"/>
                <a:ea typeface="细圆" pitchFamily="2" charset="-122"/>
              </a:rPr>
              <a:t>安</a:t>
            </a:r>
            <a:r>
              <a:rPr lang="zh-CN" altLang="en-US">
                <a:latin typeface="细圆" pitchFamily="2" charset="-122"/>
                <a:ea typeface="细圆" pitchFamily="2" charset="-122"/>
              </a:rPr>
              <a:t>提阿</a:t>
            </a:r>
            <a:br>
              <a:rPr lang="en-US" altLang="ja-JP" sz="2800">
                <a:effectLst>
                  <a:outerShdw blurRad="38100" dist="38100" dir="2700000" algn="tl">
                    <a:srgbClr val="000000"/>
                  </a:outerShdw>
                </a:effectLst>
                <a:ea typeface="细圆" pitchFamily="2" charset="-122"/>
              </a:rPr>
            </a:br>
            <a:r>
              <a:rPr lang="en-US" altLang="ja-JP" sz="2800">
                <a:effectLst>
                  <a:outerShdw blurRad="38100" dist="38100" dir="2700000" algn="tl">
                    <a:srgbClr val="000000"/>
                  </a:outerShdw>
                </a:effectLst>
                <a:ea typeface="细圆" pitchFamily="2" charset="-122"/>
              </a:rPr>
              <a:t>AD 85</a:t>
            </a:r>
            <a:endParaRPr lang="en-US" sz="2800">
              <a:effectLst>
                <a:outerShdw blurRad="38100" dist="38100" dir="2700000" algn="tl">
                  <a:srgbClr val="000000"/>
                </a:outerShdw>
              </a:effectLst>
              <a:ea typeface="细圆" pitchFamily="2" charset="-122"/>
            </a:endParaRPr>
          </a:p>
        </p:txBody>
      </p:sp>
      <p:sp>
        <p:nvSpPr>
          <p:cNvPr id="170001" name="Text Box 17"/>
          <p:cNvSpPr txBox="1">
            <a:spLocks noChangeArrowheads="1"/>
          </p:cNvSpPr>
          <p:nvPr/>
        </p:nvSpPr>
        <p:spPr bwMode="auto">
          <a:xfrm>
            <a:off x="5181600" y="3986213"/>
            <a:ext cx="3657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a:effectLst>
                  <a:outerShdw blurRad="38100" dist="38100" dir="2700000" algn="tl">
                    <a:srgbClr val="000000"/>
                  </a:outerShdw>
                </a:effectLst>
                <a:latin typeface="细圆" pitchFamily="2" charset="-122"/>
                <a:ea typeface="细圆" pitchFamily="2" charset="-122"/>
              </a:rPr>
              <a:t>路加</a:t>
            </a:r>
            <a:br>
              <a:rPr lang="zh-CN" altLang="en-US" sz="2800">
                <a:effectLst>
                  <a:outerShdw blurRad="38100" dist="38100" dir="2700000" algn="tl">
                    <a:srgbClr val="000000"/>
                  </a:outerShdw>
                </a:effectLst>
                <a:latin typeface="细圆" pitchFamily="2" charset="-122"/>
                <a:ea typeface="细圆" pitchFamily="2" charset="-122"/>
              </a:rPr>
            </a:br>
            <a:r>
              <a:rPr lang="zh-CN" altLang="en-US" sz="2800">
                <a:effectLst>
                  <a:outerShdw blurRad="38100" dist="38100" dir="2700000" algn="tl">
                    <a:srgbClr val="000000"/>
                  </a:outerShdw>
                </a:effectLst>
                <a:latin typeface="细圆" pitchFamily="2" charset="-122"/>
                <a:ea typeface="细圆" pitchFamily="2" charset="-122"/>
              </a:rPr>
              <a:t> </a:t>
            </a:r>
            <a:r>
              <a:rPr lang="en-US" altLang="zh-CN" sz="2800">
                <a:effectLst>
                  <a:outerShdw blurRad="38100" dist="38100" dir="2700000" algn="tl">
                    <a:srgbClr val="000000"/>
                  </a:outerShdw>
                </a:effectLst>
                <a:latin typeface="细圆" pitchFamily="2" charset="-122"/>
                <a:ea typeface="细圆" pitchFamily="2" charset="-122"/>
              </a:rPr>
              <a:t>该</a:t>
            </a:r>
            <a:r>
              <a:rPr lang="zh-CN" altLang="en-US" sz="2800">
                <a:effectLst>
                  <a:outerShdw blurRad="38100" dist="38100" dir="2700000" algn="tl">
                    <a:srgbClr val="000000"/>
                  </a:outerShdw>
                </a:effectLst>
                <a:latin typeface="细圆" pitchFamily="2" charset="-122"/>
                <a:ea typeface="细圆" pitchFamily="2" charset="-122"/>
              </a:rPr>
              <a:t>撒利亚</a:t>
            </a:r>
            <a:r>
              <a:rPr lang="en-US" altLang="ja-JP" sz="2800">
                <a:effectLst>
                  <a:outerShdw blurRad="38100" dist="38100" dir="2700000" algn="tl">
                    <a:srgbClr val="000000"/>
                  </a:outerShdw>
                </a:effectLst>
                <a:latin typeface="细圆" pitchFamily="2" charset="-122"/>
                <a:ea typeface="细圆" pitchFamily="2" charset="-122"/>
              </a:rPr>
              <a:t>, </a:t>
            </a:r>
            <a:r>
              <a:rPr lang="en-US" altLang="zh-CN" sz="2800">
                <a:effectLst>
                  <a:outerShdw blurRad="38100" dist="38100" dir="2700000" algn="tl">
                    <a:srgbClr val="000000"/>
                  </a:outerShdw>
                </a:effectLst>
                <a:latin typeface="细圆" pitchFamily="2" charset="-122"/>
                <a:ea typeface="细圆" pitchFamily="2" charset="-122"/>
              </a:rPr>
              <a:t>哥</a:t>
            </a:r>
            <a:r>
              <a:rPr lang="zh-CN" altLang="en-US" sz="2800">
                <a:effectLst>
                  <a:outerShdw blurRad="38100" dist="38100" dir="2700000" algn="tl">
                    <a:srgbClr val="000000"/>
                  </a:outerShdw>
                </a:effectLst>
                <a:latin typeface="细圆" pitchFamily="2" charset="-122"/>
                <a:ea typeface="细圆" pitchFamily="2" charset="-122"/>
              </a:rPr>
              <a:t>林多</a:t>
            </a:r>
            <a:r>
              <a:rPr lang="en-US" altLang="ja-JP" sz="2800">
                <a:effectLst>
                  <a:outerShdw blurRad="38100" dist="38100" dir="2700000" algn="tl">
                    <a:srgbClr val="000000"/>
                  </a:outerShdw>
                </a:effectLst>
                <a:latin typeface="细圆" pitchFamily="2" charset="-122"/>
                <a:ea typeface="细圆" pitchFamily="2" charset="-122"/>
              </a:rPr>
              <a:t>?</a:t>
            </a:r>
            <a:br>
              <a:rPr lang="en-US" altLang="ja-JP" sz="2800">
                <a:effectLst>
                  <a:outerShdw blurRad="38100" dist="38100" dir="2700000" algn="tl">
                    <a:srgbClr val="000000"/>
                  </a:outerShdw>
                </a:effectLst>
                <a:ea typeface="细圆" pitchFamily="2" charset="-122"/>
              </a:rPr>
            </a:br>
            <a:r>
              <a:rPr lang="en-US" altLang="ja-JP" sz="2800">
                <a:effectLst>
                  <a:outerShdw blurRad="38100" dist="38100" dir="2700000" algn="tl">
                    <a:srgbClr val="000000"/>
                  </a:outerShdw>
                </a:effectLst>
                <a:ea typeface="细圆" pitchFamily="2" charset="-122"/>
              </a:rPr>
              <a:t>AD 60, AD 80</a:t>
            </a:r>
            <a:endParaRPr lang="en-US" sz="2800">
              <a:effectLst>
                <a:outerShdw blurRad="38100" dist="38100" dir="2700000" algn="tl">
                  <a:srgbClr val="000000"/>
                </a:outerShdw>
              </a:effectLst>
              <a:ea typeface="细圆" pitchFamily="2" charset="-122"/>
            </a:endParaRPr>
          </a:p>
        </p:txBody>
      </p:sp>
      <p:sp>
        <p:nvSpPr>
          <p:cNvPr id="170002" name="Text Box 18"/>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a:effectLst>
                  <a:outerShdw blurRad="38100" dist="38100" dir="2700000" algn="tl">
                    <a:srgbClr val="000000"/>
                  </a:outerShdw>
                </a:effectLst>
                <a:latin typeface="细圆" charset="0"/>
                <a:ea typeface="细圆" charset="0"/>
                <a:cs typeface="细圆" charset="0"/>
              </a:rPr>
              <a:t>路加雏形</a:t>
            </a:r>
          </a:p>
        </p:txBody>
      </p:sp>
      <p:sp>
        <p:nvSpPr>
          <p:cNvPr id="170003" name="Text Box 19"/>
          <p:cNvSpPr txBox="1">
            <a:spLocks noChangeArrowheads="1"/>
          </p:cNvSpPr>
          <p:nvPr/>
        </p:nvSpPr>
        <p:spPr bwMode="auto">
          <a:xfrm>
            <a:off x="6781800" y="5791200"/>
            <a:ext cx="1905000" cy="10668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a:effectLst>
                  <a:outerShdw blurRad="38100" dist="38100" dir="2700000" algn="tl">
                    <a:srgbClr val="000000"/>
                  </a:outerShdw>
                </a:effectLst>
                <a:latin typeface="细圆" pitchFamily="2" charset="-122"/>
                <a:ea typeface="细圆" pitchFamily="2" charset="-122"/>
              </a:rPr>
              <a:t>路 </a:t>
            </a:r>
            <a:r>
              <a:rPr lang="en-US" sz="2800">
                <a:effectLst>
                  <a:outerShdw blurRad="38100" dist="38100" dir="2700000" algn="tl">
                    <a:srgbClr val="000000"/>
                  </a:outerShdw>
                </a:effectLst>
                <a:latin typeface="细圆" pitchFamily="2" charset="-122"/>
                <a:ea typeface="细圆" pitchFamily="2" charset="-122"/>
              </a:rPr>
              <a:t>1-2</a:t>
            </a:r>
            <a:r>
              <a:rPr lang="en-US" altLang="zh-CN" sz="2800">
                <a:latin typeface="细圆" pitchFamily="2" charset="-122"/>
                <a:ea typeface="细圆" pitchFamily="2" charset="-122"/>
              </a:rPr>
              <a:t> </a:t>
            </a:r>
          </a:p>
          <a:p>
            <a:pPr algn="ctr">
              <a:spcBef>
                <a:spcPct val="50000"/>
              </a:spcBef>
            </a:pPr>
            <a:r>
              <a:rPr lang="en-US" altLang="zh-CN" sz="2800">
                <a:effectLst>
                  <a:outerShdw blurRad="38100" dist="38100" dir="2700000" algn="tl">
                    <a:srgbClr val="000000"/>
                  </a:outerShdw>
                </a:effectLst>
                <a:latin typeface="细圆" pitchFamily="2" charset="-122"/>
                <a:ea typeface="细圆" pitchFamily="2" charset="-122"/>
              </a:rPr>
              <a:t>的</a:t>
            </a:r>
            <a:r>
              <a:rPr lang="zh-CN" altLang="en-US" sz="2800">
                <a:effectLst>
                  <a:outerShdw blurRad="38100" dist="38100" dir="2700000" algn="tl">
                    <a:srgbClr val="000000"/>
                  </a:outerShdw>
                </a:effectLst>
                <a:latin typeface="细圆" pitchFamily="2" charset="-122"/>
                <a:ea typeface="细圆" pitchFamily="2" charset="-122"/>
              </a:rPr>
              <a:t>材料</a:t>
            </a:r>
            <a:r>
              <a:rPr lang="zh-CN" altLang="en-US" sz="2800">
                <a:effectLst>
                  <a:outerShdw blurRad="38100" dist="38100" dir="2700000" algn="tl">
                    <a:srgbClr val="000000"/>
                  </a:outerShdw>
                </a:effectLst>
                <a:ea typeface="SimSun" pitchFamily="2" charset="-122"/>
              </a:rPr>
              <a:t> </a:t>
            </a:r>
            <a:endParaRPr lang="en-US" sz="2800">
              <a:effectLst>
                <a:outerShdw blurRad="38100" dist="38100" dir="2700000" algn="tl">
                  <a:srgbClr val="000000"/>
                </a:outerShdw>
              </a:effectLst>
              <a:ea typeface="SimSun" pitchFamily="2" charset="-122"/>
            </a:endParaRPr>
          </a:p>
        </p:txBody>
      </p:sp>
      <p:sp>
        <p:nvSpPr>
          <p:cNvPr id="170005" name="Text Box 21"/>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a:latin typeface="细圆" charset="0"/>
                <a:ea typeface="细圆" charset="0"/>
                <a:cs typeface="细圆" charset="0"/>
              </a:rPr>
              <a:t>安</a:t>
            </a:r>
            <a:r>
              <a:rPr lang="zh-CN" altLang="en-US" sz="2800">
                <a:latin typeface="细圆" charset="0"/>
                <a:ea typeface="细圆" charset="0"/>
                <a:cs typeface="细圆" charset="0"/>
              </a:rPr>
              <a:t>提阿</a:t>
            </a:r>
            <a:br>
              <a:rPr lang="en-US" altLang="ja-JP" sz="2800">
                <a:effectLst>
                  <a:outerShdw blurRad="38100" dist="38100" dir="2700000" algn="tl">
                    <a:srgbClr val="000000"/>
                  </a:outerShdw>
                </a:effectLst>
                <a:latin typeface="细圆" charset="0"/>
                <a:ea typeface="细圆" charset="0"/>
                <a:cs typeface="细圆" charset="0"/>
              </a:rPr>
            </a:br>
            <a:r>
              <a:rPr lang="en-US" altLang="zh-CN" sz="2800">
                <a:effectLst>
                  <a:outerShdw blurRad="38100" dist="38100" dir="2700000" algn="tl">
                    <a:srgbClr val="000000"/>
                  </a:outerShdw>
                </a:effectLst>
                <a:latin typeface="细圆" charset="0"/>
                <a:ea typeface="细圆" charset="0"/>
                <a:cs typeface="细圆" charset="0"/>
              </a:rPr>
              <a:t>传</a:t>
            </a:r>
            <a:r>
              <a:rPr lang="zh-CN" altLang="en-US" sz="2800">
                <a:effectLst>
                  <a:outerShdw blurRad="38100" dist="38100" dir="2700000" algn="tl">
                    <a:srgbClr val="000000"/>
                  </a:outerShdw>
                </a:effectLst>
                <a:latin typeface="细圆" charset="0"/>
                <a:ea typeface="细圆" charset="0"/>
                <a:cs typeface="细圆" charset="0"/>
              </a:rPr>
              <a:t>统</a:t>
            </a:r>
          </a:p>
        </p:txBody>
      </p:sp>
      <p:sp>
        <p:nvSpPr>
          <p:cNvPr id="170006" name="Line 22"/>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7" name="Line 23"/>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8" name="Line 24"/>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70009" name="Line 25"/>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10" name="Line 26"/>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spect="1" noChangeArrowheads="1"/>
          </p:cNvPicPr>
          <p:nvPr/>
        </p:nvPicPr>
        <p:blipFill>
          <a:blip r:embed="rId3"/>
          <a:srcRect/>
          <a:stretch>
            <a:fillRect/>
          </a:stretch>
        </p:blipFill>
        <p:spPr bwMode="auto">
          <a:xfrm>
            <a:off x="344488" y="231775"/>
            <a:ext cx="8401050" cy="6402388"/>
          </a:xfrm>
          <a:prstGeom prst="rect">
            <a:avLst/>
          </a:prstGeom>
          <a:blipFill dpi="0" rotWithShape="0">
            <a:blip r:embed="rId4"/>
            <a:srcRect/>
            <a:tile tx="0" ty="0" sx="100000" sy="100000" flip="none" algn="tl"/>
          </a:blipFill>
          <a:ln w="9525">
            <a:noFill/>
            <a:round/>
            <a:headEnd/>
            <a:tailEnd/>
          </a:ln>
        </p:spPr>
      </p:pic>
      <p:sp>
        <p:nvSpPr>
          <p:cNvPr id="19456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1" name="AutoShape 5"/>
          <p:cNvSpPr>
            <a:spLocks noChangeArrowheads="1"/>
          </p:cNvSpPr>
          <p:nvPr/>
        </p:nvSpPr>
        <p:spPr bwMode="auto">
          <a:xfrm>
            <a:off x="1371600" y="3505200"/>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67592" name="Rectangle 7"/>
          <p:cNvSpPr>
            <a:spLocks noChangeArrowheads="1"/>
          </p:cNvSpPr>
          <p:nvPr/>
        </p:nvSpPr>
        <p:spPr bwMode="auto">
          <a:xfrm>
            <a:off x="2287588" y="3692525"/>
            <a:ext cx="2036762"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路加</a:t>
            </a:r>
            <a:endParaRPr lang="en-GB" sz="3200" b="1">
              <a:solidFill>
                <a:srgbClr val="00FF00"/>
              </a:solidFill>
              <a:latin typeface="Helvetica" charset="0"/>
              <a:ea typeface="细圆" charset="0"/>
              <a:cs typeface="细圆" charset="0"/>
            </a:endParaRPr>
          </a:p>
        </p:txBody>
      </p:sp>
      <p:sp>
        <p:nvSpPr>
          <p:cNvPr id="67593" name="Rectangle 8"/>
          <p:cNvSpPr>
            <a:spLocks noChangeArrowheads="1"/>
          </p:cNvSpPr>
          <p:nvPr/>
        </p:nvSpPr>
        <p:spPr bwMode="auto">
          <a:xfrm>
            <a:off x="1757363" y="1004888"/>
            <a:ext cx="2355850"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马太</a:t>
            </a:r>
            <a:endParaRPr lang="en-GB" sz="3200" b="1">
              <a:solidFill>
                <a:srgbClr val="00FF00"/>
              </a:solidFill>
              <a:latin typeface="Helvetica" charset="0"/>
              <a:ea typeface="细圆" charset="0"/>
              <a:cs typeface="细圆" charset="0"/>
            </a:endParaRPr>
          </a:p>
        </p:txBody>
      </p:sp>
      <p:sp>
        <p:nvSpPr>
          <p:cNvPr id="67594" name="Rectangle 9"/>
          <p:cNvSpPr>
            <a:spLocks noChangeArrowheads="1"/>
          </p:cNvSpPr>
          <p:nvPr/>
        </p:nvSpPr>
        <p:spPr bwMode="auto">
          <a:xfrm>
            <a:off x="5588000" y="1025525"/>
            <a:ext cx="2036763"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马可</a:t>
            </a:r>
            <a:endParaRPr lang="en-GB" sz="3200" b="1">
              <a:solidFill>
                <a:srgbClr val="00FF00"/>
              </a:solidFill>
              <a:latin typeface="Helvetica" charset="0"/>
              <a:ea typeface="细圆" charset="0"/>
              <a:cs typeface="细圆" charset="0"/>
            </a:endParaRPr>
          </a:p>
        </p:txBody>
      </p:sp>
      <p:sp>
        <p:nvSpPr>
          <p:cNvPr id="194570" name="Rectangle 10"/>
          <p:cNvSpPr>
            <a:spLocks noChangeArrowheads="1"/>
          </p:cNvSpPr>
          <p:nvPr/>
        </p:nvSpPr>
        <p:spPr bwMode="auto">
          <a:xfrm>
            <a:off x="2424113" y="1560513"/>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犹太人</a:t>
            </a:r>
            <a:endParaRPr lang="en-GB" sz="2500" b="1">
              <a:solidFill>
                <a:srgbClr val="0033CC"/>
              </a:solidFill>
              <a:latin typeface="Helvetica" charset="0"/>
            </a:endParaRPr>
          </a:p>
        </p:txBody>
      </p:sp>
      <p:sp>
        <p:nvSpPr>
          <p:cNvPr id="194571" name="Rectangle 11"/>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800" b="1">
              <a:solidFill>
                <a:srgbClr val="3366FF"/>
              </a:solidFill>
              <a:latin typeface="Helvetica" charset="0"/>
            </a:endParaRPr>
          </a:p>
        </p:txBody>
      </p:sp>
      <p:sp>
        <p:nvSpPr>
          <p:cNvPr id="194572" name="Rectangle 12"/>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800" b="1">
              <a:solidFill>
                <a:srgbClr val="3366FF"/>
              </a:solidFill>
              <a:latin typeface="Helvetica" charset="0"/>
            </a:endParaRPr>
          </a:p>
        </p:txBody>
      </p:sp>
      <p:sp>
        <p:nvSpPr>
          <p:cNvPr id="194573" name="Rectangle 13"/>
          <p:cNvSpPr>
            <a:spLocks noChangeArrowheads="1"/>
          </p:cNvSpPr>
          <p:nvPr/>
        </p:nvSpPr>
        <p:spPr bwMode="auto">
          <a:xfrm>
            <a:off x="1652588" y="1647825"/>
            <a:ext cx="847725" cy="354013"/>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4" name="Rectangle 14"/>
          <p:cNvSpPr>
            <a:spLocks noChangeArrowheads="1"/>
          </p:cNvSpPr>
          <p:nvPr/>
        </p:nvSpPr>
        <p:spPr bwMode="auto">
          <a:xfrm>
            <a:off x="1652588" y="2568575"/>
            <a:ext cx="890587" cy="173038"/>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75" name="Rectangle 15"/>
          <p:cNvSpPr>
            <a:spLocks noChangeArrowheads="1"/>
          </p:cNvSpPr>
          <p:nvPr/>
        </p:nvSpPr>
        <p:spPr bwMode="auto">
          <a:xfrm>
            <a:off x="5070475" y="1658938"/>
            <a:ext cx="846138"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6" name="Rectangle 16"/>
          <p:cNvSpPr>
            <a:spLocks noChangeArrowheads="1"/>
          </p:cNvSpPr>
          <p:nvPr/>
        </p:nvSpPr>
        <p:spPr bwMode="auto">
          <a:xfrm>
            <a:off x="5070475" y="2579688"/>
            <a:ext cx="890588"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77" name="Group 17"/>
          <p:cNvGrpSpPr>
            <a:grpSpLocks/>
          </p:cNvGrpSpPr>
          <p:nvPr/>
        </p:nvGrpSpPr>
        <p:grpSpPr bwMode="auto">
          <a:xfrm>
            <a:off x="1652588" y="2070100"/>
            <a:ext cx="2538412" cy="1155700"/>
            <a:chOff x="1145" y="1478"/>
            <a:chExt cx="1759" cy="826"/>
          </a:xfrm>
        </p:grpSpPr>
        <p:sp>
          <p:nvSpPr>
            <p:cNvPr id="194622" name="Rectangle 18"/>
            <p:cNvSpPr>
              <a:spLocks noChangeArrowheads="1"/>
            </p:cNvSpPr>
            <p:nvPr/>
          </p:nvSpPr>
          <p:spPr bwMode="auto">
            <a:xfrm>
              <a:off x="1145" y="1530"/>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3" name="Rectangle 19"/>
            <p:cNvSpPr>
              <a:spLocks noChangeArrowheads="1"/>
            </p:cNvSpPr>
            <p:nvPr/>
          </p:nvSpPr>
          <p:spPr bwMode="auto">
            <a:xfrm>
              <a:off x="1680" y="1478"/>
              <a:ext cx="1224" cy="826"/>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君王身分</a:t>
              </a:r>
              <a:endParaRPr lang="en-GB" altLang="ja-JP" sz="2500" b="1">
                <a:solidFill>
                  <a:srgbClr val="3366FF"/>
                </a:solidFill>
                <a:latin typeface="Helvetica" charset="0"/>
              </a:endParaRPr>
            </a:p>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800" b="1">
                <a:solidFill>
                  <a:srgbClr val="3366FF"/>
                </a:solidFill>
                <a:latin typeface="Helvetica" charset="0"/>
              </a:endParaRPr>
            </a:p>
          </p:txBody>
        </p:sp>
      </p:grpSp>
      <p:grpSp>
        <p:nvGrpSpPr>
          <p:cNvPr id="194578" name="Group 20"/>
          <p:cNvGrpSpPr>
            <a:grpSpLocks/>
          </p:cNvGrpSpPr>
          <p:nvPr/>
        </p:nvGrpSpPr>
        <p:grpSpPr bwMode="auto">
          <a:xfrm>
            <a:off x="5070475" y="2065338"/>
            <a:ext cx="2578100" cy="520700"/>
            <a:chOff x="3513" y="1474"/>
            <a:chExt cx="1787" cy="372"/>
          </a:xfrm>
        </p:grpSpPr>
        <p:sp>
          <p:nvSpPr>
            <p:cNvPr id="194620" name="Rectangle 21"/>
            <p:cNvSpPr>
              <a:spLocks noChangeArrowheads="1"/>
            </p:cNvSpPr>
            <p:nvPr/>
          </p:nvSpPr>
          <p:spPr bwMode="auto">
            <a:xfrm>
              <a:off x="3513" y="1538"/>
              <a:ext cx="586" cy="262"/>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1" name="Rectangle 22"/>
            <p:cNvSpPr>
              <a:spLocks noChangeArrowheads="1"/>
            </p:cNvSpPr>
            <p:nvPr/>
          </p:nvSpPr>
          <p:spPr bwMode="auto">
            <a:xfrm>
              <a:off x="4076" y="14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仆</a:t>
              </a:r>
              <a:r>
                <a:rPr lang="zh-CN" altLang="en-US" sz="2800" b="1">
                  <a:solidFill>
                    <a:srgbClr val="3366FF"/>
                  </a:solidFill>
                  <a:latin typeface="Times" charset="0"/>
                  <a:ea typeface="细圆" pitchFamily="2" charset="-122"/>
                </a:rPr>
                <a:t>人</a:t>
              </a:r>
              <a:r>
                <a:rPr lang="en-US" altLang="en-US" sz="2800">
                  <a:solidFill>
                    <a:srgbClr val="3366FF"/>
                  </a:solidFill>
                  <a:ea typeface="细圆" pitchFamily="2" charset="-122"/>
                </a:rPr>
                <a:t>身分</a:t>
              </a:r>
              <a:endParaRPr lang="en-GB" sz="2500" b="1">
                <a:solidFill>
                  <a:srgbClr val="3366FF"/>
                </a:solidFill>
                <a:latin typeface="Helvetica" charset="0"/>
                <a:ea typeface="细圆" pitchFamily="2" charset="-122"/>
              </a:endParaRPr>
            </a:p>
          </p:txBody>
        </p:sp>
      </p:grpSp>
      <p:sp>
        <p:nvSpPr>
          <p:cNvPr id="194579" name="Rectangle 23"/>
          <p:cNvSpPr>
            <a:spLocks noChangeArrowheads="1"/>
          </p:cNvSpPr>
          <p:nvPr/>
        </p:nvSpPr>
        <p:spPr bwMode="auto">
          <a:xfrm>
            <a:off x="1674813"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80" name="Rectangle 24"/>
          <p:cNvSpPr>
            <a:spLocks noChangeArrowheads="1"/>
          </p:cNvSpPr>
          <p:nvPr/>
        </p:nvSpPr>
        <p:spPr bwMode="auto">
          <a:xfrm>
            <a:off x="1674813"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1" name="Group 25"/>
          <p:cNvGrpSpPr>
            <a:grpSpLocks/>
          </p:cNvGrpSpPr>
          <p:nvPr/>
        </p:nvGrpSpPr>
        <p:grpSpPr bwMode="auto">
          <a:xfrm>
            <a:off x="1674813" y="4735513"/>
            <a:ext cx="2532062" cy="520700"/>
            <a:chOff x="1161" y="3381"/>
            <a:chExt cx="1754" cy="372"/>
          </a:xfrm>
        </p:grpSpPr>
        <p:sp>
          <p:nvSpPr>
            <p:cNvPr id="194618" name="Rectangle 26"/>
            <p:cNvSpPr>
              <a:spLocks noChangeArrowheads="1"/>
            </p:cNvSpPr>
            <p:nvPr/>
          </p:nvSpPr>
          <p:spPr bwMode="auto">
            <a:xfrm>
              <a:off x="1161"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19" name="Rectangle 27"/>
            <p:cNvSpPr>
              <a:spLocks noChangeArrowheads="1"/>
            </p:cNvSpPr>
            <p:nvPr/>
          </p:nvSpPr>
          <p:spPr bwMode="auto">
            <a:xfrm>
              <a:off x="1691" y="3381"/>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神</a:t>
              </a:r>
              <a:r>
                <a:rPr lang="en-GB" altLang="ja-JP" sz="2500" b="1">
                  <a:solidFill>
                    <a:srgbClr val="3366FF"/>
                  </a:solidFill>
                  <a:latin typeface="Helvetica" charset="0"/>
                </a:rPr>
                <a:t>/</a:t>
              </a:r>
              <a:r>
                <a:rPr lang="en-US" altLang="en-US" sz="2800">
                  <a:solidFill>
                    <a:srgbClr val="3366FF"/>
                  </a:solidFill>
                </a:rPr>
                <a:t>人身分</a:t>
              </a:r>
              <a:endParaRPr lang="en-GB" sz="2500" b="1">
                <a:solidFill>
                  <a:srgbClr val="3366FF"/>
                </a:solidFill>
                <a:latin typeface="Helvetica" charset="0"/>
              </a:endParaRPr>
            </a:p>
          </p:txBody>
        </p:sp>
      </p:grpSp>
      <p:sp>
        <p:nvSpPr>
          <p:cNvPr id="194582" name="Rectangle 28"/>
          <p:cNvSpPr>
            <a:spLocks noChangeArrowheads="1"/>
          </p:cNvSpPr>
          <p:nvPr/>
        </p:nvSpPr>
        <p:spPr bwMode="auto">
          <a:xfrm>
            <a:off x="5011738"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3" name="Group 29"/>
          <p:cNvGrpSpPr>
            <a:grpSpLocks/>
          </p:cNvGrpSpPr>
          <p:nvPr/>
        </p:nvGrpSpPr>
        <p:grpSpPr bwMode="auto">
          <a:xfrm>
            <a:off x="1652588" y="2557463"/>
            <a:ext cx="2541587" cy="733425"/>
            <a:chOff x="1145" y="1826"/>
            <a:chExt cx="1761" cy="524"/>
          </a:xfrm>
        </p:grpSpPr>
        <p:sp>
          <p:nvSpPr>
            <p:cNvPr id="194616" name="Rectangle 30"/>
            <p:cNvSpPr>
              <a:spLocks noChangeArrowheads="1"/>
            </p:cNvSpPr>
            <p:nvPr/>
          </p:nvSpPr>
          <p:spPr bwMode="auto">
            <a:xfrm>
              <a:off x="1145"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7" name="Rectangle 31"/>
            <p:cNvSpPr>
              <a:spLocks noChangeArrowheads="1"/>
            </p:cNvSpPr>
            <p:nvPr/>
          </p:nvSpPr>
          <p:spPr bwMode="auto">
            <a:xfrm>
              <a:off x="1682" y="19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grpSp>
      <p:grpSp>
        <p:nvGrpSpPr>
          <p:cNvPr id="194584" name="Group 32"/>
          <p:cNvGrpSpPr>
            <a:grpSpLocks/>
          </p:cNvGrpSpPr>
          <p:nvPr/>
        </p:nvGrpSpPr>
        <p:grpSpPr bwMode="auto">
          <a:xfrm>
            <a:off x="1674813" y="5205413"/>
            <a:ext cx="2609850" cy="2028825"/>
            <a:chOff x="1161" y="3716"/>
            <a:chExt cx="1808" cy="1449"/>
          </a:xfrm>
        </p:grpSpPr>
        <p:sp>
          <p:nvSpPr>
            <p:cNvPr id="194614" name="Rectangle 33"/>
            <p:cNvSpPr>
              <a:spLocks noChangeArrowheads="1"/>
            </p:cNvSpPr>
            <p:nvPr/>
          </p:nvSpPr>
          <p:spPr bwMode="auto">
            <a:xfrm>
              <a:off x="1743" y="3917"/>
              <a:ext cx="1226" cy="1248"/>
            </a:xfrm>
            <a:prstGeom prst="rect">
              <a:avLst/>
            </a:prstGeom>
            <a:noFill/>
            <a:ln w="9525">
              <a:noFill/>
              <a:round/>
              <a:headEnd/>
              <a:tailEnd/>
            </a:ln>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0033CC"/>
                </a:solidFill>
                <a:latin typeface="Helvetica" charset="0"/>
              </a:endParaRPr>
            </a:p>
          </p:txBody>
        </p:sp>
        <p:sp>
          <p:nvSpPr>
            <p:cNvPr id="194615" name="Rectangle 34"/>
            <p:cNvSpPr>
              <a:spLocks noChangeArrowheads="1"/>
            </p:cNvSpPr>
            <p:nvPr/>
          </p:nvSpPr>
          <p:spPr bwMode="auto">
            <a:xfrm>
              <a:off x="1161" y="371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grpSp>
      <p:grpSp>
        <p:nvGrpSpPr>
          <p:cNvPr id="194585" name="Group 35"/>
          <p:cNvGrpSpPr>
            <a:grpSpLocks/>
          </p:cNvGrpSpPr>
          <p:nvPr/>
        </p:nvGrpSpPr>
        <p:grpSpPr bwMode="auto">
          <a:xfrm>
            <a:off x="5070475" y="2557463"/>
            <a:ext cx="2625725" cy="733425"/>
            <a:chOff x="3513" y="1826"/>
            <a:chExt cx="1820" cy="524"/>
          </a:xfrm>
        </p:grpSpPr>
        <p:sp>
          <p:nvSpPr>
            <p:cNvPr id="194612" name="Rectangle 36"/>
            <p:cNvSpPr>
              <a:spLocks noChangeArrowheads="1"/>
            </p:cNvSpPr>
            <p:nvPr/>
          </p:nvSpPr>
          <p:spPr bwMode="auto">
            <a:xfrm>
              <a:off x="3513"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3" name="Rectangle 37"/>
            <p:cNvSpPr>
              <a:spLocks noChangeArrowheads="1"/>
            </p:cNvSpPr>
            <p:nvPr/>
          </p:nvSpPr>
          <p:spPr bwMode="auto">
            <a:xfrm>
              <a:off x="4091" y="1959"/>
              <a:ext cx="1242"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grpSp>
      <p:sp>
        <p:nvSpPr>
          <p:cNvPr id="29734" name="AutoShape 38"/>
          <p:cNvSpPr>
            <a:spLocks noChangeArrowheads="1"/>
          </p:cNvSpPr>
          <p:nvPr/>
        </p:nvSpPr>
        <p:spPr bwMode="auto">
          <a:xfrm>
            <a:off x="476885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grpSp>
        <p:nvGrpSpPr>
          <p:cNvPr id="194587" name="Group 39"/>
          <p:cNvGrpSpPr>
            <a:grpSpLocks/>
          </p:cNvGrpSpPr>
          <p:nvPr/>
        </p:nvGrpSpPr>
        <p:grpSpPr bwMode="auto">
          <a:xfrm>
            <a:off x="1412875" y="946150"/>
            <a:ext cx="3860800" cy="3332163"/>
            <a:chOff x="979" y="675"/>
            <a:chExt cx="2675" cy="2379"/>
          </a:xfrm>
        </p:grpSpPr>
        <p:sp>
          <p:nvSpPr>
            <p:cNvPr id="194608" name="Rectangle 40"/>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94609" name="Rectangle 41"/>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94610" name="Rectangle 42"/>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94611" name="Rectangle 43"/>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67613" name="Rectangle 44"/>
          <p:cNvSpPr>
            <a:spLocks noChangeArrowheads="1"/>
          </p:cNvSpPr>
          <p:nvPr/>
        </p:nvSpPr>
        <p:spPr bwMode="auto">
          <a:xfrm>
            <a:off x="5562600" y="3684588"/>
            <a:ext cx="1476375"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b="1">
                <a:solidFill>
                  <a:srgbClr val="00FF00"/>
                </a:solidFill>
              </a:rPr>
              <a:t>约翰</a:t>
            </a:r>
            <a:endParaRPr lang="en-GB" sz="3200" b="1">
              <a:solidFill>
                <a:srgbClr val="00FF00"/>
              </a:solidFill>
              <a:latin typeface="Helvetica" charset="0"/>
            </a:endParaRPr>
          </a:p>
        </p:txBody>
      </p:sp>
      <p:sp>
        <p:nvSpPr>
          <p:cNvPr id="194589" name="Rectangle 45"/>
          <p:cNvSpPr>
            <a:spLocks noChangeArrowheads="1"/>
          </p:cNvSpPr>
          <p:nvPr/>
        </p:nvSpPr>
        <p:spPr bwMode="auto">
          <a:xfrm>
            <a:off x="5895975" y="4241800"/>
            <a:ext cx="1765300"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800" b="1">
              <a:solidFill>
                <a:srgbClr val="3366FF"/>
              </a:solidFill>
              <a:latin typeface="Helvetica" charset="0"/>
            </a:endParaRPr>
          </a:p>
        </p:txBody>
      </p:sp>
      <p:sp>
        <p:nvSpPr>
          <p:cNvPr id="194590" name="Rectangle 46"/>
          <p:cNvSpPr>
            <a:spLocks noChangeArrowheads="1"/>
          </p:cNvSpPr>
          <p:nvPr/>
        </p:nvSpPr>
        <p:spPr bwMode="auto">
          <a:xfrm>
            <a:off x="5011738"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grpSp>
        <p:nvGrpSpPr>
          <p:cNvPr id="194591" name="Group 47"/>
          <p:cNvGrpSpPr>
            <a:grpSpLocks/>
          </p:cNvGrpSpPr>
          <p:nvPr/>
        </p:nvGrpSpPr>
        <p:grpSpPr bwMode="auto">
          <a:xfrm>
            <a:off x="5011738" y="4729163"/>
            <a:ext cx="2455862" cy="520700"/>
            <a:chOff x="3473" y="3376"/>
            <a:chExt cx="1702" cy="372"/>
          </a:xfrm>
        </p:grpSpPr>
        <p:sp>
          <p:nvSpPr>
            <p:cNvPr id="194606" name="Rectangle 48"/>
            <p:cNvSpPr>
              <a:spLocks noChangeArrowheads="1"/>
            </p:cNvSpPr>
            <p:nvPr/>
          </p:nvSpPr>
          <p:spPr bwMode="auto">
            <a:xfrm>
              <a:off x="3473"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07" name="Rectangle 49"/>
            <p:cNvSpPr>
              <a:spLocks noChangeArrowheads="1"/>
            </p:cNvSpPr>
            <p:nvPr/>
          </p:nvSpPr>
          <p:spPr bwMode="auto">
            <a:xfrm>
              <a:off x="4091" y="3376"/>
              <a:ext cx="108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3366FF"/>
                  </a:solidFill>
                </a:rPr>
                <a:t>神</a:t>
              </a:r>
              <a:r>
                <a:rPr lang="en-US" altLang="en-US" sz="2800">
                  <a:solidFill>
                    <a:srgbClr val="3366FF"/>
                  </a:solidFill>
                </a:rPr>
                <a:t>身分</a:t>
              </a:r>
              <a:endParaRPr lang="en-GB" sz="2500" b="1">
                <a:solidFill>
                  <a:srgbClr val="3366FF"/>
                </a:solidFill>
                <a:latin typeface="Helvetica" charset="0"/>
              </a:endParaRPr>
            </a:p>
          </p:txBody>
        </p:sp>
      </p:grpSp>
      <p:grpSp>
        <p:nvGrpSpPr>
          <p:cNvPr id="194592" name="Group 50"/>
          <p:cNvGrpSpPr>
            <a:grpSpLocks/>
          </p:cNvGrpSpPr>
          <p:nvPr/>
        </p:nvGrpSpPr>
        <p:grpSpPr bwMode="auto">
          <a:xfrm>
            <a:off x="4992688" y="5203825"/>
            <a:ext cx="2681287" cy="733425"/>
            <a:chOff x="3460" y="3715"/>
            <a:chExt cx="1857" cy="524"/>
          </a:xfrm>
        </p:grpSpPr>
        <p:sp>
          <p:nvSpPr>
            <p:cNvPr id="194604" name="Rectangle 51"/>
            <p:cNvSpPr>
              <a:spLocks noChangeArrowheads="1"/>
            </p:cNvSpPr>
            <p:nvPr/>
          </p:nvSpPr>
          <p:spPr bwMode="auto">
            <a:xfrm>
              <a:off x="4093" y="3864"/>
              <a:ext cx="1224" cy="371"/>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他的原意</a:t>
              </a:r>
              <a:endParaRPr lang="en-GB" sz="2500" b="1">
                <a:solidFill>
                  <a:srgbClr val="3366FF"/>
                </a:solidFill>
                <a:latin typeface="Helvetica" charset="0"/>
              </a:endParaRPr>
            </a:p>
          </p:txBody>
        </p:sp>
        <p:sp>
          <p:nvSpPr>
            <p:cNvPr id="194605" name="Rectangle 52"/>
            <p:cNvSpPr>
              <a:spLocks noChangeArrowheads="1"/>
            </p:cNvSpPr>
            <p:nvPr/>
          </p:nvSpPr>
          <p:spPr bwMode="auto">
            <a:xfrm>
              <a:off x="3460" y="3715"/>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a:solidFill>
                  <a:srgbClr val="0033CC"/>
                </a:solidFill>
                <a:latin typeface="Helvetica" charset="0"/>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0033CC"/>
                  </a:solidFill>
                  <a:latin typeface="Helvetica" charset="0"/>
                </a:rPr>
                <a:t>:</a:t>
              </a:r>
              <a:endParaRPr lang="en-GB" sz="1800" b="1">
                <a:solidFill>
                  <a:srgbClr val="0033CC"/>
                </a:solidFill>
                <a:latin typeface="Helvetica" charset="0"/>
              </a:endParaRPr>
            </a:p>
          </p:txBody>
        </p:sp>
      </p:grpSp>
      <p:sp>
        <p:nvSpPr>
          <p:cNvPr id="194593" name="Text Box 53"/>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9750" name="Text Box 54"/>
          <p:cNvSpPr txBox="1">
            <a:spLocks noChangeArrowheads="1"/>
          </p:cNvSpPr>
          <p:nvPr/>
        </p:nvSpPr>
        <p:spPr bwMode="auto">
          <a:xfrm>
            <a:off x="1600200" y="4292600"/>
            <a:ext cx="2589213"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57-59</a:t>
            </a:r>
            <a:endParaRPr lang="en-GB" sz="4800" b="1">
              <a:solidFill>
                <a:srgbClr val="FFEA18"/>
              </a:solidFill>
              <a:latin typeface="Comic Sans MS" pitchFamily="66" charset="0"/>
            </a:endParaRPr>
          </a:p>
        </p:txBody>
      </p:sp>
      <p:sp>
        <p:nvSpPr>
          <p:cNvPr id="29751" name="Text Box 55"/>
          <p:cNvSpPr txBox="1">
            <a:spLocks noChangeArrowheads="1"/>
          </p:cNvSpPr>
          <p:nvPr/>
        </p:nvSpPr>
        <p:spPr bwMode="auto">
          <a:xfrm>
            <a:off x="4879975" y="4267200"/>
            <a:ext cx="2892425" cy="1449388"/>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000">
                <a:solidFill>
                  <a:srgbClr val="FFFF00"/>
                </a:solidFill>
              </a:rPr>
              <a:t>公元</a:t>
            </a:r>
            <a:r>
              <a:rPr lang="en-GB" altLang="ja-JP" sz="4000" b="1">
                <a:solidFill>
                  <a:srgbClr val="FFFF00"/>
                </a:solidFill>
                <a:latin typeface="Comic Sans MS" pitchFamily="66" charset="0"/>
              </a:rPr>
              <a:t> </a:t>
            </a:r>
            <a:r>
              <a:rPr lang="en-GB" altLang="ja-JP" sz="4000" b="1">
                <a:solidFill>
                  <a:srgbClr val="FFEA18"/>
                </a:solidFill>
                <a:latin typeface="Comic Sans MS" pitchFamily="66" charset="0"/>
              </a:rPr>
              <a:t>69</a:t>
            </a:r>
          </a:p>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FF00"/>
                </a:solidFill>
                <a:latin typeface="隶变" pitchFamily="2" charset="-122"/>
                <a:ea typeface="隶变" pitchFamily="2" charset="-122"/>
              </a:rPr>
              <a:t>符类福音</a:t>
            </a:r>
            <a:r>
              <a:rPr lang="en-US" altLang="en-US" sz="3200">
                <a:solidFill>
                  <a:srgbClr val="FFFF00"/>
                </a:solidFill>
                <a:ea typeface="隶变" pitchFamily="2" charset="-122"/>
              </a:rPr>
              <a:t>之后</a:t>
            </a:r>
            <a:endParaRPr lang="en-GB" sz="3200" b="1">
              <a:solidFill>
                <a:srgbClr val="FFFF00"/>
              </a:solidFill>
              <a:latin typeface="Comic Sans MS" pitchFamily="66" charset="0"/>
              <a:ea typeface="隶变" pitchFamily="2" charset="-122"/>
            </a:endParaRPr>
          </a:p>
        </p:txBody>
      </p:sp>
      <p:sp>
        <p:nvSpPr>
          <p:cNvPr id="29752" name="Text Box 56"/>
          <p:cNvSpPr txBox="1">
            <a:spLocks noChangeArrowheads="1"/>
          </p:cNvSpPr>
          <p:nvPr/>
        </p:nvSpPr>
        <p:spPr bwMode="auto">
          <a:xfrm>
            <a:off x="5334000" y="1665288"/>
            <a:ext cx="2133600"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64-68</a:t>
            </a:r>
            <a:endParaRPr lang="en-GB" sz="4800" b="1">
              <a:solidFill>
                <a:srgbClr val="FFEA18"/>
              </a:solidFill>
              <a:latin typeface="Comic Sans MS" pitchFamily="66" charset="0"/>
            </a:endParaRPr>
          </a:p>
        </p:txBody>
      </p:sp>
      <p:sp>
        <p:nvSpPr>
          <p:cNvPr id="29753" name="Text Box 57"/>
          <p:cNvSpPr txBox="1">
            <a:spLocks noChangeArrowheads="1"/>
          </p:cNvSpPr>
          <p:nvPr/>
        </p:nvSpPr>
        <p:spPr bwMode="auto">
          <a:xfrm>
            <a:off x="1525588" y="1706563"/>
            <a:ext cx="2589212" cy="7620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688"/>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400">
                <a:solidFill>
                  <a:srgbClr val="FFFF00"/>
                </a:solidFill>
              </a:rPr>
              <a:t>公元</a:t>
            </a:r>
            <a:r>
              <a:rPr lang="en-GB" altLang="ja-JP" sz="4300" b="1">
                <a:solidFill>
                  <a:srgbClr val="FFEA18"/>
                </a:solidFill>
                <a:latin typeface="Comic Sans MS" pitchFamily="66" charset="0"/>
              </a:rPr>
              <a:t>40s</a:t>
            </a:r>
            <a:endParaRPr lang="en-GB" sz="4300" b="1">
              <a:solidFill>
                <a:srgbClr val="FFEA18"/>
              </a:solidFill>
              <a:latin typeface="Comic Sans MS" pitchFamily="66" charset="0"/>
            </a:endParaRPr>
          </a:p>
        </p:txBody>
      </p:sp>
      <p:sp>
        <p:nvSpPr>
          <p:cNvPr id="194598" name="Text Box 58"/>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99" name="Text Box 60"/>
          <p:cNvSpPr txBox="1">
            <a:spLocks noChangeArrowheads="1"/>
          </p:cNvSpPr>
          <p:nvPr/>
        </p:nvSpPr>
        <p:spPr bwMode="auto">
          <a:xfrm>
            <a:off x="8574088" y="6135688"/>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600" name="Text Box 61"/>
          <p:cNvSpPr txBox="1">
            <a:spLocks noChangeArrowheads="1"/>
          </p:cNvSpPr>
          <p:nvPr/>
        </p:nvSpPr>
        <p:spPr bwMode="auto">
          <a:xfrm>
            <a:off x="8359775"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27</a:t>
            </a:r>
          </a:p>
        </p:txBody>
      </p:sp>
      <p:sp>
        <p:nvSpPr>
          <p:cNvPr id="194601" name="Text Box 62"/>
          <p:cNvSpPr txBox="1">
            <a:spLocks noChangeArrowheads="1"/>
          </p:cNvSpPr>
          <p:nvPr/>
        </p:nvSpPr>
        <p:spPr bwMode="auto">
          <a:xfrm>
            <a:off x="869950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4</a:t>
            </a:r>
          </a:p>
        </p:txBody>
      </p:sp>
      <p:sp>
        <p:nvSpPr>
          <p:cNvPr id="64" name="Title 63"/>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我认为他们的</a:t>
            </a:r>
            <a:r>
              <a:rPr lang="zh-CN" altLang="en-US" sz="3200" b="1">
                <a:solidFill>
                  <a:srgbClr val="FFFF00"/>
                </a:solidFill>
                <a:latin typeface="Times" charset="0"/>
                <a:ea typeface="隶变" pitchFamily="2" charset="-122"/>
              </a:rPr>
              <a:t>写</a:t>
            </a:r>
            <a:r>
              <a:rPr lang="en-US" altLang="en-US" sz="3200">
                <a:solidFill>
                  <a:srgbClr val="FFFF00"/>
                </a:solidFill>
              </a:rPr>
              <a:t>作日期是</a:t>
            </a:r>
            <a:r>
              <a:rPr lang="en-US" altLang="ja-JP" sz="2900" b="1">
                <a:solidFill>
                  <a:srgbClr val="FFFF00"/>
                </a:solidFill>
                <a:latin typeface="Comic Sans MS" pitchFamily="66" charset="0"/>
              </a:rPr>
              <a:t>…</a:t>
            </a:r>
            <a:endParaRPr lang="en-US">
              <a:solidFill>
                <a:srgbClr val="FFFF00"/>
              </a:solidFill>
            </a:endParaRPr>
          </a:p>
        </p:txBody>
      </p:sp>
      <p:sp>
        <p:nvSpPr>
          <p:cNvPr id="65" name="TextBox 64"/>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endParaRPr lang="en-US">
              <a:solidFill>
                <a:srgbClr val="000000"/>
              </a:solidFill>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pPr>
            <a:r>
              <a:rPr lang="ja-JP" altLang="en-US" sz="2000" b="1">
                <a:solidFill>
                  <a:schemeClr val="bg1"/>
                </a:solidFill>
                <a:cs typeface="Times New Roman" pitchFamily="18" charset="0"/>
              </a:rPr>
              <a:t>“</a:t>
            </a:r>
            <a:r>
              <a:rPr lang="en-US" altLang="en-US" sz="2000">
                <a:solidFill>
                  <a:schemeClr val="bg1"/>
                </a:solidFill>
                <a:cs typeface="Times New Roman" pitchFamily="18" charset="0"/>
              </a:rPr>
              <a:t>直</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极</a:t>
            </a:r>
            <a:r>
              <a:rPr lang="en-US" altLang="ja-JP" sz="2000" b="1">
                <a:solidFill>
                  <a:srgbClr val="000000"/>
                </a:solidFill>
                <a:cs typeface="Times New Roman" pitchFamily="18" charset="0"/>
              </a:rPr>
              <a:t>” </a:t>
            </a:r>
            <a:r>
              <a:rPr lang="en-US" altLang="ja-JP" sz="2000" b="1">
                <a:solidFill>
                  <a:schemeClr val="bg1"/>
                </a:solidFill>
                <a:cs typeface="Times New Roman" pitchFamily="18" charset="0"/>
              </a:rPr>
              <a:t>(</a:t>
            </a:r>
            <a:r>
              <a:rPr lang="en-US" altLang="en-US" sz="2000" b="1">
                <a:solidFill>
                  <a:schemeClr val="bg1"/>
                </a:solidFill>
                <a:cs typeface="Times New Roman" pitchFamily="18" charset="0"/>
              </a:rPr>
              <a:t>使</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徒</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行</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傳</a:t>
            </a:r>
            <a:r>
              <a:rPr lang="en-US" altLang="ja-JP" sz="2000" b="1">
                <a:solidFill>
                  <a:schemeClr val="bg1"/>
                </a:solidFill>
                <a:cs typeface="Times New Roman" pitchFamily="18" charset="0"/>
              </a:rPr>
              <a:t> </a:t>
            </a:r>
            <a:r>
              <a:rPr lang="en-US" altLang="ja-JP" sz="2000" b="1">
                <a:solidFill>
                  <a:srgbClr val="000000"/>
                </a:solidFill>
                <a:cs typeface="Times New Roman" pitchFamily="18" charset="0"/>
              </a:rPr>
              <a:t>1:8)</a:t>
            </a:r>
          </a:p>
          <a:p>
            <a:r>
              <a:rPr lang="en-US" altLang="en-US" sz="1200" b="1">
                <a:solidFill>
                  <a:schemeClr val="bg1"/>
                </a:solidFill>
                <a:cs typeface="Times New Roman" pitchFamily="18" charset="0"/>
              </a:rPr>
              <a:t>使</a:t>
            </a:r>
            <a:r>
              <a:rPr lang="en-US" sz="1200" b="1">
                <a:solidFill>
                  <a:schemeClr val="bg1"/>
                </a:solidFill>
                <a:cs typeface="Times New Roman" pitchFamily="18" charset="0"/>
              </a:rPr>
              <a:t> </a:t>
            </a:r>
            <a:r>
              <a:rPr lang="en-US" altLang="en-US" sz="1200" b="1">
                <a:solidFill>
                  <a:schemeClr val="bg1"/>
                </a:solidFill>
                <a:cs typeface="Times New Roman" pitchFamily="18" charset="0"/>
              </a:rPr>
              <a:t>徒</a:t>
            </a:r>
            <a:r>
              <a:rPr lang="en-US" sz="1200" b="1">
                <a:solidFill>
                  <a:schemeClr val="bg1"/>
                </a:solidFill>
                <a:cs typeface="Times New Roman" pitchFamily="18" charset="0"/>
              </a:rPr>
              <a:t> </a:t>
            </a:r>
            <a:r>
              <a:rPr lang="en-US" sz="1200" b="1">
                <a:solidFill>
                  <a:srgbClr val="000000"/>
                </a:solidFill>
                <a:cs typeface="Times New Roman" pitchFamily="18" charset="0"/>
              </a:rPr>
              <a:t> </a:t>
            </a:r>
            <a:r>
              <a:rPr lang="en-US" sz="2000" b="1">
                <a:solidFill>
                  <a:srgbClr val="000000"/>
                </a:solidFill>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49</a:t>
            </a:r>
          </a:p>
          <a:p>
            <a:pPr algn="ctr">
              <a:spcBef>
                <a:spcPct val="50000"/>
              </a:spcBef>
            </a:pPr>
            <a:r>
              <a:rPr lang="en-US" altLang="en-US" sz="1600">
                <a:solidFill>
                  <a:srgbClr val="F7F7F7"/>
                </a:solidFill>
                <a:cs typeface="Times New Roman" pitchFamily="18" charset="0"/>
              </a:rPr>
              <a:t>理事会</a:t>
            </a:r>
            <a:endParaRPr lang="en-US" sz="1600" b="1">
              <a:solidFill>
                <a:srgbClr val="F7F7F7"/>
              </a:solidFill>
              <a:latin typeface="Arial Narrow" pitchFamily="34" charset="0"/>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 57-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八月</a:t>
            </a:r>
            <a:r>
              <a:rPr lang="en-US" altLang="ja-JP" sz="1200" b="1">
                <a:solidFill>
                  <a:srgbClr val="F7F7F7"/>
                </a:solidFill>
                <a:latin typeface="Arial Narrow" pitchFamily="34" charset="0"/>
                <a:cs typeface="Times New Roman" pitchFamily="18" charset="0"/>
              </a:rPr>
              <a:t> 59</a:t>
            </a:r>
          </a:p>
          <a:p>
            <a:pPr algn="ctr">
              <a:spcBef>
                <a:spcPct val="50000"/>
              </a:spcBef>
            </a:pPr>
            <a:r>
              <a:rPr lang="en-US" altLang="en-US" sz="1600">
                <a:solidFill>
                  <a:srgbClr val="F7F7F7"/>
                </a:solidFill>
                <a:cs typeface="Times New Roman" pitchFamily="18" charset="0"/>
              </a:rPr>
              <a:t>试验</a:t>
            </a:r>
            <a:endParaRPr lang="en-US" sz="1800" b="1">
              <a:solidFill>
                <a:srgbClr val="F7F7F7"/>
              </a:solidFill>
              <a:latin typeface="Arial Narrow" pitchFamily="34" charset="0"/>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endParaRPr lang="en-SG"/>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春季</a:t>
            </a:r>
            <a:r>
              <a:rPr lang="en-US" altLang="ja-JP" sz="1200" b="1">
                <a:solidFill>
                  <a:srgbClr val="F7F7F7"/>
                </a:solidFill>
                <a:latin typeface="Arial Narrow" pitchFamily="34" charset="0"/>
                <a:cs typeface="Times New Roman" pitchFamily="18" charset="0"/>
              </a:rPr>
              <a:t>68</a:t>
            </a:r>
          </a:p>
          <a:p>
            <a:pPr algn="ctr">
              <a:spcBef>
                <a:spcPct val="50000"/>
              </a:spcBef>
            </a:pPr>
            <a:r>
              <a:rPr lang="en-US" altLang="en-US" sz="1400">
                <a:solidFill>
                  <a:srgbClr val="F7F7F7"/>
                </a:solidFill>
                <a:cs typeface="Times New Roman" pitchFamily="18" charset="0"/>
              </a:rPr>
              <a:t>教会扩</a:t>
            </a:r>
            <a:r>
              <a:rPr lang="zh-CN" altLang="en-US" sz="1400">
                <a:solidFill>
                  <a:srgbClr val="F7F7F7"/>
                </a:solidFill>
                <a:ea typeface="SimSun" pitchFamily="2" charset="-122"/>
              </a:rPr>
              <a:t>长</a:t>
            </a:r>
            <a:endParaRPr lang="en-US" sz="1600" b="1">
              <a:solidFill>
                <a:srgbClr val="F7F7F7"/>
              </a:solidFill>
              <a:latin typeface="Arial Narrow" pitchFamily="34" charset="0"/>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a:spcBef>
                <a:spcPct val="50000"/>
              </a:spcBef>
            </a:pPr>
            <a:r>
              <a:rPr lang="en-US" sz="2000" b="1">
                <a:solidFill>
                  <a:srgbClr val="FFFFFF"/>
                </a:solidFill>
                <a:latin typeface="Arial Narrow" pitchFamily="34" charset="0"/>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 48-</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49</a:t>
            </a:r>
          </a:p>
          <a:p>
            <a:pPr algn="ctr"/>
            <a:r>
              <a:rPr lang="en-US" b="1">
                <a:solidFill>
                  <a:srgbClr val="000000"/>
                </a:solidFill>
                <a:latin typeface="Arial Narrow" pitchFamily="34" charset="0"/>
                <a:cs typeface="Times New Roman" pitchFamily="18" charset="0"/>
              </a:rPr>
              <a:t>1</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加</a:t>
            </a:r>
            <a:r>
              <a:rPr lang="en-US" sz="2000">
                <a:solidFill>
                  <a:srgbClr val="000404"/>
                </a:solidFill>
                <a:cs typeface="Times New Roman" pitchFamily="18" charset="0"/>
              </a:rPr>
              <a:t> </a:t>
            </a:r>
            <a:r>
              <a:rPr lang="en-US" altLang="en-US" sz="2000">
                <a:solidFill>
                  <a:srgbClr val="000404"/>
                </a:solidFill>
                <a:cs typeface="Times New Roman" pitchFamily="18" charset="0"/>
              </a:rPr>
              <a:t>拉</a:t>
            </a:r>
            <a:r>
              <a:rPr lang="en-US" sz="2000">
                <a:solidFill>
                  <a:srgbClr val="000404"/>
                </a:solidFill>
                <a:cs typeface="Times New Roman" pitchFamily="18" charset="0"/>
              </a:rPr>
              <a:t> </a:t>
            </a:r>
            <a:r>
              <a:rPr lang="en-US" altLang="en-US" sz="2000">
                <a:solidFill>
                  <a:srgbClr val="000404"/>
                </a:solidFill>
                <a:cs typeface="Times New Roman" pitchFamily="18" charset="0"/>
              </a:rPr>
              <a:t>太</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53-</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五月</a:t>
            </a:r>
            <a:r>
              <a:rPr lang="en-US" altLang="ja-JP" sz="1200" b="1">
                <a:solidFill>
                  <a:srgbClr val="000404"/>
                </a:solidFill>
                <a:latin typeface="Arial Narrow" pitchFamily="34" charset="0"/>
                <a:cs typeface="Times New Roman" pitchFamily="18" charset="0"/>
              </a:rPr>
              <a:t> 57</a:t>
            </a:r>
          </a:p>
          <a:p>
            <a:pPr algn="ctr"/>
            <a:r>
              <a:rPr lang="en-US" b="1">
                <a:solidFill>
                  <a:srgbClr val="000404"/>
                </a:solidFill>
                <a:latin typeface="Arial Narrow" pitchFamily="34" charset="0"/>
                <a:cs typeface="Times New Roman" pitchFamily="18" charset="0"/>
              </a:rPr>
              <a:t>3</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亚洲</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二月</a:t>
            </a:r>
            <a:r>
              <a:rPr lang="en-US" altLang="ja-JP" sz="1200" b="1">
                <a:solidFill>
                  <a:srgbClr val="F7F7F7"/>
                </a:solidFill>
                <a:latin typeface="Arial Narrow" pitchFamily="34" charset="0"/>
                <a:cs typeface="Times New Roman" pitchFamily="18" charset="0"/>
              </a:rPr>
              <a:t> 60-</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三月</a:t>
            </a:r>
            <a:r>
              <a:rPr lang="en-US" altLang="ja-JP" sz="1200" b="1">
                <a:solidFill>
                  <a:srgbClr val="F7F7F7"/>
                </a:solidFill>
                <a:latin typeface="Arial Narrow" pitchFamily="34" charset="0"/>
                <a:cs typeface="Times New Roman" pitchFamily="18" charset="0"/>
              </a:rPr>
              <a:t> 62</a:t>
            </a:r>
          </a:p>
          <a:p>
            <a:pPr algn="ctr"/>
            <a:r>
              <a:rPr lang="en-US" b="1">
                <a:solidFill>
                  <a:srgbClr val="F7F7F7"/>
                </a:solidFill>
                <a:latin typeface="Arial Narrow" pitchFamily="34" charset="0"/>
                <a:cs typeface="Times New Roman" pitchFamily="18" charset="0"/>
              </a:rPr>
              <a:t>1</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67-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春季</a:t>
            </a:r>
            <a:r>
              <a:rPr lang="en-US" altLang="ja-JP" sz="1200" b="1">
                <a:solidFill>
                  <a:srgbClr val="F7F7F7"/>
                </a:solidFill>
                <a:latin typeface="Arial Narrow" pitchFamily="34" charset="0"/>
                <a:cs typeface="Times New Roman" pitchFamily="18" charset="0"/>
              </a:rPr>
              <a:t> 68</a:t>
            </a:r>
          </a:p>
          <a:p>
            <a:pPr algn="ctr"/>
            <a:r>
              <a:rPr lang="en-US" b="1">
                <a:solidFill>
                  <a:srgbClr val="F7F7F7"/>
                </a:solidFill>
                <a:latin typeface="Arial Narrow" pitchFamily="34" charset="0"/>
                <a:cs typeface="Times New Roman" pitchFamily="18" charset="0"/>
              </a:rPr>
              <a:t>2</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57-</a:t>
            </a:r>
            <a:br>
              <a:rPr lang="en-US" altLang="ja-JP" sz="1200" b="1">
                <a:solidFill>
                  <a:srgbClr val="F7F7F7"/>
                </a:solidFill>
                <a:latin typeface="Arial Narrow" pitchFamily="34" charset="0"/>
                <a:cs typeface="Times New Roman" pitchFamily="18" charset="0"/>
              </a:rPr>
            </a:br>
            <a:r>
              <a:rPr lang="en-US" altLang="en-US" sz="1100">
                <a:solidFill>
                  <a:srgbClr val="F7F7F7"/>
                </a:solidFill>
                <a:cs typeface="Times New Roman" pitchFamily="18" charset="0"/>
              </a:rPr>
              <a:t>八月</a:t>
            </a:r>
            <a:r>
              <a:rPr lang="en-US" altLang="ja-JP" sz="1100" b="1">
                <a:solidFill>
                  <a:srgbClr val="F7F7F7"/>
                </a:solidFill>
                <a:latin typeface="Arial Narrow" pitchFamily="34" charset="0"/>
                <a:cs typeface="Times New Roman" pitchFamily="18" charset="0"/>
              </a:rPr>
              <a:t>59</a:t>
            </a:r>
            <a:endParaRPr lang="en-US" altLang="ja-JP" sz="1200" b="1">
              <a:solidFill>
                <a:srgbClr val="F7F7F7"/>
              </a:solidFill>
              <a:latin typeface="Arial Narrow" pitchFamily="34" charset="0"/>
              <a:cs typeface="Times New Roman" pitchFamily="18" charset="0"/>
            </a:endParaRPr>
          </a:p>
          <a:p>
            <a:pPr algn="ctr">
              <a:spcBef>
                <a:spcPct val="50000"/>
              </a:spcBef>
            </a:pPr>
            <a:r>
              <a:rPr lang="en-US" altLang="en-US" sz="1600">
                <a:solidFill>
                  <a:srgbClr val="F7F7F7"/>
                </a:solidFill>
                <a:cs typeface="Times New Roman" pitchFamily="18" charset="0"/>
              </a:rPr>
              <a:t>大</a:t>
            </a:r>
            <a:r>
              <a:rPr lang="en-US" sz="1600">
                <a:solidFill>
                  <a:srgbClr val="F7F7F7"/>
                </a:solidFill>
                <a:cs typeface="Times New Roman" pitchFamily="18" charset="0"/>
              </a:rPr>
              <a:t> </a:t>
            </a:r>
            <a:r>
              <a:rPr lang="en-US" altLang="en-US" sz="1600">
                <a:solidFill>
                  <a:srgbClr val="F7F7F7"/>
                </a:solidFill>
                <a:cs typeface="Times New Roman" pitchFamily="18" charset="0"/>
              </a:rPr>
              <a:t>马</a:t>
            </a:r>
            <a:r>
              <a:rPr lang="en-US" sz="1600">
                <a:solidFill>
                  <a:srgbClr val="F7F7F7"/>
                </a:solidFill>
                <a:cs typeface="Times New Roman" pitchFamily="18" charset="0"/>
              </a:rPr>
              <a:t> </a:t>
            </a:r>
            <a:r>
              <a:rPr lang="en-US" altLang="en-US" sz="1600">
                <a:solidFill>
                  <a:srgbClr val="F7F7F7"/>
                </a:solidFill>
                <a:cs typeface="Times New Roman" pitchFamily="18" charset="0"/>
              </a:rPr>
              <a:t>色</a:t>
            </a:r>
            <a:br>
              <a:rPr lang="en-US" altLang="ja-JP" sz="1600" b="1">
                <a:solidFill>
                  <a:srgbClr val="F7F7F7"/>
                </a:solidFill>
                <a:latin typeface="Arial Narrow" pitchFamily="34" charset="0"/>
                <a:cs typeface="Times New Roman" pitchFamily="18" charset="0"/>
              </a:rPr>
            </a:br>
            <a:r>
              <a:rPr lang="en-US" altLang="en-US" sz="1600">
                <a:solidFill>
                  <a:srgbClr val="F7F7F7"/>
                </a:solidFill>
                <a:cs typeface="Times New Roman" pitchFamily="18" charset="0"/>
              </a:rPr>
              <a:t>安</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提</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阿</a:t>
            </a:r>
            <a:r>
              <a:rPr lang="en-US" altLang="ja-JP" sz="1600">
                <a:solidFill>
                  <a:srgbClr val="F7F7F7"/>
                </a:solidFill>
                <a:cs typeface="Times New Roman" pitchFamily="18" charset="0"/>
              </a:rPr>
              <a:t> </a:t>
            </a:r>
            <a:endParaRPr lang="en-US" sz="1600" b="1">
              <a:solidFill>
                <a:srgbClr val="F7F7F7"/>
              </a:solidFill>
              <a:latin typeface="Arial Narrow" pitchFamily="34" charset="0"/>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algn="ctr"/>
            <a:r>
              <a:rPr lang="en-US" sz="2000" b="1">
                <a:solidFill>
                  <a:srgbClr val="FFFFFF"/>
                </a:solidFill>
                <a:cs typeface="Arial" pitchFamily="34" charset="0"/>
              </a:rPr>
              <a:t>38</a:t>
            </a:r>
            <a:br>
              <a:rPr lang="en-US" sz="2000" b="1">
                <a:solidFill>
                  <a:srgbClr val="FFFFFF"/>
                </a:solidFill>
                <a:cs typeface="Arial" pitchFamily="34" charset="0"/>
              </a:rPr>
            </a:br>
            <a:r>
              <a:rPr lang="en-US" sz="2000" b="1">
                <a:solidFill>
                  <a:srgbClr val="FFFFFF"/>
                </a:solidFill>
                <a:cs typeface="Arial" pitchFamily="34" charset="0"/>
              </a:rPr>
              <a:t>124</a:t>
            </a:r>
            <a:br>
              <a:rPr lang="en-US" sz="2000" b="1">
                <a:solidFill>
                  <a:srgbClr val="FFFFFF"/>
                </a:solidFill>
                <a:cs typeface="Arial" pitchFamily="34" charset="0"/>
              </a:rPr>
            </a:br>
            <a:r>
              <a:rPr lang="en-US" sz="2000" b="1">
                <a:solidFill>
                  <a:srgbClr val="FFFFFF"/>
                </a:solidFill>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62-</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秋季</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67</a:t>
            </a:r>
          </a:p>
          <a:p>
            <a:pPr algn="ctr"/>
            <a:r>
              <a:rPr lang="en-US" b="1">
                <a:solidFill>
                  <a:srgbClr val="000000"/>
                </a:solidFill>
                <a:latin typeface="Arial Narrow" pitchFamily="34" charset="0"/>
                <a:cs typeface="Times New Roman" pitchFamily="18" charset="0"/>
              </a:rPr>
              <a:t>4</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西班牙</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zh-CN" sz="2000" b="1">
                <a:solidFill>
                  <a:srgbClr val="F7F7F7"/>
                </a:solidFill>
                <a:latin typeface="楷体" pitchFamily="2" charset="-122"/>
                <a:ea typeface="华文细黑" charset="-122"/>
              </a:rPr>
              <a:t>马</a:t>
            </a:r>
            <a:r>
              <a:rPr lang="zh-CN" altLang="en-US" sz="2000" b="1">
                <a:solidFill>
                  <a:srgbClr val="F7F7F7"/>
                </a:solidFill>
                <a:latin typeface="楷体" pitchFamily="2" charset="-122"/>
                <a:ea typeface="SimSun" pitchFamily="2" charset="-122"/>
              </a:rPr>
              <a:t>太</a:t>
            </a:r>
            <a:endParaRPr lang="en-US" sz="1600">
              <a:solidFill>
                <a:srgbClr val="F7F7F7"/>
              </a:solidFill>
              <a:latin typeface="Arial Narrow" pitchFamily="34" charset="0"/>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en-US" sz="1800" b="1">
                <a:solidFill>
                  <a:srgbClr val="F7F7F7"/>
                </a:solidFill>
              </a:rPr>
              <a:t>福音书</a:t>
            </a:r>
            <a:r>
              <a:rPr lang="en-US" altLang="ja-JP" sz="1800" b="1">
                <a:solidFill>
                  <a:srgbClr val="F7F7F7"/>
                </a:solidFill>
                <a:latin typeface="Arial Narrow" pitchFamily="34" charset="0"/>
                <a:cs typeface="Times New Roman" pitchFamily="18" charset="0"/>
              </a:rPr>
              <a:t> </a:t>
            </a:r>
            <a:r>
              <a:rPr lang="en-US" altLang="en-US" sz="1800">
                <a:solidFill>
                  <a:srgbClr val="F7F7F7"/>
                </a:solidFill>
                <a:cs typeface="Times New Roman" pitchFamily="18" charset="0"/>
              </a:rPr>
              <a:t>以及</a:t>
            </a: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行</a:t>
            </a:r>
            <a:r>
              <a:rPr lang="en-US" altLang="ja-JP" sz="1800" b="1">
                <a:solidFill>
                  <a:srgbClr val="F7F7F7"/>
                </a:solidFill>
                <a:cs typeface="Times New Roman" pitchFamily="18" charset="0"/>
              </a:rPr>
              <a:t> </a:t>
            </a:r>
            <a:r>
              <a:rPr lang="en-US" altLang="en-US" sz="1800">
                <a:cs typeface="Times New Roman" pitchFamily="18" charset="0"/>
              </a:rPr>
              <a:t>传</a:t>
            </a:r>
            <a:r>
              <a:rPr lang="en-US" altLang="ja-JP" sz="1800" b="1">
                <a:solidFill>
                  <a:srgbClr val="F7F7F7"/>
                </a:solidFill>
                <a:cs typeface="Times New Roman" pitchFamily="18" charset="0"/>
              </a:rPr>
              <a:t> </a:t>
            </a:r>
            <a:endParaRPr lang="en-US" sz="1600">
              <a:solidFill>
                <a:srgbClr val="F7F7F7"/>
              </a:solidFill>
              <a:latin typeface="Arial Narrow" pitchFamily="34" charset="0"/>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algn="r">
              <a:spcBef>
                <a:spcPct val="50000"/>
              </a:spcBef>
            </a:pPr>
            <a:r>
              <a:rPr lang="en-US" altLang="en-US" sz="1200" b="1">
                <a:solidFill>
                  <a:srgbClr val="F7F7F7"/>
                </a:solidFill>
              </a:rPr>
              <a:t>福音书</a:t>
            </a:r>
            <a:r>
              <a:rPr lang="en-US" altLang="ja-JP" sz="1200" b="1">
                <a:solidFill>
                  <a:srgbClr val="F7F7F7"/>
                </a:solidFill>
                <a:latin typeface="Arial Narrow" pitchFamily="34" charset="0"/>
                <a:cs typeface="Times New Roman" pitchFamily="18" charset="0"/>
              </a:rPr>
              <a:t> </a:t>
            </a:r>
            <a:r>
              <a:rPr lang="en-US" altLang="en-US" sz="1200">
                <a:solidFill>
                  <a:srgbClr val="F7F7F7"/>
                </a:solidFill>
                <a:cs typeface="Times New Roman" pitchFamily="18" charset="0"/>
              </a:rPr>
              <a:t>以及</a:t>
            </a:r>
            <a:r>
              <a:rPr lang="en-US" altLang="ja-JP" sz="1200" b="1">
                <a:solidFill>
                  <a:srgbClr val="F7F7F7"/>
                </a:solidFill>
                <a:latin typeface="Arial Narrow" pitchFamily="34" charset="0"/>
                <a:cs typeface="Times New Roman" pitchFamily="18" charset="0"/>
              </a:rPr>
              <a:t> </a:t>
            </a:r>
            <a:r>
              <a:rPr lang="en-US" altLang="en-US" sz="1200" b="1">
                <a:solidFill>
                  <a:srgbClr val="F7F7F7"/>
                </a:solidFill>
                <a:cs typeface="Times New Roman" pitchFamily="18" charset="0"/>
              </a:rPr>
              <a:t>使</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徒</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行</a:t>
            </a:r>
            <a:r>
              <a:rPr lang="en-US" altLang="ja-JP" sz="1200" b="1">
                <a:solidFill>
                  <a:srgbClr val="F7F7F7"/>
                </a:solidFill>
                <a:cs typeface="Times New Roman" pitchFamily="18" charset="0"/>
              </a:rPr>
              <a:t> </a:t>
            </a:r>
            <a:r>
              <a:rPr lang="en-US" altLang="en-US" sz="1200">
                <a:solidFill>
                  <a:srgbClr val="F7F7F7"/>
                </a:solidFill>
                <a:cs typeface="Times New Roman" pitchFamily="18" charset="0"/>
              </a:rPr>
              <a:t>传</a:t>
            </a:r>
            <a:r>
              <a:rPr lang="en-US" altLang="ja-JP" sz="1200" b="1">
                <a:solidFill>
                  <a:srgbClr val="F7F7F7"/>
                </a:solidFill>
                <a:cs typeface="Times New Roman" pitchFamily="18" charset="0"/>
              </a:rPr>
              <a:t> </a:t>
            </a:r>
            <a:endParaRPr lang="en-US" sz="1100">
              <a:solidFill>
                <a:srgbClr val="F7F7F7"/>
              </a:solidFill>
              <a:latin typeface="Arial Narrow" pitchFamily="34" charset="0"/>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50-</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52</a:t>
            </a:r>
          </a:p>
          <a:p>
            <a:pPr algn="ctr"/>
            <a:r>
              <a:rPr lang="en-US" b="1">
                <a:solidFill>
                  <a:srgbClr val="000000"/>
                </a:solidFill>
                <a:latin typeface="Arial Narrow" pitchFamily="34" charset="0"/>
                <a:cs typeface="Times New Roman" pitchFamily="18" charset="0"/>
              </a:rPr>
              <a:t>2</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爱琴海</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路加</a:t>
            </a:r>
            <a:endParaRPr lang="en-GB" sz="1800" b="1">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马可</a:t>
            </a:r>
            <a:endParaRPr lang="en-GB" sz="1800" b="1">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endParaRPr lang="en-US" sz="160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因 为 人 子 来 ， 并 不 是 要 受 人 的 服 事 ， 乃 是 要 服 事 人 ， 并 且 要 舍 命 作 多 人 的 赎 价</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马可</a:t>
            </a:r>
            <a:r>
              <a:rPr lang="en-US" sz="4000" b="1" dirty="0">
                <a:solidFill>
                  <a:srgbClr val="FFFFFF"/>
                </a:solidFill>
                <a:effectLst>
                  <a:glow rad="127000">
                    <a:srgbClr val="000000"/>
                  </a:glow>
                </a:effectLst>
                <a:latin typeface="Arial" charset="0"/>
                <a:ea typeface="ＭＳ Ｐゴシック" charset="0"/>
                <a:cs typeface="ＭＳ Ｐゴシック" charset="0"/>
              </a:rPr>
              <a:t> 10:45).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马可</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17064531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dist="35921" dir="2700000" algn="ctr" rotWithShape="0">
              <a:srgbClr val="000000">
                <a:alpha val="99962"/>
              </a:srgbClr>
            </a:outerShdw>
          </a:effectLst>
        </p:spPr>
        <p:txBody>
          <a:bodyPr/>
          <a:lstStyle/>
          <a:p>
            <a:pPr eaLnBrk="1" hangingPunct="1"/>
            <a:r>
              <a:rPr lang="en-US" altLang="zh-CN" sz="4800">
                <a:solidFill>
                  <a:srgbClr val="FFFFFF"/>
                </a:solidFill>
                <a:ea typeface="隶变" pitchFamily="2" charset="-122"/>
              </a:rPr>
              <a:t>一</a:t>
            </a:r>
            <a:r>
              <a:rPr lang="zh-CN" altLang="en-US" sz="4800">
                <a:solidFill>
                  <a:srgbClr val="FFFFFF"/>
                </a:solidFill>
                <a:ea typeface="隶变" pitchFamily="2" charset="-122"/>
              </a:rPr>
              <a:t>个值得思考的问题</a:t>
            </a:r>
            <a:r>
              <a:rPr lang="en-US" altLang="ja-JP">
                <a:solidFill>
                  <a:srgbClr val="FFFFFF"/>
                </a:solidFill>
              </a:rPr>
              <a:t>…</a:t>
            </a:r>
            <a:endParaRPr lang="en-US"/>
          </a:p>
        </p:txBody>
      </p:sp>
      <p:sp>
        <p:nvSpPr>
          <p:cNvPr id="113667" name="Rectangle 3"/>
          <p:cNvSpPr>
            <a:spLocks noGrp="1" noChangeArrowheads="1"/>
          </p:cNvSpPr>
          <p:nvPr>
            <p:ph type="subTitle" idx="1"/>
          </p:nvPr>
        </p:nvSpPr>
        <p:spPr>
          <a:xfrm>
            <a:off x="152400" y="2971800"/>
            <a:ext cx="3581400" cy="3200400"/>
          </a:xfrm>
          <a:effectLst>
            <a:outerShdw dist="35921" dir="2700000" algn="ctr" rotWithShape="0">
              <a:srgbClr val="000000">
                <a:alpha val="99962"/>
              </a:srgbClr>
            </a:outerShdw>
          </a:effectLst>
        </p:spPr>
        <p:txBody>
          <a:bodyPr/>
          <a:lstStyle/>
          <a:p>
            <a:pPr eaLnBrk="1" hangingPunct="1">
              <a:defRPr/>
            </a:pPr>
            <a:r>
              <a:rPr lang="en-US" altLang="zh-CN" b="1">
                <a:ea typeface="细圆" charset="0"/>
                <a:cs typeface="细圆" charset="0"/>
              </a:rPr>
              <a:t>马可</a:t>
            </a:r>
            <a:r>
              <a:rPr lang="zh-CN" altLang="en-US" b="1">
                <a:ea typeface="细圆" charset="0"/>
                <a:cs typeface="细圆" charset="0"/>
              </a:rPr>
              <a:t>说我们应该在哪些方面学像基督？在一切所有的事上么？还是在一些事上？若是一些，是哪一些？</a:t>
            </a:r>
            <a:endParaRPr lang="en-US" b="1">
              <a:ea typeface="细圆" charset="0"/>
              <a:cs typeface="细圆" charset="0"/>
            </a:endParaRPr>
          </a:p>
        </p:txBody>
      </p:sp>
      <p:pic>
        <p:nvPicPr>
          <p:cNvPr id="197635" name="Picture 4" descr="Washing feet"/>
          <p:cNvPicPr>
            <a:picLocks noChangeAspect="1" noChangeArrowheads="1"/>
          </p:cNvPicPr>
          <p:nvPr/>
        </p:nvPicPr>
        <p:blipFill>
          <a:blip r:embed="rId3"/>
          <a:srcRect/>
          <a:stretch>
            <a:fillRect/>
          </a:stretch>
        </p:blipFill>
        <p:spPr bwMode="auto">
          <a:xfrm>
            <a:off x="3840163" y="0"/>
            <a:ext cx="5303837" cy="696753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981200" y="1676400"/>
            <a:ext cx="366713" cy="1733550"/>
          </a:xfrm>
          <a:prstGeom prst="rect">
            <a:avLst/>
          </a:prstGeom>
          <a:noFill/>
          <a:ln w="9525">
            <a:noFill/>
            <a:miter lim="800000"/>
            <a:headEnd/>
            <a:tailEnd/>
          </a:ln>
        </p:spPr>
        <p:txBody>
          <a:bodyPr wrap="none">
            <a:spAutoFit/>
          </a:bodyPr>
          <a:lstStyle/>
          <a:p>
            <a:r>
              <a:rPr lang="en-US">
                <a:latin typeface="Comic Sans MS" pitchFamily="66" charset="0"/>
                <a:cs typeface="Times New Roman" pitchFamily="18" charset="0"/>
              </a:rPr>
              <a:t> </a:t>
            </a:r>
            <a:endParaRPr lang="en-US">
              <a:cs typeface="Times New Roman" pitchFamily="18" charset="0"/>
            </a:endParaRPr>
          </a:p>
          <a:p>
            <a:endParaRPr lang="en-US">
              <a:cs typeface="Times New Roman" pitchFamily="18" charset="0"/>
            </a:endParaRPr>
          </a:p>
          <a:p>
            <a:r>
              <a:rPr lang="en-US">
                <a:latin typeface="Comic Sans MS" pitchFamily="66" charset="0"/>
                <a:cs typeface="Times New Roman" pitchFamily="18" charset="0"/>
              </a:rPr>
              <a:t>  </a:t>
            </a:r>
          </a:p>
          <a:p>
            <a:r>
              <a:rPr lang="en-US">
                <a:latin typeface="Comic Sans MS" pitchFamily="66" charset="0"/>
                <a:cs typeface="Times New Roman" pitchFamily="18" charset="0"/>
              </a:rPr>
              <a:t> </a:t>
            </a:r>
            <a:endParaRPr lang="en-US">
              <a:cs typeface="Times New Roman" pitchFamily="18" charset="0"/>
            </a:endParaRPr>
          </a:p>
        </p:txBody>
      </p:sp>
      <p:pic>
        <p:nvPicPr>
          <p:cNvPr id="199683" name="Picture 3"/>
          <p:cNvPicPr>
            <a:picLocks noChangeAspect="1" noChangeArrowheads="1"/>
          </p:cNvPicPr>
          <p:nvPr/>
        </p:nvPicPr>
        <p:blipFill>
          <a:blip r:embed="rId3"/>
          <a:srcRect/>
          <a:stretch>
            <a:fillRect/>
          </a:stretch>
        </p:blipFill>
        <p:spPr bwMode="auto">
          <a:xfrm>
            <a:off x="4763" y="0"/>
            <a:ext cx="9672637" cy="6858000"/>
          </a:xfrm>
          <a:prstGeom prst="rect">
            <a:avLst/>
          </a:prstGeom>
          <a:noFill/>
          <a:ln w="9525">
            <a:noFill/>
            <a:miter lim="800000"/>
            <a:headEnd/>
            <a:tailEnd/>
          </a:ln>
        </p:spPr>
      </p:pic>
      <p:sp>
        <p:nvSpPr>
          <p:cNvPr id="199684" name="TextBox 3"/>
          <p:cNvSpPr txBox="1">
            <a:spLocks noChangeArrowheads="1"/>
          </p:cNvSpPr>
          <p:nvPr/>
        </p:nvSpPr>
        <p:spPr bwMode="auto">
          <a:xfrm>
            <a:off x="2590800" y="300038"/>
            <a:ext cx="3962400" cy="2062162"/>
          </a:xfrm>
          <a:prstGeom prst="rect">
            <a:avLst/>
          </a:prstGeom>
          <a:solidFill>
            <a:srgbClr val="FFFFFF"/>
          </a:solidFill>
          <a:ln w="9525">
            <a:noFill/>
            <a:miter lim="800000"/>
            <a:headEnd/>
            <a:tailEnd/>
          </a:ln>
        </p:spPr>
        <p:txBody>
          <a:bodyPr>
            <a:spAutoFit/>
          </a:bodyPr>
          <a:lstStyle/>
          <a:p>
            <a:r>
              <a:rPr lang="en-US" altLang="zh-CN" sz="1600">
                <a:solidFill>
                  <a:srgbClr val="2E2E01"/>
                </a:solidFill>
                <a:ea typeface="Osaka" charset="-128"/>
              </a:rPr>
              <a:t>8</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以利亚在耶稣改变形像时</a:t>
            </a:r>
            <a:endParaRPr lang="en-US" altLang="zh-CN" sz="1600">
              <a:solidFill>
                <a:srgbClr val="2E2E01"/>
              </a:solidFill>
              <a:ea typeface="Osaka" charset="-128"/>
            </a:endParaRPr>
          </a:p>
          <a:p>
            <a:r>
              <a:rPr lang="en-US" altLang="zh-CN" sz="1600">
                <a:solidFill>
                  <a:srgbClr val="2E2E01"/>
                </a:solidFill>
                <a:ea typeface="Osaka" charset="-128"/>
              </a:rPr>
              <a:t>9</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仆人态度是必要的</a:t>
            </a:r>
            <a:endParaRPr lang="en-US" altLang="zh-CN" sz="1600">
              <a:solidFill>
                <a:srgbClr val="2E2E01"/>
              </a:solidFill>
              <a:ea typeface="Osaka" charset="-128"/>
            </a:endParaRPr>
          </a:p>
          <a:p>
            <a:r>
              <a:rPr lang="en-US" altLang="zh-CN" sz="1600">
                <a:solidFill>
                  <a:srgbClr val="2E2E01"/>
                </a:solidFill>
                <a:ea typeface="Osaka" charset="-128"/>
              </a:rPr>
              <a:t>10</a:t>
            </a:r>
            <a:r>
              <a:rPr lang="zh-CN" altLang="en-US" sz="1600">
                <a:solidFill>
                  <a:srgbClr val="2E2E01"/>
                </a:solidFill>
                <a:ea typeface="Osaka" charset="-128"/>
              </a:rPr>
              <a:t>。胜利进入耶路撒冷</a:t>
            </a:r>
            <a:endParaRPr lang="en-US" altLang="zh-CN" sz="1600">
              <a:solidFill>
                <a:srgbClr val="2E2E01"/>
              </a:solidFill>
              <a:ea typeface="Osaka" charset="-128"/>
            </a:endParaRPr>
          </a:p>
          <a:p>
            <a:r>
              <a:rPr lang="en-US" altLang="zh-CN" sz="1600">
                <a:solidFill>
                  <a:srgbClr val="2E2E01"/>
                </a:solidFill>
                <a:ea typeface="Osaka" charset="-128"/>
              </a:rPr>
              <a:t>11</a:t>
            </a:r>
            <a:r>
              <a:rPr lang="zh-CN" altLang="en-US" sz="1600">
                <a:solidFill>
                  <a:srgbClr val="2E2E01"/>
                </a:solidFill>
                <a:ea typeface="Osaka" charset="-128"/>
              </a:rPr>
              <a:t>。解决复活的嶷问</a:t>
            </a:r>
            <a:endParaRPr lang="en-US" altLang="zh-CN" sz="1600">
              <a:solidFill>
                <a:srgbClr val="2E2E01"/>
              </a:solidFill>
              <a:ea typeface="Osaka" charset="-128"/>
            </a:endParaRPr>
          </a:p>
          <a:p>
            <a:r>
              <a:rPr lang="en-US" altLang="zh-CN" sz="1600">
                <a:solidFill>
                  <a:srgbClr val="2E2E01"/>
                </a:solidFill>
                <a:ea typeface="Osaka" charset="-128"/>
              </a:rPr>
              <a:t>12</a:t>
            </a:r>
            <a:r>
              <a:rPr lang="zh-CN" altLang="en-US" sz="1600">
                <a:solidFill>
                  <a:srgbClr val="2E2E01"/>
                </a:solidFill>
                <a:ea typeface="Osaka" charset="-128"/>
              </a:rPr>
              <a:t>。神殿被</a:t>
            </a:r>
            <a:r>
              <a:rPr lang="en-US" altLang="en-US" sz="1600">
                <a:solidFill>
                  <a:srgbClr val="2E2E01"/>
                </a:solidFill>
                <a:ea typeface="Osaka" charset="-128"/>
              </a:rPr>
              <a:t>毁坏</a:t>
            </a:r>
            <a:endParaRPr lang="en-US" altLang="ja-JP" sz="1600">
              <a:solidFill>
                <a:srgbClr val="2E2E01"/>
              </a:solidFill>
              <a:ea typeface="Osaka" charset="-128"/>
            </a:endParaRPr>
          </a:p>
          <a:p>
            <a:r>
              <a:rPr lang="en-US" altLang="zh-CN" sz="1600">
                <a:solidFill>
                  <a:srgbClr val="2E2E01"/>
                </a:solidFill>
                <a:ea typeface="Osaka" charset="-128"/>
              </a:rPr>
              <a:t>13</a:t>
            </a:r>
            <a:r>
              <a:rPr lang="zh-CN" altLang="en-US" sz="1600">
                <a:solidFill>
                  <a:srgbClr val="2E2E01"/>
                </a:solidFill>
                <a:ea typeface="Osaka" charset="-128"/>
              </a:rPr>
              <a:t>。在客西马尼的痛苦</a:t>
            </a:r>
            <a:endParaRPr lang="en-US" altLang="zh-CN" sz="1600">
              <a:solidFill>
                <a:srgbClr val="2E2E01"/>
              </a:solidFill>
              <a:ea typeface="Osaka" charset="-128"/>
            </a:endParaRPr>
          </a:p>
          <a:p>
            <a:r>
              <a:rPr lang="en-US" sz="1600">
                <a:solidFill>
                  <a:srgbClr val="2E2E01"/>
                </a:solidFill>
                <a:ea typeface="Osaka" charset="-128"/>
              </a:rPr>
              <a:t>14</a:t>
            </a:r>
            <a:r>
              <a:rPr lang="zh-CN" altLang="en-US" sz="1600">
                <a:solidFill>
                  <a:srgbClr val="2E2E01"/>
                </a:solidFill>
                <a:ea typeface="Osaka" charset="-128"/>
              </a:rPr>
              <a:t>。</a:t>
            </a:r>
            <a:r>
              <a:rPr lang="en-US" altLang="en-US" sz="1600">
                <a:solidFill>
                  <a:srgbClr val="2E2E01"/>
                </a:solidFill>
                <a:ea typeface="Osaka" charset="-128"/>
              </a:rPr>
              <a:t>叙述</a:t>
            </a:r>
            <a:r>
              <a:rPr lang="zh-CN" altLang="en-US" sz="1600">
                <a:solidFill>
                  <a:srgbClr val="2E2E01"/>
                </a:solidFill>
                <a:ea typeface="Osaka" charset="-128"/>
              </a:rPr>
              <a:t>耶稣的死</a:t>
            </a:r>
            <a:endParaRPr lang="en-US" altLang="zh-CN" sz="1600">
              <a:solidFill>
                <a:srgbClr val="2E2E01"/>
              </a:solidFill>
              <a:ea typeface="Osaka" charset="-128"/>
            </a:endParaRPr>
          </a:p>
          <a:p>
            <a:r>
              <a:rPr lang="en-US" altLang="zh-CN" sz="1600">
                <a:solidFill>
                  <a:srgbClr val="2E2E01"/>
                </a:solidFill>
                <a:ea typeface="Osaka" charset="-128"/>
              </a:rPr>
              <a:t>15</a:t>
            </a:r>
            <a:r>
              <a:rPr lang="zh-CN" altLang="en-US" sz="1600">
                <a:solidFill>
                  <a:srgbClr val="2E2E01"/>
                </a:solidFill>
                <a:ea typeface="Osaka" charset="-128"/>
              </a:rPr>
              <a:t>。空的坟墓</a:t>
            </a:r>
            <a:endParaRPr lang="en-US" altLang="zh-CN" sz="1600">
              <a:solidFill>
                <a:srgbClr val="2E2E01"/>
              </a:solidFill>
              <a:ea typeface="Osaka" charset="-128"/>
            </a:endParaRPr>
          </a:p>
        </p:txBody>
      </p:sp>
      <p:sp>
        <p:nvSpPr>
          <p:cNvPr id="199685" name="TextBox 4"/>
          <p:cNvSpPr txBox="1">
            <a:spLocks noChangeArrowheads="1"/>
          </p:cNvSpPr>
          <p:nvPr/>
        </p:nvSpPr>
        <p:spPr bwMode="auto">
          <a:xfrm>
            <a:off x="0" y="0"/>
            <a:ext cx="2667000" cy="2185988"/>
          </a:xfrm>
          <a:prstGeom prst="rect">
            <a:avLst/>
          </a:prstGeom>
          <a:solidFill>
            <a:srgbClr val="FFFFFF"/>
          </a:solidFill>
          <a:ln w="9525">
            <a:noFill/>
            <a:miter lim="800000"/>
            <a:headEnd/>
            <a:tailEnd/>
          </a:ln>
        </p:spPr>
        <p:txBody>
          <a:bodyPr>
            <a:spAutoFit/>
          </a:bodyPr>
          <a:lstStyle/>
          <a:p>
            <a:r>
              <a:rPr lang="zh-CN" altLang="en-US" dirty="0">
                <a:solidFill>
                  <a:srgbClr val="100303"/>
                </a:solidFill>
                <a:ea typeface="Osaka" charset="-128"/>
              </a:rPr>
              <a:t>马可福音</a:t>
            </a:r>
            <a:endParaRPr lang="en-US" altLang="zh-CN" dirty="0">
              <a:solidFill>
                <a:srgbClr val="100303"/>
              </a:solidFill>
              <a:ea typeface="Osaka" charset="-128"/>
            </a:endParaRPr>
          </a:p>
          <a:p>
            <a:r>
              <a:rPr lang="en-US" altLang="zh-CN" sz="1600" dirty="0">
                <a:solidFill>
                  <a:srgbClr val="100303"/>
                </a:solidFill>
                <a:ea typeface="Osaka" charset="-128"/>
              </a:rPr>
              <a:t>1</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基督为奴仆</a:t>
            </a:r>
            <a:endParaRPr lang="en-US" altLang="zh-CN" sz="1600" dirty="0">
              <a:solidFill>
                <a:srgbClr val="100303"/>
              </a:solidFill>
              <a:ea typeface="Osaka" charset="-128"/>
            </a:endParaRPr>
          </a:p>
          <a:p>
            <a:r>
              <a:rPr lang="en-US" altLang="zh-CN" sz="1600" dirty="0">
                <a:solidFill>
                  <a:srgbClr val="100303"/>
                </a:solidFill>
                <a:ea typeface="Osaka" charset="-128"/>
              </a:rPr>
              <a:t>2</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a:t>
            </a:r>
            <a:r>
              <a:rPr lang="en-US" altLang="en-US" sz="1600" dirty="0">
                <a:solidFill>
                  <a:srgbClr val="2E2E01"/>
                </a:solidFill>
                <a:ea typeface="Osaka" charset="-128"/>
              </a:rPr>
              <a:t>瘫</a:t>
            </a:r>
            <a:r>
              <a:rPr lang="zh-CN" altLang="en-US" sz="1600" dirty="0">
                <a:solidFill>
                  <a:srgbClr val="2E2E01"/>
                </a:solidFill>
                <a:ea typeface="Osaka" charset="-128"/>
              </a:rPr>
              <a:t>痪病人</a:t>
            </a:r>
            <a:endParaRPr lang="en-US" altLang="zh-CN" sz="1600" dirty="0">
              <a:solidFill>
                <a:srgbClr val="2E2E01"/>
              </a:solidFill>
              <a:ea typeface="Osaka" charset="-128"/>
            </a:endParaRPr>
          </a:p>
          <a:p>
            <a:r>
              <a:rPr lang="en-US" altLang="zh-CN" sz="1600" dirty="0">
                <a:solidFill>
                  <a:srgbClr val="2E2E01"/>
                </a:solidFill>
                <a:ea typeface="Osaka" charset="-128"/>
              </a:rPr>
              <a:t>3</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纠纷房子的结果</a:t>
            </a:r>
            <a:endParaRPr lang="en-US" altLang="zh-CN" sz="1600" dirty="0">
              <a:solidFill>
                <a:srgbClr val="2E2E01"/>
              </a:solidFill>
              <a:ea typeface="Osaka" charset="-128"/>
            </a:endParaRPr>
          </a:p>
          <a:p>
            <a:r>
              <a:rPr lang="en-US" altLang="zh-CN" sz="1600" dirty="0">
                <a:solidFill>
                  <a:srgbClr val="2E2E01"/>
                </a:solidFill>
                <a:ea typeface="Osaka" charset="-128"/>
              </a:rPr>
              <a:t>4</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仆人的大能</a:t>
            </a:r>
            <a:endParaRPr lang="en-US" altLang="zh-CN" sz="1600" dirty="0">
              <a:solidFill>
                <a:srgbClr val="2E2E01"/>
              </a:solidFill>
              <a:ea typeface="Osaka" charset="-128"/>
            </a:endParaRPr>
          </a:p>
          <a:p>
            <a:r>
              <a:rPr lang="en-US" altLang="zh-CN" sz="1600" dirty="0">
                <a:solidFill>
                  <a:srgbClr val="2E2E01"/>
                </a:solidFill>
                <a:ea typeface="Osaka" charset="-128"/>
              </a:rPr>
              <a:t>5</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教导五千人</a:t>
            </a:r>
            <a:endParaRPr lang="en-US" altLang="zh-CN" sz="1600" dirty="0">
              <a:solidFill>
                <a:srgbClr val="2E2E01"/>
              </a:solidFill>
              <a:ea typeface="Osaka" charset="-128"/>
            </a:endParaRPr>
          </a:p>
          <a:p>
            <a:r>
              <a:rPr lang="en-US" altLang="zh-CN" sz="1600" dirty="0">
                <a:solidFill>
                  <a:srgbClr val="2E2E01"/>
                </a:solidFill>
                <a:ea typeface="Osaka" charset="-128"/>
              </a:rPr>
              <a:t>6</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法利赛的传统被攻击</a:t>
            </a:r>
            <a:endParaRPr lang="en-US" altLang="zh-CN" sz="1600" dirty="0">
              <a:solidFill>
                <a:srgbClr val="2E2E01"/>
              </a:solidFill>
              <a:ea typeface="Osaka" charset="-128"/>
            </a:endParaRPr>
          </a:p>
          <a:p>
            <a:r>
              <a:rPr lang="en-US" altLang="zh-CN" sz="1600" dirty="0">
                <a:solidFill>
                  <a:srgbClr val="100303"/>
                </a:solidFill>
                <a:ea typeface="Osaka" charset="-128"/>
              </a:rPr>
              <a:t>7</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治好瞎子</a:t>
            </a:r>
            <a:endParaRPr lang="en-US" altLang="zh-CN" sz="1600" dirty="0">
              <a:solidFill>
                <a:srgbClr val="100303"/>
              </a:solidFill>
              <a:ea typeface="Osaka"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5"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spid="_x0000_s335918" name="Photo Editor Photo" r:id="rId4" imgW="4877223" imgH="3657917" progId="MSPhotoEd.3">
                  <p:embed/>
                </p:oleObj>
              </mc:Choice>
              <mc:Fallback>
                <p:oleObj name="Photo Editor Photo" r:id="rId4" imgW="4877223" imgH="3657917" progId="MSPhotoEd.3">
                  <p:embed/>
                  <p:pic>
                    <p:nvPicPr>
                      <p:cNvPr id="0" name=""/>
                      <p:cNvPicPr>
                        <a:picLocks noChangeAspect="1" noChangeArrowheads="1"/>
                      </p:cNvPicPr>
                      <p:nvPr/>
                    </p:nvPicPr>
                    <p:blipFill>
                      <a:blip r:embed="rId5">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293096"/>
            <a:ext cx="8229600" cy="16773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zh-CN" altLang="en-US" sz="900" b="1" u="sng" dirty="0">
              <a:solidFill>
                <a:schemeClr val="bg1"/>
              </a:solidFill>
              <a:latin typeface="Times" charset="0"/>
              <a:ea typeface="细圆" pitchFamily="2" charset="-122"/>
            </a:endParaRPr>
          </a:p>
          <a:p>
            <a:pPr algn="ctr"/>
            <a:r>
              <a:rPr lang="zh-CN" altLang="en-US" sz="2800" b="1" dirty="0">
                <a:solidFill>
                  <a:schemeClr val="bg1"/>
                </a:solidFill>
                <a:latin typeface="细圆" pitchFamily="2" charset="-122"/>
                <a:ea typeface="细圆" pitchFamily="2" charset="-122"/>
              </a:rPr>
              <a:t>马可福音最早的标题（</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根据马可</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）是在</a:t>
            </a:r>
            <a:r>
              <a:rPr lang="en-US" altLang="zh-CN" sz="2800" b="1" dirty="0">
                <a:solidFill>
                  <a:schemeClr val="bg1"/>
                </a:solidFill>
                <a:latin typeface="细圆" pitchFamily="2" charset="-122"/>
                <a:ea typeface="细圆" pitchFamily="2" charset="-122"/>
              </a:rPr>
              <a:t>AD125</a:t>
            </a:r>
            <a:r>
              <a:rPr lang="zh-CN" altLang="en-US" sz="2800" b="1" dirty="0">
                <a:solidFill>
                  <a:schemeClr val="bg1"/>
                </a:solidFill>
                <a:latin typeface="细圆" pitchFamily="2" charset="-122"/>
                <a:ea typeface="细圆" pitchFamily="2" charset="-122"/>
              </a:rPr>
              <a:t>之前的一位文士所添加的。</a:t>
            </a:r>
            <a:r>
              <a:rPr lang="zh-CN" altLang="en-US" sz="2800" b="1" dirty="0">
                <a:solidFill>
                  <a:schemeClr val="bg1"/>
                </a:solidFill>
                <a:latin typeface="Times" charset="0"/>
                <a:ea typeface="SimSun" pitchFamily="2" charset="-122"/>
              </a:rPr>
              <a:t>  </a:t>
            </a:r>
          </a:p>
          <a:p>
            <a:pPr algn="ctr"/>
            <a:endParaRPr lang="zh-CN" altLang="en-US" sz="1000" b="1" dirty="0">
              <a:solidFill>
                <a:schemeClr val="bg1"/>
              </a:solidFill>
              <a:latin typeface="Times" charset="0"/>
              <a:ea typeface="SimSun" pitchFamily="2" charset="-122"/>
            </a:endParaRPr>
          </a:p>
          <a:p>
            <a:pPr algn="ctr"/>
            <a:r>
              <a:rPr lang="en-US" altLang="zh-CN" sz="2800" b="1" dirty="0">
                <a:solidFill>
                  <a:schemeClr val="bg1"/>
                </a:solidFill>
                <a:latin typeface="Times" charset="0"/>
                <a:ea typeface="SimSun" pitchFamily="2" charset="-122"/>
              </a:rPr>
              <a:t>(</a:t>
            </a:r>
            <a:r>
              <a:rPr lang="en-US" altLang="zh-CN" sz="2800" b="1" dirty="0" err="1">
                <a:solidFill>
                  <a:schemeClr val="bg1"/>
                </a:solidFill>
                <a:latin typeface="Times" charset="0"/>
                <a:ea typeface="SimSun" pitchFamily="2" charset="-122"/>
              </a:rPr>
              <a:t>Grassmick</a:t>
            </a:r>
            <a:r>
              <a:rPr lang="en-US" altLang="zh-CN" sz="2800" b="1" dirty="0">
                <a:solidFill>
                  <a:schemeClr val="bg1"/>
                </a:solidFill>
                <a:latin typeface="Times" charset="0"/>
                <a:ea typeface="SimSun" pitchFamily="2" charset="-122"/>
              </a:rPr>
              <a:t>, </a:t>
            </a:r>
            <a:r>
              <a:rPr lang="en-US" altLang="zh-CN" sz="2800" b="1" i="1" dirty="0">
                <a:solidFill>
                  <a:schemeClr val="bg1"/>
                </a:solidFill>
                <a:latin typeface="Times" charset="0"/>
                <a:ea typeface="SimSun" pitchFamily="2" charset="-122"/>
              </a:rPr>
              <a:t>BKC</a:t>
            </a:r>
            <a:r>
              <a:rPr lang="en-US" altLang="zh-CN" sz="2800" b="1" dirty="0">
                <a:solidFill>
                  <a:schemeClr val="bg1"/>
                </a:solidFill>
                <a:latin typeface="Times" charset="0"/>
                <a:ea typeface="SimSun" pitchFamily="2" charset="-122"/>
              </a:rPr>
              <a:t>, 2:95). </a:t>
            </a:r>
            <a:endParaRPr lang="en-US" sz="2800" b="1" dirty="0">
              <a:solidFill>
                <a:schemeClr val="bg1"/>
              </a:solidFill>
              <a:latin typeface="Times" charset="0"/>
              <a:ea typeface="SimSun" pitchFamily="2" charset="-122"/>
            </a:endParaRPr>
          </a:p>
        </p:txBody>
      </p:sp>
      <p:sp>
        <p:nvSpPr>
          <p:cNvPr id="221187" name="Text Box 3"/>
          <p:cNvSpPr txBox="1">
            <a:spLocks noChangeArrowheads="1"/>
          </p:cNvSpPr>
          <p:nvPr/>
        </p:nvSpPr>
        <p:spPr bwMode="auto">
          <a:xfrm>
            <a:off x="8582025"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21188" name="Text Box 4"/>
          <p:cNvSpPr txBox="1">
            <a:spLocks noChangeArrowheads="1"/>
          </p:cNvSpPr>
          <p:nvPr/>
        </p:nvSpPr>
        <p:spPr bwMode="auto">
          <a:xfrm>
            <a:off x="3725009" y="482600"/>
            <a:ext cx="162095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Times" charset="0"/>
                <a:ea typeface="隶变" pitchFamily="2" charset="-122"/>
              </a:rPr>
              <a:t>书卷介绍</a:t>
            </a:r>
          </a:p>
        </p:txBody>
      </p:sp>
      <p:sp>
        <p:nvSpPr>
          <p:cNvPr id="221189" name="Rectangle 5"/>
          <p:cNvSpPr>
            <a:spLocks noGrp="1" noChangeArrowheads="1"/>
          </p:cNvSpPr>
          <p:nvPr>
            <p:ph type="title" idx="4294967295"/>
          </p:nvPr>
        </p:nvSpPr>
        <p:spPr>
          <a:xfrm>
            <a:off x="2679700" y="3573016"/>
            <a:ext cx="3451225" cy="719137"/>
          </a:xfrm>
          <a:solidFill>
            <a:srgbClr val="800000"/>
          </a:solidFill>
        </p:spPr>
        <p:txBody>
          <a:bodyPr/>
          <a:lstStyle/>
          <a:p>
            <a:pPr eaLnBrk="1" hangingPunct="1"/>
            <a:r>
              <a:rPr lang="zh-TW" altLang="en-US" sz="3600" dirty="0">
                <a:latin typeface="Arial" charset="0"/>
                <a:ea typeface="ＭＳ Ｐゴシック" charset="0"/>
                <a:cs typeface="ＭＳ Ｐゴシック" charset="0"/>
              </a:rPr>
              <a:t>标题</a:t>
            </a:r>
            <a:endParaRPr lang="en-US" sz="3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7941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2400" y="1676400"/>
            <a:ext cx="4113213" cy="4114800"/>
          </a:xfrm>
          <a:prstGeom prst="rect">
            <a:avLst/>
          </a:prstGeom>
          <a:solidFill>
            <a:srgbClr val="0000FF"/>
          </a:solidFill>
          <a:ln w="9525">
            <a:solidFill>
              <a:srgbClr val="000000"/>
            </a:solidFill>
            <a:miter lim="800000"/>
            <a:headEnd/>
            <a:tailEnd/>
          </a:ln>
        </p:spPr>
        <p:txBody>
          <a:bodyPr/>
          <a:lstStyle/>
          <a:p>
            <a:pPr algn="ctr"/>
            <a:r>
              <a:rPr lang="zh-CN" altLang="en-US" b="1" u="sng">
                <a:solidFill>
                  <a:schemeClr val="bg1"/>
                </a:solidFill>
                <a:latin typeface="Times" charset="0"/>
                <a:ea typeface="细圆" pitchFamily="2" charset="-122"/>
              </a:rPr>
              <a:t>外在证据</a:t>
            </a:r>
          </a:p>
          <a:p>
            <a:pPr algn="ctr"/>
            <a:endParaRPr lang="zh-CN" altLang="en-US" sz="900" b="1" u="sng">
              <a:solidFill>
                <a:schemeClr val="bg1"/>
              </a:solidFill>
              <a:latin typeface="Times" charset="0"/>
              <a:ea typeface="细圆" pitchFamily="2" charset="-122"/>
            </a:endParaRPr>
          </a:p>
          <a:p>
            <a:pPr algn="ctr"/>
            <a:r>
              <a:rPr lang="zh-CN" altLang="en-US" sz="2000" b="1">
                <a:solidFill>
                  <a:schemeClr val="bg1"/>
                </a:solidFill>
                <a:latin typeface="Times" charset="0"/>
                <a:ea typeface="细圆" pitchFamily="2" charset="-122"/>
              </a:rPr>
              <a:t>初期教父一致见证使徒彼得的友人－马可，写了这本今天以他的名字为标题的福音书。</a:t>
            </a:r>
          </a:p>
          <a:p>
            <a:pPr algn="ctr"/>
            <a:r>
              <a:rPr lang="en-US" altLang="zh-CN" sz="2000" b="1">
                <a:solidFill>
                  <a:schemeClr val="bg1"/>
                </a:solidFill>
                <a:latin typeface="Times" charset="0"/>
                <a:ea typeface="SimSun" pitchFamily="2" charset="-122"/>
              </a:rPr>
              <a:t> </a:t>
            </a:r>
          </a:p>
          <a:p>
            <a:pPr algn="ctr"/>
            <a:r>
              <a:rPr lang="en-US" altLang="zh-CN" sz="2000" b="1">
                <a:solidFill>
                  <a:schemeClr val="bg1"/>
                </a:solidFill>
                <a:latin typeface="Times" charset="0"/>
                <a:ea typeface="SimSun" pitchFamily="2" charset="-122"/>
              </a:rPr>
              <a:t>Papias, Bishop of Hierapolis </a:t>
            </a:r>
          </a:p>
          <a:p>
            <a:pPr marL="342900" lvl="3" algn="ctr"/>
            <a:r>
              <a:rPr lang="zh-CN" altLang="en-US" sz="2000" b="1">
                <a:solidFill>
                  <a:schemeClr val="bg1"/>
                </a:solidFill>
                <a:latin typeface="Times" charset="0"/>
                <a:ea typeface="细圆" pitchFamily="2" charset="-122"/>
              </a:rPr>
              <a:t>殉道者犹斯丁</a:t>
            </a:r>
            <a:r>
              <a:rPr lang="en-US" altLang="zh-CN" sz="2000" b="1">
                <a:solidFill>
                  <a:schemeClr val="bg1"/>
                </a:solidFill>
                <a:latin typeface="Times" charset="0"/>
                <a:ea typeface="SimSun" pitchFamily="2" charset="-122"/>
              </a:rPr>
              <a:t>(Justin Martyr )</a:t>
            </a:r>
          </a:p>
          <a:p>
            <a:pPr marL="342900" lvl="3" algn="ctr"/>
            <a:r>
              <a:rPr lang="zh-CN" altLang="en-US" sz="2000" b="1">
                <a:solidFill>
                  <a:schemeClr val="bg1"/>
                </a:solidFill>
                <a:latin typeface="Times" charset="0"/>
                <a:ea typeface="细圆" pitchFamily="2" charset="-122"/>
              </a:rPr>
              <a:t>爱任纽</a:t>
            </a:r>
            <a:r>
              <a:rPr lang="en-US" altLang="zh-CN" sz="2000" b="1">
                <a:solidFill>
                  <a:schemeClr val="bg1"/>
                </a:solidFill>
                <a:latin typeface="Times" charset="0"/>
                <a:ea typeface="SimSun" pitchFamily="2" charset="-122"/>
              </a:rPr>
              <a:t>(Irenaeus)</a:t>
            </a:r>
          </a:p>
          <a:p>
            <a:pPr marL="342900" lvl="3" algn="ctr"/>
            <a:r>
              <a:rPr lang="zh-CN" altLang="en-US" sz="2000" b="1">
                <a:solidFill>
                  <a:schemeClr val="bg1"/>
                </a:solidFill>
                <a:latin typeface="Times" charset="0"/>
                <a:ea typeface="细圆" pitchFamily="2" charset="-122"/>
              </a:rPr>
              <a:t>特土良</a:t>
            </a:r>
            <a:r>
              <a:rPr lang="en-US" altLang="zh-CN" sz="2000" b="1">
                <a:solidFill>
                  <a:schemeClr val="bg1"/>
                </a:solidFill>
                <a:latin typeface="Times" charset="0"/>
                <a:ea typeface="SimSun" pitchFamily="2" charset="-122"/>
              </a:rPr>
              <a:t>(Tertullian)</a:t>
            </a:r>
          </a:p>
          <a:p>
            <a:pPr marL="342900" lvl="3" algn="ctr"/>
            <a:r>
              <a:rPr lang="zh-CN" altLang="en-US" sz="2000" b="1">
                <a:solidFill>
                  <a:schemeClr val="bg1"/>
                </a:solidFill>
                <a:latin typeface="Times" charset="0"/>
                <a:ea typeface="细圆" pitchFamily="2" charset="-122"/>
              </a:rPr>
              <a:t>亚历山大的革利免</a:t>
            </a:r>
            <a:r>
              <a:rPr lang="en-US" altLang="zh-CN" sz="2000" b="1">
                <a:solidFill>
                  <a:schemeClr val="bg1"/>
                </a:solidFill>
                <a:latin typeface="Times" charset="0"/>
                <a:ea typeface="SimSun" pitchFamily="2" charset="-122"/>
              </a:rPr>
              <a:t>(Clement of Alexandria)</a:t>
            </a:r>
          </a:p>
          <a:p>
            <a:pPr marL="342900" lvl="3" algn="ctr"/>
            <a:r>
              <a:rPr lang="zh-CN" altLang="en-US" sz="2000" b="1">
                <a:solidFill>
                  <a:schemeClr val="bg1"/>
                </a:solidFill>
                <a:latin typeface="Times" charset="0"/>
                <a:ea typeface="细圆" pitchFamily="2" charset="-122"/>
              </a:rPr>
              <a:t>俄利根</a:t>
            </a:r>
            <a:r>
              <a:rPr lang="en-US" altLang="zh-CN" sz="2000" b="1">
                <a:solidFill>
                  <a:schemeClr val="bg1"/>
                </a:solidFill>
                <a:latin typeface="Times" charset="0"/>
                <a:ea typeface="SimSun" pitchFamily="2" charset="-122"/>
              </a:rPr>
              <a:t>(Origen)</a:t>
            </a:r>
            <a:endParaRPr lang="en-US" sz="2000" b="1">
              <a:solidFill>
                <a:schemeClr val="bg1"/>
              </a:solidFill>
              <a:latin typeface="Times" charset="0"/>
              <a:ea typeface="SimSun" pitchFamily="2" charset="-122"/>
            </a:endParaRPr>
          </a:p>
        </p:txBody>
      </p:sp>
      <p:sp>
        <p:nvSpPr>
          <p:cNvPr id="203778"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3779" name="Text Box 4"/>
          <p:cNvSpPr txBox="1">
            <a:spLocks noChangeArrowheads="1"/>
          </p:cNvSpPr>
          <p:nvPr/>
        </p:nvSpPr>
        <p:spPr bwMode="auto">
          <a:xfrm>
            <a:off x="3887788" y="457200"/>
            <a:ext cx="1301750" cy="790575"/>
          </a:xfrm>
          <a:prstGeom prst="rect">
            <a:avLst/>
          </a:prstGeom>
          <a:solidFill>
            <a:srgbClr val="000000"/>
          </a:solidFill>
          <a:ln w="9525">
            <a:noFill/>
            <a:miter lim="800000"/>
            <a:headEnd/>
            <a:tailEnd/>
          </a:ln>
        </p:spPr>
        <p:txBody>
          <a:bodyPr wrap="none">
            <a:spAutoFit/>
          </a:bodyPr>
          <a:lstStyle/>
          <a:p>
            <a:pPr algn="ctr"/>
            <a:r>
              <a:rPr lang="zh-CN" altLang="en-US" sz="4400" b="1" dirty="0">
                <a:solidFill>
                  <a:srgbClr val="FFFFFF"/>
                </a:solidFill>
                <a:latin typeface="Times" charset="0"/>
                <a:ea typeface="隶变" pitchFamily="2" charset="-122"/>
              </a:rPr>
              <a:t>作者</a:t>
            </a:r>
          </a:p>
        </p:txBody>
      </p:sp>
      <p:sp>
        <p:nvSpPr>
          <p:cNvPr id="54277" name="Text Box 5"/>
          <p:cNvSpPr txBox="1">
            <a:spLocks noChangeArrowheads="1"/>
          </p:cNvSpPr>
          <p:nvPr/>
        </p:nvSpPr>
        <p:spPr bwMode="auto">
          <a:xfrm>
            <a:off x="4648200" y="1676400"/>
            <a:ext cx="4265613" cy="4953000"/>
          </a:xfrm>
          <a:prstGeom prst="rect">
            <a:avLst/>
          </a:prstGeom>
          <a:solidFill>
            <a:srgbClr val="0000FF"/>
          </a:solidFill>
          <a:ln w="9525">
            <a:noFill/>
            <a:miter lim="800000"/>
            <a:headEnd/>
            <a:tailEnd/>
          </a:ln>
        </p:spPr>
        <p:txBody>
          <a:bodyPr/>
          <a:lstStyle/>
          <a:p>
            <a:pPr marL="457200" algn="ctr"/>
            <a:r>
              <a:rPr lang="zh-CN" altLang="en-US" b="1" u="sng">
                <a:solidFill>
                  <a:schemeClr val="bg1"/>
                </a:solidFill>
                <a:latin typeface="细圆" pitchFamily="2" charset="-122"/>
                <a:ea typeface="细圆" pitchFamily="2" charset="-122"/>
              </a:rPr>
              <a:t>内在证据</a:t>
            </a:r>
            <a:r>
              <a:rPr lang="en-US" altLang="zh-CN" b="1">
                <a:solidFill>
                  <a:schemeClr val="bg1"/>
                </a:solidFill>
                <a:latin typeface="细圆" pitchFamily="2" charset="-122"/>
                <a:ea typeface="细圆" pitchFamily="2" charset="-122"/>
              </a:rPr>
              <a:t>:</a:t>
            </a:r>
          </a:p>
          <a:p>
            <a:pPr marL="457200" algn="ctr"/>
            <a:endParaRPr lang="en-US" altLang="zh-CN" sz="1200" b="1">
              <a:solidFill>
                <a:schemeClr val="bg1"/>
              </a:solidFill>
              <a:latin typeface="细圆" pitchFamily="2" charset="-122"/>
              <a:ea typeface="细圆" pitchFamily="2" charset="-122"/>
            </a:endParaRPr>
          </a:p>
          <a:p>
            <a:pPr marL="457200" algn="ctr"/>
            <a:r>
              <a:rPr lang="zh-CN" altLang="en-US" sz="2000" b="1">
                <a:solidFill>
                  <a:schemeClr val="bg1"/>
                </a:solidFill>
                <a:latin typeface="细圆" pitchFamily="2" charset="-122"/>
                <a:ea typeface="细圆" pitchFamily="2" charset="-122"/>
              </a:rPr>
              <a:t>几个因素指向马可为此福音书的作者：	</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耶稣于客西马尼园被捕时，那个赤身逃跑的少年人－很可能就是马可本人！</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马可对“客房”的详尽描写－最后的晚餐就在他的家中。</a:t>
            </a:r>
            <a:endParaRPr lang="en-US" altLang="zh-CN" sz="2000" b="1">
              <a:solidFill>
                <a:schemeClr val="bg1"/>
              </a:solidFill>
              <a:latin typeface="细圆" pitchFamily="2" charset="-122"/>
              <a:ea typeface="细圆" pitchFamily="2" charset="-122"/>
            </a:endParaRP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作者对巴勒斯坦地的认识、其间的亚兰文及犹太人的建制和习俗。</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书中提及了唯有基督的“内圈”使徒才知晓的细节－彼得正好就是作者主要资料的来源。</a:t>
            </a:r>
            <a:r>
              <a:rPr lang="en-US" altLang="zh-CN" sz="1800" b="1">
                <a:solidFill>
                  <a:schemeClr val="bg1"/>
                </a:solidFill>
                <a:latin typeface="Times" charset="0"/>
                <a:ea typeface="SimSun" pitchFamily="2" charset="-122"/>
              </a:rPr>
              <a:t> </a:t>
            </a:r>
            <a:endParaRPr lang="en-US" sz="1800" b="1">
              <a:solidFill>
                <a:schemeClr val="bg1"/>
              </a:solidFill>
              <a:latin typeface="Times" charset="0"/>
              <a:ea typeface="SimSun" pitchFamily="2" charset="-122"/>
            </a:endParaRPr>
          </a:p>
        </p:txBody>
      </p:sp>
      <p:sp>
        <p:nvSpPr>
          <p:cNvPr id="54279" name="Text Box 7"/>
          <p:cNvSpPr txBox="1">
            <a:spLocks noChangeArrowheads="1"/>
          </p:cNvSpPr>
          <p:nvPr/>
        </p:nvSpPr>
        <p:spPr bwMode="auto">
          <a:xfrm rot="-1200000">
            <a:off x="1692275" y="2295525"/>
            <a:ext cx="5121275" cy="1870075"/>
          </a:xfrm>
          <a:prstGeom prst="rect">
            <a:avLst/>
          </a:prstGeom>
          <a:solidFill>
            <a:srgbClr val="000000"/>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就外在与内在证据看来，以使徒行传及书信中所提及的约翰马可为此福音书的作者乃是合理的设想。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autoUpdateAnimBg="0"/>
      <p:bldP spid="54277" grpId="0" animBg="1" autoUpdateAnimBg="0"/>
      <p:bldP spid="54279"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zh-CN" altLang="en-US" dirty="0">
                <a:latin typeface="KaiTi" panose="02010609060101010101" pitchFamily="49" charset="-122"/>
                <a:ea typeface="KaiTi" panose="02010609060101010101" pitchFamily="49" charset="-122"/>
              </a:rPr>
              <a:t>谁是马可？</a:t>
            </a:r>
            <a:endParaRPr lang="en-US" b="1" dirty="0">
              <a:latin typeface="KaiTi" panose="02010609060101010101" pitchFamily="49" charset="-122"/>
              <a:ea typeface="KaiTi" panose="02010609060101010101" pitchFamily="49" charset="-122"/>
            </a:endParaRP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在富裕的家中获</a:t>
            </a:r>
            <a:r>
              <a:rPr lang="zh-CN" altLang="en-US" sz="2400" dirty="0">
                <a:solidFill>
                  <a:srgbClr val="FFFF00"/>
                </a:solidFill>
                <a:latin typeface="KaiTi" panose="02010609060101010101" pitchFamily="49" charset="-122"/>
                <a:ea typeface="KaiTi" panose="02010609060101010101" pitchFamily="49" charset="-122"/>
              </a:rPr>
              <a:t>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 12:12-18)</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在耶稣的客西马尼被捕时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马可</a:t>
            </a:r>
            <a:r>
              <a:rPr lang="en-US" sz="2400" b="1" dirty="0">
                <a:latin typeface="KaiTi" panose="02010609060101010101" pitchFamily="49" charset="-122"/>
                <a:ea typeface="KaiTi" panose="02010609060101010101" pitchFamily="49" charset="-122"/>
              </a:rPr>
              <a:t> 14:51)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在与保罗的第一次任务旅行中</a:t>
            </a:r>
            <a:r>
              <a:rPr lang="zh-CN" altLang="en-US" sz="2400" dirty="0">
                <a:solidFill>
                  <a:srgbClr val="FFFF00"/>
                </a:solidFill>
                <a:latin typeface="KaiTi" panose="02010609060101010101" pitchFamily="49" charset="-122"/>
                <a:ea typeface="KaiTi" panose="02010609060101010101" pitchFamily="49" charset="-122"/>
              </a:rPr>
              <a:t>获得了“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13:13)</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团队合作</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15:36-41)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在罗马的彼得下写下他的福音时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A”</a:t>
            </a:r>
            <a:r>
              <a:rPr lang="zh-CN" altLang="en-US" sz="2400" dirty="0">
                <a:solidFill>
                  <a:srgbClr val="FFFF00"/>
                </a:solidFill>
                <a:latin typeface="KaiTi" panose="02010609060101010101" pitchFamily="49" charset="-122"/>
                <a:ea typeface="KaiTi" panose="02010609060101010101" pitchFamily="49" charset="-122"/>
              </a:rPr>
              <a:t>级</a:t>
            </a:r>
            <a:endParaRPr lang="en-US" altLang="zh-CN" sz="2400" dirty="0">
              <a:solidFill>
                <a:srgbClr val="FFFF00"/>
              </a:solidFill>
              <a:latin typeface="KaiTi" panose="02010609060101010101" pitchFamily="49" charset="-122"/>
              <a:ea typeface="KaiTi" panose="02010609060101010101" pitchFamily="49" charset="-122"/>
            </a:endParaRPr>
          </a:p>
          <a:p>
            <a:pPr marL="182221" indent="-182221" algn="l" eaLnBrk="1" hangingPunct="1">
              <a:buFont typeface="Arial"/>
              <a:buChar char="•"/>
            </a:pPr>
            <a:r>
              <a:rPr lang="zh-CN" altLang="en-US" sz="2400" dirty="0">
                <a:solidFill>
                  <a:srgbClr val="FFFF00"/>
                </a:solidFill>
                <a:latin typeface="KaiTi" panose="02010609060101010101" pitchFamily="49" charset="-122"/>
                <a:ea typeface="KaiTi" panose="02010609060101010101" pitchFamily="49" charset="-122"/>
              </a:rPr>
              <a:t>“对事工有用”</a:t>
            </a:r>
            <a:r>
              <a:rPr lang="en-US" sz="2400" b="1" dirty="0">
                <a:solidFill>
                  <a:srgbClr val="FFFF00"/>
                </a:solidFill>
                <a:latin typeface="KaiTi" panose="02010609060101010101" pitchFamily="49" charset="-122"/>
                <a:ea typeface="KaiTi" panose="02010609060101010101" pitchFamily="49" charset="-122"/>
              </a:rPr>
              <a:t> </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提摩太后书</a:t>
            </a:r>
            <a:r>
              <a:rPr lang="en-US" sz="2400" b="1" dirty="0">
                <a:latin typeface="KaiTi" panose="02010609060101010101" pitchFamily="49" charset="-122"/>
                <a:ea typeface="KaiTi" panose="02010609060101010101" pitchFamily="49" charset="-122"/>
              </a:rPr>
              <a:t>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39957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10134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7874" name="Text Box 3"/>
          <p:cNvSpPr txBox="1">
            <a:spLocks noChangeArrowheads="1"/>
          </p:cNvSpPr>
          <p:nvPr/>
        </p:nvSpPr>
        <p:spPr bwMode="auto">
          <a:xfrm>
            <a:off x="4572000" y="533400"/>
            <a:ext cx="3200400" cy="663575"/>
          </a:xfrm>
          <a:prstGeom prst="rect">
            <a:avLst/>
          </a:prstGeom>
          <a:solidFill>
            <a:srgbClr val="000000"/>
          </a:solidFill>
          <a:ln w="9525">
            <a:noFill/>
            <a:miter lim="800000"/>
            <a:headEnd/>
            <a:tailEnd/>
          </a:ln>
        </p:spPr>
        <p:txBody>
          <a:bodyPr>
            <a:spAutoFit/>
          </a:bodyPr>
          <a:lstStyle/>
          <a:p>
            <a:pPr algn="ctr"/>
            <a:r>
              <a:rPr lang="zh-CN" altLang="en-US" sz="3600" b="1">
                <a:solidFill>
                  <a:srgbClr val="FFFFFF"/>
                </a:solidFill>
                <a:latin typeface="隶变" pitchFamily="2" charset="-122"/>
                <a:ea typeface="隶变" pitchFamily="2" charset="-122"/>
              </a:rPr>
              <a:t>写作地点</a:t>
            </a:r>
            <a:r>
              <a:rPr lang="en-US" altLang="zh-CN" sz="3600" b="1">
                <a:solidFill>
                  <a:srgbClr val="FFFFFF"/>
                </a:solidFill>
                <a:latin typeface="隶变" pitchFamily="2" charset="-122"/>
                <a:ea typeface="隶变" pitchFamily="2" charset="-122"/>
              </a:rPr>
              <a:t>/</a:t>
            </a:r>
            <a:r>
              <a:rPr lang="zh-CN" altLang="en-US" sz="3600" b="1">
                <a:solidFill>
                  <a:srgbClr val="FFFFFF"/>
                </a:solidFill>
                <a:latin typeface="隶变" pitchFamily="2" charset="-122"/>
                <a:ea typeface="隶变" pitchFamily="2" charset="-122"/>
              </a:rPr>
              <a:t>受众</a:t>
            </a:r>
          </a:p>
        </p:txBody>
      </p:sp>
      <p:sp>
        <p:nvSpPr>
          <p:cNvPr id="58373" name="Text Box 5"/>
          <p:cNvSpPr txBox="1">
            <a:spLocks noChangeArrowheads="1"/>
          </p:cNvSpPr>
          <p:nvPr/>
        </p:nvSpPr>
        <p:spPr bwMode="auto">
          <a:xfrm>
            <a:off x="304800" y="990600"/>
            <a:ext cx="2743200" cy="3540125"/>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外在证据</a:t>
            </a:r>
          </a:p>
          <a:p>
            <a:pPr algn="ctr"/>
            <a:endParaRPr lang="zh-CN" altLang="en-US" sz="900" b="1">
              <a:solidFill>
                <a:srgbClr val="000000"/>
              </a:solidFill>
              <a:latin typeface="Times" charset="0"/>
              <a:ea typeface="SimSun" pitchFamily="2" charset="-122"/>
            </a:endParaRPr>
          </a:p>
          <a:p>
            <a:pPr algn="ctr"/>
            <a:r>
              <a:rPr lang="zh-CN" altLang="en-US" sz="2800" b="1">
                <a:solidFill>
                  <a:srgbClr val="000000"/>
                </a:solidFill>
                <a:latin typeface="Times" charset="0"/>
                <a:ea typeface="细圆" pitchFamily="2" charset="-122"/>
              </a:rPr>
              <a:t>－初期教父的统一见证乃是马可福音是写于罗马，并以当地的外邦人基督徒为主要受众。</a:t>
            </a:r>
          </a:p>
          <a:p>
            <a:pPr algn="ctr"/>
            <a:endParaRPr lang="zh-CN" altLang="en-US" sz="900" b="1">
              <a:solidFill>
                <a:srgbClr val="000000"/>
              </a:solidFill>
              <a:latin typeface="Times" charset="0"/>
              <a:ea typeface="细圆" pitchFamily="2" charset="-122"/>
            </a:endParaRPr>
          </a:p>
        </p:txBody>
      </p:sp>
      <p:sp>
        <p:nvSpPr>
          <p:cNvPr id="58375" name="Text Box 7"/>
          <p:cNvSpPr txBox="1">
            <a:spLocks noChangeArrowheads="1"/>
          </p:cNvSpPr>
          <p:nvPr/>
        </p:nvSpPr>
        <p:spPr bwMode="auto">
          <a:xfrm>
            <a:off x="3810000" y="1524000"/>
            <a:ext cx="4800600" cy="4576763"/>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文本中的外邦特色</a:t>
            </a:r>
          </a:p>
          <a:p>
            <a:pPr algn="ctr"/>
            <a:endParaRPr lang="en-US" altLang="zh-CN" b="1">
              <a:solidFill>
                <a:srgbClr val="000000"/>
              </a:solidFill>
              <a:ea typeface="SimSun" pitchFamily="2" charset="-122"/>
            </a:endParaRPr>
          </a:p>
          <a:p>
            <a:pPr algn="ctr">
              <a:buFontTx/>
              <a:buChar char="•"/>
            </a:pPr>
            <a:r>
              <a:rPr lang="zh-CN" altLang="en-US" sz="2800" b="1">
                <a:solidFill>
                  <a:srgbClr val="000000"/>
                </a:solidFill>
                <a:latin typeface="Times" charset="0"/>
                <a:ea typeface="细圆" pitchFamily="2" charset="-122"/>
              </a:rPr>
              <a:t>解释犹太人的习俗</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使用拉丁借用词</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只在一处引用旧约经文</a:t>
            </a:r>
          </a:p>
          <a:p>
            <a:pPr algn="ctr"/>
            <a:endParaRPr lang="en-US" altLang="zh-CN" sz="12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翻译亚兰语的表达方式</a:t>
            </a:r>
          </a:p>
          <a:p>
            <a:pPr algn="ctr"/>
            <a:endParaRPr lang="en-US" altLang="zh-CN" sz="1000" b="1">
              <a:solidFill>
                <a:srgbClr val="000000"/>
              </a:solidFill>
              <a:ea typeface="细圆" pitchFamily="2" charset="-122"/>
            </a:endParaRPr>
          </a:p>
          <a:p>
            <a:pPr algn="ctr">
              <a:buFontTx/>
              <a:buChar char="•"/>
            </a:pPr>
            <a:r>
              <a:rPr lang="zh-CN" altLang="en-US" sz="2800" b="1">
                <a:solidFill>
                  <a:srgbClr val="000000"/>
                </a:solidFill>
                <a:latin typeface="Times" charset="0"/>
                <a:ea typeface="细圆" pitchFamily="2" charset="-122"/>
              </a:rPr>
              <a:t>提及福音将会传与万国</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视圣殿为万国祷告的殿</a:t>
            </a:r>
          </a:p>
          <a:p>
            <a:pPr algn="ctr"/>
            <a:endParaRPr lang="zh-CN" altLang="en-US" sz="1000" b="1">
              <a:solidFill>
                <a:srgbClr val="000000"/>
              </a:solidFill>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Text Box 9"/>
          <p:cNvSpPr txBox="1">
            <a:spLocks noChangeArrowheads="1"/>
          </p:cNvSpPr>
          <p:nvPr/>
        </p:nvSpPr>
        <p:spPr bwMode="auto">
          <a:xfrm>
            <a:off x="2209800" y="3276600"/>
            <a:ext cx="2319338" cy="546100"/>
          </a:xfrm>
          <a:prstGeom prst="rect">
            <a:avLst/>
          </a:prstGeom>
          <a:solidFill>
            <a:srgbClr val="0033CC"/>
          </a:solidFill>
          <a:ln w="9525">
            <a:solidFill>
              <a:schemeClr val="tx1"/>
            </a:solidFill>
            <a:miter lim="800000"/>
            <a:headEnd/>
            <a:tailEnd/>
          </a:ln>
        </p:spPr>
        <p:txBody>
          <a:bodyPr>
            <a:spAutoFit/>
          </a:bodyPr>
          <a:lstStyle/>
          <a:p>
            <a:pPr algn="ctr"/>
            <a:r>
              <a:rPr lang="zh-CN" altLang="en-US" sz="2800" b="1">
                <a:solidFill>
                  <a:srgbClr val="FFFFFF"/>
                </a:solidFill>
                <a:latin typeface="Times" charset="0"/>
                <a:ea typeface="细圆" pitchFamily="2" charset="-122"/>
              </a:rPr>
              <a:t>礼仪</a:t>
            </a:r>
            <a:endParaRPr lang="zh-CN" altLang="en-US" sz="2800">
              <a:latin typeface="Times" charset="0"/>
              <a:ea typeface="细圆" pitchFamily="2" charset="-122"/>
            </a:endParaRPr>
          </a:p>
        </p:txBody>
      </p:sp>
      <p:pic>
        <p:nvPicPr>
          <p:cNvPr id="211970" name="Picture 14" descr="jesushealslameman"/>
          <p:cNvPicPr>
            <a:picLocks noChangeAspect="1" noChangeArrowheads="1"/>
          </p:cNvPicPr>
          <p:nvPr/>
        </p:nvPicPr>
        <p:blipFill>
          <a:blip r:embed="rId3"/>
          <a:srcRect/>
          <a:stretch>
            <a:fillRect/>
          </a:stretch>
        </p:blipFill>
        <p:spPr bwMode="auto">
          <a:xfrm>
            <a:off x="5372100" y="762000"/>
            <a:ext cx="3771900" cy="5746750"/>
          </a:xfrm>
          <a:prstGeom prst="rect">
            <a:avLst/>
          </a:prstGeom>
          <a:noFill/>
          <a:ln w="9525">
            <a:noFill/>
            <a:miter lim="800000"/>
            <a:headEnd/>
            <a:tailEnd/>
          </a:ln>
        </p:spPr>
      </p:pic>
      <p:sp>
        <p:nvSpPr>
          <p:cNvPr id="211971" name="Text Box 2"/>
          <p:cNvSpPr txBox="1">
            <a:spLocks noChangeArrowheads="1"/>
          </p:cNvSpPr>
          <p:nvPr/>
        </p:nvSpPr>
        <p:spPr bwMode="auto">
          <a:xfrm>
            <a:off x="8655050" y="381000"/>
            <a:ext cx="488950" cy="457200"/>
          </a:xfrm>
          <a:prstGeom prst="rect">
            <a:avLst/>
          </a:prstGeom>
          <a:noFill/>
          <a:ln w="9525">
            <a:noFill/>
            <a:miter lim="800000"/>
            <a:headEnd/>
            <a:tailEnd/>
          </a:ln>
        </p:spPr>
        <p:txBody>
          <a:bodyPr wrap="none">
            <a:spAutoFit/>
          </a:bodyPr>
          <a:lstStyle/>
          <a:p>
            <a:r>
              <a:rPr lang="en-US">
                <a:solidFill>
                  <a:srgbClr val="0000FF"/>
                </a:solidFill>
              </a:rPr>
              <a:t>84</a:t>
            </a:r>
            <a:endParaRPr lang="en-US"/>
          </a:p>
        </p:txBody>
      </p:sp>
      <p:sp>
        <p:nvSpPr>
          <p:cNvPr id="211972" name="Text Box 3"/>
          <p:cNvSpPr txBox="1">
            <a:spLocks noChangeArrowheads="1"/>
          </p:cNvSpPr>
          <p:nvPr/>
        </p:nvSpPr>
        <p:spPr bwMode="auto">
          <a:xfrm>
            <a:off x="3048000" y="457200"/>
            <a:ext cx="2286000" cy="727075"/>
          </a:xfrm>
          <a:prstGeom prst="rect">
            <a:avLst/>
          </a:prstGeom>
          <a:solidFill>
            <a:srgbClr val="000000"/>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写作目的</a:t>
            </a:r>
          </a:p>
        </p:txBody>
      </p:sp>
      <p:sp>
        <p:nvSpPr>
          <p:cNvPr id="59399" name="Text Box 7"/>
          <p:cNvSpPr txBox="1">
            <a:spLocks noChangeArrowheads="1"/>
          </p:cNvSpPr>
          <p:nvPr/>
        </p:nvSpPr>
        <p:spPr bwMode="auto">
          <a:xfrm>
            <a:off x="1371600" y="2209800"/>
            <a:ext cx="25479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传福音</a:t>
            </a:r>
            <a:endParaRPr lang="zh-CN" altLang="en-US" sz="2800">
              <a:solidFill>
                <a:srgbClr val="FFFFFF"/>
              </a:solidFill>
              <a:latin typeface="Times" charset="0"/>
              <a:ea typeface="细圆" pitchFamily="2" charset="-122"/>
            </a:endParaRPr>
          </a:p>
        </p:txBody>
      </p:sp>
      <p:sp>
        <p:nvSpPr>
          <p:cNvPr id="59400" name="Text Box 8"/>
          <p:cNvSpPr txBox="1">
            <a:spLocks noChangeArrowheads="1"/>
          </p:cNvSpPr>
          <p:nvPr/>
        </p:nvSpPr>
        <p:spPr bwMode="auto">
          <a:xfrm>
            <a:off x="457200" y="1295400"/>
            <a:ext cx="2590800"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传记记述</a:t>
            </a:r>
          </a:p>
        </p:txBody>
      </p:sp>
      <p:sp>
        <p:nvSpPr>
          <p:cNvPr id="59402" name="Text Box 10"/>
          <p:cNvSpPr txBox="1">
            <a:spLocks noChangeArrowheads="1"/>
          </p:cNvSpPr>
          <p:nvPr/>
        </p:nvSpPr>
        <p:spPr bwMode="auto">
          <a:xfrm>
            <a:off x="3200400" y="4343400"/>
            <a:ext cx="2319338" cy="536575"/>
          </a:xfrm>
          <a:prstGeom prst="rect">
            <a:avLst/>
          </a:prstGeom>
          <a:solidFill>
            <a:srgbClr val="0033CC"/>
          </a:solidFill>
          <a:ln w="9525">
            <a:noFill/>
            <a:miter lim="800000"/>
            <a:headEnd/>
            <a:tailEnd/>
          </a:ln>
        </p:spPr>
        <p:txBody>
          <a:bodyPr>
            <a:spAutoFit/>
          </a:bodyPr>
          <a:lstStyle/>
          <a:p>
            <a:pPr algn="ctr"/>
            <a:r>
              <a:rPr lang="en-US" altLang="zh-CN" sz="2800" b="1">
                <a:solidFill>
                  <a:srgbClr val="FFFFFF"/>
                </a:solidFill>
                <a:latin typeface="细圆" pitchFamily="2" charset="-122"/>
                <a:ea typeface="细圆" pitchFamily="2" charset="-122"/>
              </a:rPr>
              <a:t>教</a:t>
            </a:r>
            <a:r>
              <a:rPr lang="zh-CN" altLang="en-US" sz="2800" b="1">
                <a:solidFill>
                  <a:srgbClr val="FFFFFF"/>
                </a:solidFill>
                <a:latin typeface="细圆" pitchFamily="2" charset="-122"/>
                <a:ea typeface="细圆" pitchFamily="2" charset="-122"/>
              </a:rPr>
              <a:t>导</a:t>
            </a:r>
          </a:p>
        </p:txBody>
      </p:sp>
      <p:sp>
        <p:nvSpPr>
          <p:cNvPr id="59403" name="Text Box 11"/>
          <p:cNvSpPr txBox="1">
            <a:spLocks noChangeArrowheads="1"/>
          </p:cNvSpPr>
          <p:nvPr/>
        </p:nvSpPr>
        <p:spPr bwMode="auto">
          <a:xfrm>
            <a:off x="4114800" y="5334000"/>
            <a:ext cx="23193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细圆" pitchFamily="2" charset="-122"/>
                <a:ea typeface="细圆" pitchFamily="2" charset="-122"/>
              </a:rPr>
              <a:t>护教</a:t>
            </a:r>
            <a:endParaRPr lang="zh-CN" altLang="en-US" sz="2800">
              <a:latin typeface="细圆" pitchFamily="2" charset="-122"/>
              <a:ea typeface="细圆" pitchFamily="2" charset="-122"/>
            </a:endParaRPr>
          </a:p>
        </p:txBody>
      </p:sp>
      <p:sp>
        <p:nvSpPr>
          <p:cNvPr id="59405" name="Text Box 13"/>
          <p:cNvSpPr txBox="1">
            <a:spLocks noChangeArrowheads="1"/>
          </p:cNvSpPr>
          <p:nvPr/>
        </p:nvSpPr>
        <p:spPr bwMode="auto">
          <a:xfrm rot="-1200000">
            <a:off x="1304925" y="3046413"/>
            <a:ext cx="4868863" cy="1616075"/>
          </a:xfrm>
          <a:prstGeom prst="rect">
            <a:avLst/>
          </a:prstGeom>
          <a:solidFill>
            <a:srgbClr val="000000"/>
          </a:solidFill>
          <a:ln w="9525">
            <a:noFill/>
            <a:miter lim="800000"/>
            <a:headEnd/>
            <a:tailEnd/>
          </a:ln>
        </p:spPr>
        <p:txBody>
          <a:bodyPr>
            <a:spAutoFit/>
          </a:bodyPr>
          <a:lstStyle/>
          <a:p>
            <a:pPr algn="ctr"/>
            <a:r>
              <a:rPr lang="zh-CN" altLang="en-US" sz="9600" b="1">
                <a:solidFill>
                  <a:srgbClr val="FFFFFF"/>
                </a:solidFill>
                <a:latin typeface="Times" charset="0"/>
                <a:ea typeface="细圆" pitchFamily="2" charset="-122"/>
              </a:rPr>
              <a:t>牧养</a:t>
            </a:r>
            <a:endParaRPr lang="zh-CN" altLang="en-US" sz="9600">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animBg="1" autoUpdateAnimBg="0"/>
      <p:bldP spid="59399" grpId="0" animBg="1" autoUpdateAnimBg="0"/>
      <p:bldP spid="59400" grpId="0" animBg="1" autoUpdateAnimBg="0"/>
      <p:bldP spid="59402" grpId="0" animBg="1" autoUpdateAnimBg="0"/>
      <p:bldP spid="59403" grpId="0" animBg="1" autoUpdateAnimBg="0"/>
      <p:bldP spid="5940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2"/>
          <p:cNvSpPr txBox="1">
            <a:spLocks noChangeArrowheads="1"/>
          </p:cNvSpPr>
          <p:nvPr/>
        </p:nvSpPr>
        <p:spPr bwMode="auto">
          <a:xfrm>
            <a:off x="8458200" y="457200"/>
            <a:ext cx="488950" cy="457200"/>
          </a:xfrm>
          <a:prstGeom prst="rect">
            <a:avLst/>
          </a:prstGeom>
          <a:noFill/>
          <a:ln w="9525">
            <a:noFill/>
            <a:miter lim="800000"/>
            <a:headEnd/>
            <a:tailEnd/>
          </a:ln>
        </p:spPr>
        <p:txBody>
          <a:bodyPr wrap="none">
            <a:spAutoFit/>
          </a:bodyPr>
          <a:lstStyle/>
          <a:p>
            <a:r>
              <a:rPr lang="en-US" b="1">
                <a:solidFill>
                  <a:srgbClr val="0000FF"/>
                </a:solidFill>
              </a:rPr>
              <a:t>84</a:t>
            </a:r>
            <a:endParaRPr lang="en-US"/>
          </a:p>
        </p:txBody>
      </p:sp>
      <p:sp>
        <p:nvSpPr>
          <p:cNvPr id="209922" name="Text Box 3"/>
          <p:cNvSpPr txBox="1">
            <a:spLocks noChangeArrowheads="1"/>
          </p:cNvSpPr>
          <p:nvPr/>
        </p:nvSpPr>
        <p:spPr bwMode="auto">
          <a:xfrm>
            <a:off x="228600" y="762000"/>
            <a:ext cx="2286000" cy="727075"/>
          </a:xfrm>
          <a:prstGeom prst="rect">
            <a:avLst/>
          </a:prstGeom>
          <a:solidFill>
            <a:srgbClr val="0000FF"/>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写作背景</a:t>
            </a:r>
          </a:p>
        </p:txBody>
      </p:sp>
      <p:sp>
        <p:nvSpPr>
          <p:cNvPr id="60420" name="Text Box 4"/>
          <p:cNvSpPr txBox="1">
            <a:spLocks noChangeArrowheads="1"/>
          </p:cNvSpPr>
          <p:nvPr/>
        </p:nvSpPr>
        <p:spPr bwMode="auto">
          <a:xfrm>
            <a:off x="609600" y="4038600"/>
            <a:ext cx="4800600"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细圆" pitchFamily="2" charset="-122"/>
              </a:rPr>
              <a:t>基于此，马可写作的目的就比较注重牧养。他要藉福音书的著述装备他的读者面对苦难－基督教的门徒观包含了受苦－甚至于死－正如主耶稣所体现的。</a:t>
            </a:r>
          </a:p>
        </p:txBody>
      </p:sp>
      <p:sp>
        <p:nvSpPr>
          <p:cNvPr id="60421" name="Text Box 5"/>
          <p:cNvSpPr txBox="1">
            <a:spLocks noChangeArrowheads="1"/>
          </p:cNvSpPr>
          <p:nvPr/>
        </p:nvSpPr>
        <p:spPr bwMode="auto">
          <a:xfrm rot="600000">
            <a:off x="3879850" y="1524000"/>
            <a:ext cx="4689475"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SimSun" pitchFamily="2" charset="-122"/>
              </a:rPr>
              <a:t>亚历山大的革利免引证指出马可是在罗马基督徒的要求下写下了他的福音书。</a:t>
            </a:r>
          </a:p>
          <a:p>
            <a:pPr algn="ctr"/>
            <a:r>
              <a:rPr lang="zh-CN" altLang="en-US" b="1">
                <a:solidFill>
                  <a:srgbClr val="FFFFFF"/>
                </a:solidFill>
                <a:latin typeface="Times" charset="0"/>
                <a:ea typeface="SimSun" pitchFamily="2" charset="-122"/>
              </a:rPr>
              <a:t>当时正值尼禄当权</a:t>
            </a:r>
            <a:r>
              <a:rPr lang="en-US" altLang="zh-CN" b="1">
                <a:solidFill>
                  <a:srgbClr val="FFFFFF"/>
                </a:solidFill>
                <a:ea typeface="SimSun" pitchFamily="2" charset="-122"/>
              </a:rPr>
              <a:t>(AD 54-68)</a:t>
            </a:r>
            <a:r>
              <a:rPr lang="zh-CN" altLang="en-US" b="1">
                <a:solidFill>
                  <a:srgbClr val="FFFFFF"/>
                </a:solidFill>
                <a:ea typeface="SimSun" pitchFamily="2" charset="-122"/>
              </a:rPr>
              <a:t>，教会正饱受严酷的逼迫。</a:t>
            </a:r>
            <a:endParaRPr lang="zh-CN" altLang="en-US" b="1">
              <a:solidFill>
                <a:srgbClr val="FFFFFF"/>
              </a:solidFill>
              <a:latin typeface="Times"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781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zh-CN" altLang="en-US" sz="2000" dirty="0">
                <a:latin typeface="KaiTi" panose="02010609060101010101" pitchFamily="49" charset="-122"/>
                <a:ea typeface="KaiTi" panose="02010609060101010101" pitchFamily="49" charset="-122"/>
              </a:rPr>
              <a:t>主体</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宗旨</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信息</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这本书说的是什么    </a:t>
            </a:r>
            <a:r>
              <a:rPr lang="en-US" altLang="zh-CN" sz="2000" dirty="0">
                <a:latin typeface="KaiTi" panose="02010609060101010101" pitchFamily="49" charset="-122"/>
                <a:ea typeface="KaiTi" panose="02010609060101010101" pitchFamily="49" charset="-122"/>
              </a:rPr>
              <a:t>	</a:t>
            </a:r>
            <a:r>
              <a:rPr lang="zh-CN" altLang="en-US" sz="2000" dirty="0">
                <a:latin typeface="KaiTi" panose="02010609060101010101" pitchFamily="49" charset="-122"/>
                <a:ea typeface="KaiTi" panose="02010609060101010101" pitchFamily="49" charset="-122"/>
              </a:rPr>
              <a:t>它为什么这么说</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主要（重点）的想法</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（主题）</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（原因）             （总结声明）</a:t>
            </a:r>
            <a:endParaRPr lang="en-US" sz="2200" b="1" dirty="0">
              <a:solidFill>
                <a:srgbClr val="000000"/>
              </a:solidFill>
              <a:latin typeface="KaiTi" panose="02010609060101010101" pitchFamily="49" charset="-122"/>
              <a:ea typeface="KaiTi" panose="02010609060101010101" pitchFamily="49" charset="-122"/>
              <a:cs typeface="SimSun" charset="0"/>
            </a:endParaRPr>
          </a:p>
        </p:txBody>
      </p:sp>
      <p:sp>
        <p:nvSpPr>
          <p:cNvPr id="2" name="Title 1"/>
          <p:cNvSpPr>
            <a:spLocks noGrp="1"/>
          </p:cNvSpPr>
          <p:nvPr>
            <p:ph type="title"/>
          </p:nvPr>
        </p:nvSpPr>
        <p:spPr>
          <a:xfrm>
            <a:off x="2129101" y="56989"/>
            <a:ext cx="4339288" cy="590751"/>
          </a:xfrm>
          <a:solidFill>
            <a:srgbClr val="FFCC99"/>
          </a:solidFill>
          <a:ln>
            <a:noFill/>
          </a:ln>
        </p:spPr>
        <p:txBody>
          <a:bodyPr wrap="none">
            <a:spAutoFit/>
          </a:bodyPr>
          <a:lstStyle/>
          <a:p>
            <a:pPr algn="ctr" eaLnBrk="1" hangingPunct="1"/>
            <a:r>
              <a:rPr lang="zh-CN" altLang="en-US" b="0" dirty="0">
                <a:latin typeface="KaiTi" panose="02010609060101010101" pitchFamily="49" charset="-122"/>
                <a:ea typeface="KaiTi" panose="02010609060101010101" pitchFamily="49" charset="-122"/>
              </a:rPr>
              <a:t>新约书籍的信息陈述</a:t>
            </a:r>
            <a:endParaRPr lang="en-US" kern="1200" dirty="0">
              <a:solidFill>
                <a:srgbClr val="003366"/>
              </a:solidFill>
              <a:latin typeface="KaiTi" panose="02010609060101010101" pitchFamily="49" charset="-122"/>
              <a:ea typeface="KaiTi" panose="02010609060101010101" pitchFamily="49" charset="-122"/>
              <a:cs typeface="SimSun" charset="0"/>
            </a:endParaRPr>
          </a:p>
        </p:txBody>
      </p:sp>
      <p:sp>
        <p:nvSpPr>
          <p:cNvPr id="7" name="Rectangle 7"/>
          <p:cNvSpPr txBox="1">
            <a:spLocks noChangeArrowheads="1"/>
          </p:cNvSpPr>
          <p:nvPr/>
        </p:nvSpPr>
        <p:spPr bwMode="auto">
          <a:xfrm>
            <a:off x="179512" y="2348880"/>
            <a:ext cx="8892480" cy="450912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Clr>
                <a:srgbClr val="003366"/>
              </a:buClr>
              <a:buNone/>
              <a:defRPr/>
            </a:pPr>
            <a:r>
              <a:rPr lang="zh-CN" altLang="en-US" sz="2400" u="sng" dirty="0">
                <a:latin typeface="Arial" charset="0"/>
                <a:ea typeface="ＭＳ Ｐゴシック" charset="0"/>
                <a:cs typeface="ＭＳ Ｐゴシック" charset="0"/>
              </a:rPr>
              <a:t>马太</a:t>
            </a:r>
            <a:endParaRPr lang="en-US" altLang="zh-CN" sz="2400" u="sng" dirty="0">
              <a:latin typeface="Arial" charset="0"/>
              <a:ea typeface="ＭＳ Ｐゴシック" charset="0"/>
              <a:cs typeface="ＭＳ Ｐゴシック" charset="0"/>
            </a:endParaRPr>
          </a:p>
          <a:p>
            <a:pPr eaLnBrk="1" hangingPunct="1">
              <a:buClr>
                <a:srgbClr val="003366"/>
              </a:buClr>
              <a:defRPr/>
            </a:pPr>
            <a:r>
              <a:rPr lang="zh-CN" altLang="en-US" sz="2200" b="1" dirty="0">
                <a:solidFill>
                  <a:srgbClr val="000000"/>
                </a:solidFill>
                <a:latin typeface="KaiTi" panose="02010609060101010101" pitchFamily="49" charset="-122"/>
                <a:ea typeface="KaiTi" panose="02010609060101010101" pitchFamily="49" charset="-122"/>
                <a:cs typeface="Arial"/>
              </a:rPr>
              <a:t>马太</a:t>
            </a:r>
            <a:r>
              <a:rPr lang="en-US" altLang="zh-CN" sz="2200" b="1" dirty="0">
                <a:solidFill>
                  <a:srgbClr val="000000"/>
                </a:solidFill>
                <a:latin typeface="KaiTi" panose="02010609060101010101" pitchFamily="49" charset="-122"/>
                <a:ea typeface="KaiTi" panose="02010609060101010101" pitchFamily="49" charset="-122"/>
                <a:cs typeface="Arial"/>
              </a:rPr>
              <a:t>: (1)</a:t>
            </a:r>
            <a:r>
              <a:rPr lang="zh-CN" altLang="en-US" sz="2200" b="1" dirty="0">
                <a:solidFill>
                  <a:srgbClr val="000000"/>
                </a:solidFill>
                <a:latin typeface="KaiTi" panose="02010609060101010101" pitchFamily="49" charset="-122"/>
                <a:ea typeface="KaiTi" panose="02010609060101010101" pitchFamily="49" charset="-122"/>
                <a:cs typeface="Arial"/>
              </a:rPr>
              <a:t> </a:t>
            </a:r>
            <a:r>
              <a:rPr lang="zh-CN" altLang="en-US" sz="2400" b="1" dirty="0">
                <a:solidFill>
                  <a:srgbClr val="000000"/>
                </a:solidFill>
                <a:latin typeface="KaiTi" panose="02010609060101010101" pitchFamily="49" charset="-122"/>
                <a:ea typeface="KaiTi" panose="02010609060101010101" pitchFamily="49" charset="-122"/>
              </a:rPr>
              <a:t>证明了耶稣</a:t>
            </a:r>
            <a:r>
              <a:rPr lang="zh-CN" altLang="en-US" sz="2400" b="1" dirty="0">
                <a:solidFill>
                  <a:srgbClr val="C00000"/>
                </a:solidFill>
                <a:latin typeface="KaiTi" panose="02010609060101010101" pitchFamily="49" charset="-122"/>
                <a:ea typeface="KaiTi" panose="02010609060101010101" pitchFamily="49" charset="-122"/>
              </a:rPr>
              <a:t>是弥赛亚</a:t>
            </a:r>
            <a:r>
              <a:rPr lang="zh-CN" altLang="en-US" sz="2400" b="1" dirty="0">
                <a:latin typeface="KaiTi" panose="02010609060101010101" pitchFamily="49" charset="-122"/>
                <a:ea typeface="KaiTi" panose="02010609060101010101" pitchFamily="49" charset="-122"/>
              </a:rPr>
              <a:t>，</a:t>
            </a:r>
            <a:r>
              <a:rPr lang="zh-CN" altLang="en-US" sz="2400" b="1" dirty="0">
                <a:solidFill>
                  <a:srgbClr val="C00000"/>
                </a:solidFill>
                <a:latin typeface="KaiTi" panose="02010609060101010101" pitchFamily="49" charset="-122"/>
                <a:ea typeface="KaiTi" panose="02010609060101010101" pitchFamily="49" charset="-122"/>
              </a:rPr>
              <a:t>使</a:t>
            </a:r>
            <a:r>
              <a:rPr lang="zh-CN" altLang="en-US" sz="2000" b="1" dirty="0">
                <a:solidFill>
                  <a:srgbClr val="C00000"/>
                </a:solidFill>
                <a:latin typeface="KaiTi" panose="02010609060101010101" pitchFamily="49" charset="-122"/>
                <a:ea typeface="KaiTi" panose="02010609060101010101" pitchFamily="49" charset="-122"/>
              </a:rPr>
              <a:t>不信的犹太人</a:t>
            </a:r>
            <a:r>
              <a:rPr lang="zh-CN" altLang="en-US" sz="2000" b="1" dirty="0">
                <a:solidFill>
                  <a:srgbClr val="000000"/>
                </a:solidFill>
                <a:latin typeface="KaiTi" panose="02010609060101010101" pitchFamily="49" charset="-122"/>
                <a:ea typeface="KaiTi" panose="02010609060101010101" pitchFamily="49" charset="-122"/>
              </a:rPr>
              <a:t>来信靠他</a:t>
            </a:r>
            <a:r>
              <a:rPr lang="en-US" altLang="zh-CN" sz="2000" b="1" dirty="0">
                <a:solidFill>
                  <a:srgbClr val="000000"/>
                </a:solidFill>
                <a:latin typeface="KaiTi" panose="02010609060101010101" pitchFamily="49" charset="-122"/>
                <a:ea typeface="KaiTi" panose="02010609060101010101" pitchFamily="49" charset="-122"/>
              </a:rPr>
              <a:t> </a:t>
            </a:r>
            <a:r>
              <a:rPr lang="en-US" altLang="zh-CN" sz="2200" b="1" dirty="0">
                <a:solidFill>
                  <a:srgbClr val="000000"/>
                </a:solidFill>
                <a:latin typeface="KaiTi" panose="02010609060101010101" pitchFamily="49" charset="-122"/>
                <a:ea typeface="KaiTi" panose="02010609060101010101" pitchFamily="49" charset="-122"/>
                <a:cs typeface="Arial"/>
              </a:rPr>
              <a:t>(2)</a:t>
            </a:r>
            <a:r>
              <a:rPr lang="zh-CN" altLang="en-US" sz="2400" b="1" dirty="0">
                <a:solidFill>
                  <a:srgbClr val="000000"/>
                </a:solidFill>
                <a:latin typeface="KaiTi" panose="02010609060101010101" pitchFamily="49" charset="-122"/>
                <a:ea typeface="KaiTi" panose="02010609060101010101" pitchFamily="49" charset="-122"/>
              </a:rPr>
              <a:t>解释说，由于以色列拒绝基督为国王，因此王国</a:t>
            </a:r>
            <a:r>
              <a:rPr lang="zh-CN" altLang="en-US" sz="2400" b="1" dirty="0">
                <a:solidFill>
                  <a:srgbClr val="C00000"/>
                </a:solidFill>
                <a:latin typeface="KaiTi" panose="02010609060101010101" pitchFamily="49" charset="-122"/>
                <a:ea typeface="KaiTi" panose="02010609060101010101" pitchFamily="49" charset="-122"/>
              </a:rPr>
              <a:t>被延迟</a:t>
            </a:r>
            <a:r>
              <a:rPr lang="zh-CN" altLang="en-US" sz="2400" b="1" dirty="0">
                <a:solidFill>
                  <a:srgbClr val="000000"/>
                </a:solidFill>
                <a:latin typeface="KaiTi" panose="02010609060101010101" pitchFamily="49" charset="-122"/>
                <a:ea typeface="KaiTi" panose="02010609060101010101" pitchFamily="49" charset="-122"/>
              </a:rPr>
              <a:t>，让</a:t>
            </a:r>
            <a:r>
              <a:rPr lang="zh-CN" altLang="en-US" sz="2400" b="1" dirty="0">
                <a:solidFill>
                  <a:srgbClr val="C00000"/>
                </a:solidFill>
                <a:latin typeface="KaiTi" panose="02010609060101010101" pitchFamily="49" charset="-122"/>
                <a:ea typeface="KaiTi" panose="02010609060101010101" pitchFamily="49" charset="-122"/>
              </a:rPr>
              <a:t>犹太人信徒</a:t>
            </a:r>
            <a:r>
              <a:rPr lang="zh-CN" altLang="en-US" sz="2400" b="1" dirty="0">
                <a:solidFill>
                  <a:srgbClr val="000000"/>
                </a:solidFill>
                <a:latin typeface="KaiTi" panose="02010609060101010101" pitchFamily="49" charset="-122"/>
                <a:ea typeface="KaiTi" panose="02010609060101010101" pitchFamily="49" charset="-122"/>
              </a:rPr>
              <a:t>看到主现在的王国权威显现在教会里。</a:t>
            </a:r>
            <a:endParaRPr lang="en-US" altLang="zh-CN" sz="2200" b="1" dirty="0">
              <a:solidFill>
                <a:srgbClr val="000000"/>
              </a:solidFill>
              <a:latin typeface="KaiTi" panose="02010609060101010101" pitchFamily="49" charset="-122"/>
              <a:ea typeface="KaiTi" panose="02010609060101010101" pitchFamily="49" charset="-122"/>
              <a:cs typeface="Arial"/>
            </a:endParaRPr>
          </a:p>
          <a:p>
            <a:pPr marL="0" indent="0" eaLnBrk="1" hangingPunct="1">
              <a:buClr>
                <a:srgbClr val="003366"/>
              </a:buClr>
              <a:buNone/>
              <a:defRPr/>
            </a:pPr>
            <a:r>
              <a:rPr lang="zh-CN" altLang="en-US" sz="2400" u="sng" dirty="0">
                <a:latin typeface="Arial" charset="0"/>
                <a:ea typeface="ＭＳ Ｐゴシック" charset="0"/>
                <a:cs typeface="ＭＳ Ｐゴシック" charset="0"/>
              </a:rPr>
              <a:t>马可</a:t>
            </a:r>
            <a:endParaRPr lang="en-US" altLang="zh-CN" sz="2200" b="1" u="sng" dirty="0">
              <a:solidFill>
                <a:srgbClr val="003366"/>
              </a:solidFill>
              <a:ea typeface="SimSun" charset="0"/>
              <a:cs typeface="Arial"/>
            </a:endParaRPr>
          </a:p>
          <a:p>
            <a:pPr eaLnBrk="1" hangingPunct="1">
              <a:buClr>
                <a:srgbClr val="003366"/>
              </a:buClr>
              <a:defRPr/>
            </a:pPr>
            <a:r>
              <a:rPr lang="zh-CN" altLang="en-US" sz="2400" b="1" dirty="0">
                <a:solidFill>
                  <a:srgbClr val="000000"/>
                </a:solidFill>
                <a:latin typeface="KaiTi" panose="02010609060101010101" pitchFamily="49" charset="-122"/>
                <a:ea typeface="KaiTi" panose="02010609060101010101" pitchFamily="49" charset="-122"/>
              </a:rPr>
              <a:t>马可以牧者心态选择介绍了一些关于基督的事件，来解说上帝的儿子（神）是模范的</a:t>
            </a:r>
            <a:r>
              <a:rPr lang="zh-CN" altLang="en-US" sz="2400" b="1" dirty="0">
                <a:solidFill>
                  <a:srgbClr val="C00000"/>
                </a:solidFill>
                <a:latin typeface="KaiTi" panose="02010609060101010101" pitchFamily="49" charset="-122"/>
                <a:ea typeface="KaiTi" panose="02010609060101010101" pitchFamily="49" charset="-122"/>
              </a:rPr>
              <a:t>受苦仆人</a:t>
            </a:r>
            <a:r>
              <a:rPr lang="en-US" altLang="zh-CN" sz="2200" b="1" dirty="0">
                <a:solidFill>
                  <a:srgbClr val="000000"/>
                </a:solidFill>
                <a:latin typeface="KaiTi" panose="02010609060101010101" pitchFamily="49" charset="-122"/>
                <a:ea typeface="KaiTi" panose="02010609060101010101" pitchFamily="49" charset="-122"/>
                <a:cs typeface="Arial"/>
              </a:rPr>
              <a:t>,</a:t>
            </a:r>
            <a:r>
              <a:rPr lang="zh-CN" altLang="en-US" sz="2400" b="1" dirty="0">
                <a:solidFill>
                  <a:srgbClr val="000000"/>
                </a:solidFill>
                <a:latin typeface="KaiTi" panose="02010609060101010101" pitchFamily="49" charset="-122"/>
                <a:ea typeface="KaiTi" panose="02010609060101010101" pitchFamily="49" charset="-122"/>
              </a:rPr>
              <a:t>劝勉受迫害的罗马信徒为基督的</a:t>
            </a:r>
            <a:r>
              <a:rPr lang="zh-CN" altLang="en-US" sz="2400" b="1" dirty="0">
                <a:solidFill>
                  <a:srgbClr val="C00000"/>
                </a:solidFill>
                <a:latin typeface="KaiTi" panose="02010609060101010101" pitchFamily="49" charset="-122"/>
                <a:ea typeface="KaiTi" panose="02010609060101010101" pitchFamily="49" charset="-122"/>
              </a:rPr>
              <a:t>真门徒</a:t>
            </a:r>
            <a:r>
              <a:rPr lang="zh-CN" altLang="en-US" sz="2400" b="1" dirty="0">
                <a:solidFill>
                  <a:srgbClr val="000000"/>
                </a:solidFill>
                <a:latin typeface="KaiTi" panose="02010609060101010101" pitchFamily="49" charset="-122"/>
                <a:ea typeface="KaiTi" panose="02010609060101010101" pitchFamily="49" charset="-122"/>
              </a:rPr>
              <a:t>。</a:t>
            </a:r>
            <a:endParaRPr lang="en-US" altLang="zh-CN" sz="2200" b="1" dirty="0">
              <a:solidFill>
                <a:srgbClr val="000000"/>
              </a:solidFill>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605894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3171487"/>
            <a:ext cx="7239000" cy="310854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马可通过牧养相关的角度</a:t>
            </a:r>
            <a:r>
              <a:rPr lang="en-US" altLang="zh-CN" sz="2800" b="1" dirty="0">
                <a:solidFill>
                  <a:srgbClr val="FFFFFF"/>
                </a:solidFill>
                <a:latin typeface="Arial" charset="0"/>
                <a:cs typeface="Arial" charset="0"/>
              </a:rPr>
              <a:t>,</a:t>
            </a:r>
          </a:p>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选择一些关于基督的事件</a:t>
            </a:r>
            <a:r>
              <a:rPr lang="en-US" altLang="zh-CN" sz="2800" b="1" dirty="0">
                <a:solidFill>
                  <a:srgbClr val="FFFFFF"/>
                </a:solidFill>
                <a:latin typeface="Arial" charset="0"/>
                <a:cs typeface="Arial" charset="0"/>
              </a:rPr>
              <a:t>,</a:t>
            </a:r>
          </a:p>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即神的儿子</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神性</a:t>
            </a:r>
            <a:r>
              <a:rPr lang="en-US" altLang="zh-CN" sz="2800" b="1" dirty="0">
                <a:solidFill>
                  <a:srgbClr val="FFFFFF"/>
                </a:solidFill>
                <a:latin typeface="Arial" charset="0"/>
                <a:cs typeface="Arial" charset="0"/>
              </a:rPr>
              <a:t>)</a:t>
            </a:r>
          </a:p>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以 </a:t>
            </a:r>
            <a:r>
              <a:rPr lang="zh-CN" altLang="en-US" sz="2800" b="1" i="1" dirty="0">
                <a:solidFill>
                  <a:srgbClr val="FFFF00"/>
                </a:solidFill>
                <a:latin typeface="Arial" charset="0"/>
                <a:cs typeface="Arial" charset="0"/>
              </a:rPr>
              <a:t>受苦仆人</a:t>
            </a:r>
            <a:r>
              <a:rPr lang="zh-CN" altLang="en-US" sz="2800" b="1" dirty="0">
                <a:solidFill>
                  <a:srgbClr val="FFFFFF"/>
                </a:solidFill>
                <a:latin typeface="Arial" charset="0"/>
                <a:cs typeface="Arial" charset="0"/>
              </a:rPr>
              <a:t>样式来服事</a:t>
            </a:r>
            <a:r>
              <a:rPr lang="en-US" altLang="zh-CN" sz="2800" b="1" dirty="0">
                <a:solidFill>
                  <a:srgbClr val="FFFFFF"/>
                </a:solidFill>
                <a:latin typeface="Arial" charset="0"/>
                <a:cs typeface="Arial" charset="0"/>
              </a:rPr>
              <a:t>, </a:t>
            </a:r>
          </a:p>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以此激励受逼迫的罗马信徒</a:t>
            </a:r>
            <a:endParaRPr lang="en-US" altLang="zh-CN" sz="2800" b="1" dirty="0">
              <a:solidFill>
                <a:srgbClr val="FFFFFF"/>
              </a:solidFill>
              <a:latin typeface="Arial" charset="0"/>
              <a:cs typeface="Arial" charset="0"/>
            </a:endParaRPr>
          </a:p>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做真正的基督</a:t>
            </a:r>
            <a:r>
              <a:rPr lang="zh-CN" altLang="en-US" sz="2800" b="1" i="1" dirty="0">
                <a:solidFill>
                  <a:srgbClr val="FFFF00"/>
                </a:solidFill>
                <a:latin typeface="Arial" charset="0"/>
                <a:cs typeface="Arial" charset="0"/>
              </a:rPr>
              <a:t>门徒</a:t>
            </a:r>
            <a:r>
              <a:rPr lang="zh-CN" altLang="en-US" sz="2800" b="1" dirty="0">
                <a:solidFill>
                  <a:srgbClr val="FFFFFF"/>
                </a:solidFill>
                <a:latin typeface="Arial" charset="0"/>
                <a:cs typeface="Arial" charset="0"/>
              </a:rPr>
              <a:t>。</a:t>
            </a:r>
          </a:p>
          <a:p>
            <a:pPr algn="ctr" defTabSz="457200" eaLnBrk="1" fontAlgn="auto" hangingPunct="1">
              <a:spcBef>
                <a:spcPts val="0"/>
              </a:spcBef>
              <a:spcAft>
                <a:spcPts val="0"/>
              </a:spcAft>
            </a:pPr>
            <a:endParaRPr lang="en-US" sz="2800" b="1" dirty="0">
              <a:solidFill>
                <a:srgbClr val="FFFFFF"/>
              </a:solidFill>
              <a:latin typeface="Arial" charset="0"/>
              <a:cs typeface="Arial" charset="0"/>
            </a:endParaRP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a:solidFill>
                  <a:srgbClr val="000000"/>
                </a:solidFill>
                <a:latin typeface="Arial"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20505525">
            <a:off x="5598199" y="653247"/>
            <a:ext cx="2108270" cy="954107"/>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zh-CN" altLang="en-US" sz="2800" b="1" dirty="0">
                <a:solidFill>
                  <a:srgbClr val="FFFFFF"/>
                </a:solidFill>
                <a:latin typeface="Arial" charset="0"/>
                <a:cs typeface="Arial" charset="0"/>
              </a:rPr>
              <a:t>行动的福音</a:t>
            </a:r>
            <a:r>
              <a:rPr lang="en-US" altLang="zh-CN" sz="2800" b="1" dirty="0">
                <a:solidFill>
                  <a:srgbClr val="FFFFFF"/>
                </a:solidFill>
                <a:latin typeface="Arial" charset="0"/>
                <a:cs typeface="Arial" charset="0"/>
              </a:rPr>
              <a:t>:</a:t>
            </a:r>
          </a:p>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立刻</a:t>
            </a:r>
            <a:r>
              <a:rPr lang="en-US" altLang="zh-CN" sz="2800" b="1" dirty="0">
                <a:solidFill>
                  <a:srgbClr val="FFFFFF"/>
                </a:solidFill>
                <a:latin typeface="Arial" charset="0"/>
                <a:cs typeface="Arial" charset="0"/>
              </a:rPr>
              <a:t>”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482885" y="2432788"/>
            <a:ext cx="2448107" cy="769441"/>
          </a:xfrm>
        </p:spPr>
        <p:txBody>
          <a:bodyPr wrap="none">
            <a:spAutoFit/>
          </a:bodyPr>
          <a:lstStyle/>
          <a:p>
            <a:pPr eaLnBrk="1" hangingPunct="1"/>
            <a:r>
              <a:rPr lang="zh-CN" altLang="en-US" b="1" u="sng" dirty="0">
                <a:solidFill>
                  <a:srgbClr val="FFFFFF"/>
                </a:solidFill>
                <a:latin typeface="Arial" charset="0"/>
                <a:cs typeface="Arial" charset="0"/>
              </a:rPr>
              <a:t>信息主题</a:t>
            </a:r>
            <a:endParaRPr lang="en-US" altLang="zh-CN" b="1" u="sng" dirty="0">
              <a:solidFill>
                <a:srgbClr val="FFFFFF"/>
              </a:solidFill>
              <a:latin typeface="Arial" charset="0"/>
              <a:cs typeface="Arial" charset="0"/>
            </a:endParaRPr>
          </a:p>
        </p:txBody>
      </p:sp>
    </p:spTree>
    <p:extLst>
      <p:ext uri="{BB962C8B-B14F-4D97-AF65-F5344CB8AC3E}">
        <p14:creationId xmlns:p14="http://schemas.microsoft.com/office/powerpoint/2010/main" val="801933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t>82</a:t>
            </a:r>
          </a:p>
        </p:txBody>
      </p:sp>
      <p:sp>
        <p:nvSpPr>
          <p:cNvPr id="214018" name="Text Box 3"/>
          <p:cNvSpPr txBox="1">
            <a:spLocks noChangeArrowheads="1"/>
          </p:cNvSpPr>
          <p:nvPr/>
        </p:nvSpPr>
        <p:spPr bwMode="auto">
          <a:xfrm>
            <a:off x="4038600" y="381000"/>
            <a:ext cx="12763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r>
              <a:rPr lang="zh-CN" altLang="en-US" b="1">
                <a:solidFill>
                  <a:srgbClr val="FFFFFF"/>
                </a:solidFill>
                <a:ea typeface="SimSun" pitchFamily="2" charset="-122"/>
              </a:rPr>
              <a:t> </a:t>
            </a:r>
          </a:p>
        </p:txBody>
      </p:sp>
      <p:grpSp>
        <p:nvGrpSpPr>
          <p:cNvPr id="214019" name="Group 4"/>
          <p:cNvGrpSpPr>
            <a:grpSpLocks/>
          </p:cNvGrpSpPr>
          <p:nvPr/>
        </p:nvGrpSpPr>
        <p:grpSpPr bwMode="auto">
          <a:xfrm>
            <a:off x="0" y="1143000"/>
            <a:ext cx="9144000" cy="5562600"/>
            <a:chOff x="0" y="0"/>
            <a:chExt cx="4104" cy="3836"/>
          </a:xfrm>
        </p:grpSpPr>
        <p:grpSp>
          <p:nvGrpSpPr>
            <p:cNvPr id="214025" name="Group 5"/>
            <p:cNvGrpSpPr>
              <a:grpSpLocks/>
            </p:cNvGrpSpPr>
            <p:nvPr/>
          </p:nvGrpSpPr>
          <p:grpSpPr bwMode="auto">
            <a:xfrm>
              <a:off x="0" y="0"/>
              <a:ext cx="4104" cy="671"/>
              <a:chOff x="0" y="0"/>
              <a:chExt cx="4104" cy="671"/>
            </a:xfrm>
          </p:grpSpPr>
          <p:sp>
            <p:nvSpPr>
              <p:cNvPr id="214068" name="Rectangle 6"/>
              <p:cNvSpPr>
                <a:spLocks noChangeArrowheads="1"/>
              </p:cNvSpPr>
              <p:nvPr/>
            </p:nvSpPr>
            <p:spPr bwMode="auto">
              <a:xfrm>
                <a:off x="32" y="0"/>
                <a:ext cx="4040" cy="671"/>
              </a:xfrm>
              <a:prstGeom prst="rect">
                <a:avLst/>
              </a:prstGeom>
              <a:solidFill>
                <a:srgbClr val="000000"/>
              </a:solidFill>
              <a:ln w="9525">
                <a:solidFill>
                  <a:srgbClr val="000000"/>
                </a:solidFill>
                <a:miter lim="800000"/>
                <a:headEnd/>
                <a:tailEnd/>
              </a:ln>
            </p:spPr>
            <p:txBody>
              <a:bodyPr/>
              <a:lstStyle/>
              <a:p>
                <a:pPr algn="ctr"/>
                <a:endParaRPr lang="en-US" altLang="zh-CN" sz="1600" b="1">
                  <a:solidFill>
                    <a:schemeClr val="bg1"/>
                  </a:solidFill>
                  <a:latin typeface="Times" charset="0"/>
                  <a:ea typeface="SimSun" pitchFamily="2" charset="-122"/>
                </a:endParaRPr>
              </a:p>
              <a:p>
                <a:pPr algn="ctr"/>
                <a:r>
                  <a:rPr lang="zh-CN" altLang="en-US" sz="2600" b="1">
                    <a:solidFill>
                      <a:schemeClr val="bg1"/>
                    </a:solidFill>
                    <a:latin typeface="Times" charset="0"/>
                    <a:ea typeface="细圆" pitchFamily="2" charset="-122"/>
                  </a:rPr>
                  <a:t>立下了受苦如仆人的榜样的神</a:t>
                </a:r>
              </a:p>
              <a:p>
                <a:pPr algn="ctr" eaLnBrk="0" hangingPunct="0"/>
                <a:endParaRPr lang="en-US" altLang="zh-CN" sz="1600" b="1">
                  <a:solidFill>
                    <a:schemeClr val="bg1"/>
                  </a:solidFill>
                  <a:latin typeface="Times" charset="0"/>
                  <a:ea typeface="SimSun" pitchFamily="2" charset="-122"/>
                </a:endParaRPr>
              </a:p>
            </p:txBody>
          </p:sp>
          <p:sp>
            <p:nvSpPr>
              <p:cNvPr id="214069" name="Rectangle 7"/>
              <p:cNvSpPr>
                <a:spLocks noChangeArrowheads="1"/>
              </p:cNvSpPr>
              <p:nvPr/>
            </p:nvSpPr>
            <p:spPr bwMode="auto">
              <a:xfrm>
                <a:off x="0" y="0"/>
                <a:ext cx="4104" cy="671"/>
              </a:xfrm>
              <a:prstGeom prst="rect">
                <a:avLst/>
              </a:prstGeom>
              <a:noFill/>
              <a:ln w="7">
                <a:solidFill>
                  <a:srgbClr val="000000"/>
                </a:solidFill>
                <a:miter lim="800000"/>
                <a:headEnd/>
                <a:tailEnd/>
              </a:ln>
            </p:spPr>
            <p:txBody>
              <a:bodyPr wrap="none"/>
              <a:lstStyle/>
              <a:p>
                <a:endParaRPr lang="en-US"/>
              </a:p>
            </p:txBody>
          </p:sp>
        </p:grpSp>
        <p:grpSp>
          <p:nvGrpSpPr>
            <p:cNvPr id="214026" name="Group 8"/>
            <p:cNvGrpSpPr>
              <a:grpSpLocks/>
            </p:cNvGrpSpPr>
            <p:nvPr/>
          </p:nvGrpSpPr>
          <p:grpSpPr bwMode="auto">
            <a:xfrm>
              <a:off x="0" y="671"/>
              <a:ext cx="2139" cy="633"/>
              <a:chOff x="0" y="671"/>
              <a:chExt cx="2139" cy="633"/>
            </a:xfrm>
          </p:grpSpPr>
          <p:sp>
            <p:nvSpPr>
              <p:cNvPr id="214066" name="Rectangle 9"/>
              <p:cNvSpPr>
                <a:spLocks noChangeArrowheads="1"/>
              </p:cNvSpPr>
              <p:nvPr/>
            </p:nvSpPr>
            <p:spPr bwMode="auto">
              <a:xfrm>
                <a:off x="32" y="671"/>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服事</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7" name="Rectangle 10"/>
              <p:cNvSpPr>
                <a:spLocks noChangeArrowheads="1"/>
              </p:cNvSpPr>
              <p:nvPr/>
            </p:nvSpPr>
            <p:spPr bwMode="auto">
              <a:xfrm>
                <a:off x="0" y="671"/>
                <a:ext cx="2139" cy="633"/>
              </a:xfrm>
              <a:prstGeom prst="rect">
                <a:avLst/>
              </a:prstGeom>
              <a:noFill/>
              <a:ln w="7">
                <a:solidFill>
                  <a:srgbClr val="000000"/>
                </a:solidFill>
                <a:miter lim="800000"/>
                <a:headEnd/>
                <a:tailEnd/>
              </a:ln>
            </p:spPr>
            <p:txBody>
              <a:bodyPr wrap="none"/>
              <a:lstStyle/>
              <a:p>
                <a:endParaRPr lang="en-US"/>
              </a:p>
            </p:txBody>
          </p:sp>
        </p:grpSp>
        <p:grpSp>
          <p:nvGrpSpPr>
            <p:cNvPr id="214027" name="Group 11"/>
            <p:cNvGrpSpPr>
              <a:grpSpLocks/>
            </p:cNvGrpSpPr>
            <p:nvPr/>
          </p:nvGrpSpPr>
          <p:grpSpPr bwMode="auto">
            <a:xfrm>
              <a:off x="2139" y="671"/>
              <a:ext cx="1965" cy="633"/>
              <a:chOff x="2139" y="671"/>
              <a:chExt cx="1965" cy="633"/>
            </a:xfrm>
          </p:grpSpPr>
          <p:sp>
            <p:nvSpPr>
              <p:cNvPr id="214064" name="Rectangle 12"/>
              <p:cNvSpPr>
                <a:spLocks noChangeArrowheads="1"/>
              </p:cNvSpPr>
              <p:nvPr/>
            </p:nvSpPr>
            <p:spPr bwMode="auto">
              <a:xfrm>
                <a:off x="2171" y="671"/>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受苦</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65" name="Rectangle 13"/>
              <p:cNvSpPr>
                <a:spLocks noChangeArrowheads="1"/>
              </p:cNvSpPr>
              <p:nvPr/>
            </p:nvSpPr>
            <p:spPr bwMode="auto">
              <a:xfrm>
                <a:off x="2139" y="671"/>
                <a:ext cx="1965" cy="633"/>
              </a:xfrm>
              <a:prstGeom prst="rect">
                <a:avLst/>
              </a:prstGeom>
              <a:noFill/>
              <a:ln w="7">
                <a:solidFill>
                  <a:srgbClr val="000000"/>
                </a:solidFill>
                <a:miter lim="800000"/>
                <a:headEnd/>
                <a:tailEnd/>
              </a:ln>
            </p:spPr>
            <p:txBody>
              <a:bodyPr wrap="none"/>
              <a:lstStyle/>
              <a:p>
                <a:endParaRPr lang="en-US"/>
              </a:p>
            </p:txBody>
          </p:sp>
        </p:grpSp>
        <p:grpSp>
          <p:nvGrpSpPr>
            <p:cNvPr id="214028" name="Group 14"/>
            <p:cNvGrpSpPr>
              <a:grpSpLocks/>
            </p:cNvGrpSpPr>
            <p:nvPr/>
          </p:nvGrpSpPr>
          <p:grpSpPr bwMode="auto">
            <a:xfrm>
              <a:off x="0" y="1304"/>
              <a:ext cx="2139" cy="633"/>
              <a:chOff x="0" y="1304"/>
              <a:chExt cx="2139" cy="633"/>
            </a:xfrm>
          </p:grpSpPr>
          <p:sp>
            <p:nvSpPr>
              <p:cNvPr id="214062" name="Rectangle 15"/>
              <p:cNvSpPr>
                <a:spLocks noChangeArrowheads="1"/>
              </p:cNvSpPr>
              <p:nvPr/>
            </p:nvSpPr>
            <p:spPr bwMode="auto">
              <a:xfrm>
                <a:off x="32" y="1304"/>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教导与神迹</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3" name="Rectangle 16"/>
              <p:cNvSpPr>
                <a:spLocks noChangeArrowheads="1"/>
              </p:cNvSpPr>
              <p:nvPr/>
            </p:nvSpPr>
            <p:spPr bwMode="auto">
              <a:xfrm>
                <a:off x="0" y="1304"/>
                <a:ext cx="2139" cy="633"/>
              </a:xfrm>
              <a:prstGeom prst="rect">
                <a:avLst/>
              </a:prstGeom>
              <a:noFill/>
              <a:ln w="7">
                <a:solidFill>
                  <a:srgbClr val="000000"/>
                </a:solidFill>
                <a:miter lim="800000"/>
                <a:headEnd/>
                <a:tailEnd/>
              </a:ln>
            </p:spPr>
            <p:txBody>
              <a:bodyPr wrap="none"/>
              <a:lstStyle/>
              <a:p>
                <a:endParaRPr lang="en-US"/>
              </a:p>
            </p:txBody>
          </p:sp>
        </p:grpSp>
        <p:grpSp>
          <p:nvGrpSpPr>
            <p:cNvPr id="214029" name="Group 17"/>
            <p:cNvGrpSpPr>
              <a:grpSpLocks/>
            </p:cNvGrpSpPr>
            <p:nvPr/>
          </p:nvGrpSpPr>
          <p:grpSpPr bwMode="auto">
            <a:xfrm>
              <a:off x="2139" y="1304"/>
              <a:ext cx="1965" cy="633"/>
              <a:chOff x="2139" y="1304"/>
              <a:chExt cx="1965" cy="633"/>
            </a:xfrm>
          </p:grpSpPr>
          <p:sp>
            <p:nvSpPr>
              <p:cNvPr id="214060" name="Rectangle 18"/>
              <p:cNvSpPr>
                <a:spLocks noChangeArrowheads="1"/>
              </p:cNvSpPr>
              <p:nvPr/>
            </p:nvSpPr>
            <p:spPr bwMode="auto">
              <a:xfrm>
                <a:off x="2171" y="1304"/>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b="1">
                    <a:solidFill>
                      <a:srgbClr val="000000"/>
                    </a:solidFill>
                    <a:ea typeface="SimSun" pitchFamily="2" charset="-122"/>
                  </a:rPr>
                  <a:t>奉献、</a:t>
                </a:r>
                <a:r>
                  <a:rPr lang="zh-CN" altLang="en-US" sz="2200" b="1">
                    <a:solidFill>
                      <a:srgbClr val="000000"/>
                    </a:solidFill>
                    <a:latin typeface="Times" charset="0"/>
                    <a:ea typeface="细圆" pitchFamily="2" charset="-122"/>
                  </a:rPr>
                  <a:t>牺牲</a:t>
                </a:r>
              </a:p>
              <a:p>
                <a:pPr algn="ctr" eaLnBrk="0" hangingPunct="0"/>
                <a:r>
                  <a:rPr lang="en-US" altLang="zh-CN" sz="2200" b="1">
                    <a:solidFill>
                      <a:srgbClr val="000000"/>
                    </a:solidFill>
                    <a:latin typeface="Times" charset="0"/>
                    <a:ea typeface="SimSun" pitchFamily="2" charset="-122"/>
                  </a:rPr>
                  <a:t> </a:t>
                </a:r>
              </a:p>
            </p:txBody>
          </p:sp>
          <p:sp>
            <p:nvSpPr>
              <p:cNvPr id="214061" name="Rectangle 19"/>
              <p:cNvSpPr>
                <a:spLocks noChangeArrowheads="1"/>
              </p:cNvSpPr>
              <p:nvPr/>
            </p:nvSpPr>
            <p:spPr bwMode="auto">
              <a:xfrm>
                <a:off x="2139" y="1304"/>
                <a:ext cx="1965" cy="633"/>
              </a:xfrm>
              <a:prstGeom prst="rect">
                <a:avLst/>
              </a:prstGeom>
              <a:noFill/>
              <a:ln w="7">
                <a:solidFill>
                  <a:srgbClr val="000000"/>
                </a:solidFill>
                <a:miter lim="800000"/>
                <a:headEnd/>
                <a:tailEnd/>
              </a:ln>
            </p:spPr>
            <p:txBody>
              <a:bodyPr wrap="none"/>
              <a:lstStyle/>
              <a:p>
                <a:endParaRPr lang="en-US"/>
              </a:p>
            </p:txBody>
          </p:sp>
        </p:grpSp>
        <p:grpSp>
          <p:nvGrpSpPr>
            <p:cNvPr id="214030" name="Group 20"/>
            <p:cNvGrpSpPr>
              <a:grpSpLocks/>
            </p:cNvGrpSpPr>
            <p:nvPr/>
          </p:nvGrpSpPr>
          <p:grpSpPr bwMode="auto">
            <a:xfrm>
              <a:off x="0" y="1937"/>
              <a:ext cx="2139" cy="633"/>
              <a:chOff x="0" y="1937"/>
              <a:chExt cx="2139" cy="633"/>
            </a:xfrm>
          </p:grpSpPr>
          <p:sp>
            <p:nvSpPr>
              <p:cNvPr id="214058" name="Rectangle 21"/>
              <p:cNvSpPr>
                <a:spLocks noChangeArrowheads="1"/>
              </p:cNvSpPr>
              <p:nvPr/>
            </p:nvSpPr>
            <p:spPr bwMode="auto">
              <a:xfrm>
                <a:off x="32" y="1937"/>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加利利与比里亚</a:t>
                </a:r>
              </a:p>
              <a:p>
                <a:pPr algn="ctr" eaLnBrk="0" hangingPunct="0"/>
                <a:endParaRPr lang="en-US" altLang="zh-CN" sz="2200" b="1">
                  <a:solidFill>
                    <a:srgbClr val="000000"/>
                  </a:solidFill>
                  <a:latin typeface="Times" charset="0"/>
                  <a:ea typeface="SimSun" pitchFamily="2" charset="-122"/>
                </a:endParaRPr>
              </a:p>
            </p:txBody>
          </p:sp>
          <p:sp>
            <p:nvSpPr>
              <p:cNvPr id="214059" name="Rectangle 22"/>
              <p:cNvSpPr>
                <a:spLocks noChangeArrowheads="1"/>
              </p:cNvSpPr>
              <p:nvPr/>
            </p:nvSpPr>
            <p:spPr bwMode="auto">
              <a:xfrm>
                <a:off x="0" y="1937"/>
                <a:ext cx="2139" cy="633"/>
              </a:xfrm>
              <a:prstGeom prst="rect">
                <a:avLst/>
              </a:prstGeom>
              <a:noFill/>
              <a:ln w="7">
                <a:solidFill>
                  <a:srgbClr val="000000"/>
                </a:solidFill>
                <a:miter lim="800000"/>
                <a:headEnd/>
                <a:tailEnd/>
              </a:ln>
            </p:spPr>
            <p:txBody>
              <a:bodyPr wrap="none"/>
              <a:lstStyle/>
              <a:p>
                <a:endParaRPr lang="en-US"/>
              </a:p>
            </p:txBody>
          </p:sp>
        </p:grpSp>
        <p:grpSp>
          <p:nvGrpSpPr>
            <p:cNvPr id="214031" name="Group 23"/>
            <p:cNvGrpSpPr>
              <a:grpSpLocks/>
            </p:cNvGrpSpPr>
            <p:nvPr/>
          </p:nvGrpSpPr>
          <p:grpSpPr bwMode="auto">
            <a:xfrm>
              <a:off x="2139" y="1937"/>
              <a:ext cx="1965" cy="633"/>
              <a:chOff x="2139" y="1937"/>
              <a:chExt cx="1965" cy="633"/>
            </a:xfrm>
          </p:grpSpPr>
          <p:sp>
            <p:nvSpPr>
              <p:cNvPr id="214056" name="Rectangle 24"/>
              <p:cNvSpPr>
                <a:spLocks noChangeArrowheads="1"/>
              </p:cNvSpPr>
              <p:nvPr/>
            </p:nvSpPr>
            <p:spPr bwMode="auto">
              <a:xfrm>
                <a:off x="2171" y="1937"/>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犹大与耶路撒冷</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57" name="Rectangle 25"/>
              <p:cNvSpPr>
                <a:spLocks noChangeArrowheads="1"/>
              </p:cNvSpPr>
              <p:nvPr/>
            </p:nvSpPr>
            <p:spPr bwMode="auto">
              <a:xfrm>
                <a:off x="2139" y="1937"/>
                <a:ext cx="1965" cy="633"/>
              </a:xfrm>
              <a:prstGeom prst="rect">
                <a:avLst/>
              </a:prstGeom>
              <a:noFill/>
              <a:ln w="7">
                <a:solidFill>
                  <a:srgbClr val="000000"/>
                </a:solidFill>
                <a:miter lim="800000"/>
                <a:headEnd/>
                <a:tailEnd/>
              </a:ln>
            </p:spPr>
            <p:txBody>
              <a:bodyPr wrap="none"/>
              <a:lstStyle/>
              <a:p>
                <a:endParaRPr lang="en-US"/>
              </a:p>
            </p:txBody>
          </p:sp>
        </p:grpSp>
        <p:grpSp>
          <p:nvGrpSpPr>
            <p:cNvPr id="214032" name="Group 26"/>
            <p:cNvGrpSpPr>
              <a:grpSpLocks/>
            </p:cNvGrpSpPr>
            <p:nvPr/>
          </p:nvGrpSpPr>
          <p:grpSpPr bwMode="auto">
            <a:xfrm>
              <a:off x="0" y="2570"/>
              <a:ext cx="852" cy="633"/>
              <a:chOff x="0" y="2570"/>
              <a:chExt cx="852" cy="633"/>
            </a:xfrm>
          </p:grpSpPr>
          <p:sp>
            <p:nvSpPr>
              <p:cNvPr id="214054" name="Rectangle 27"/>
              <p:cNvSpPr>
                <a:spLocks noChangeArrowheads="1"/>
              </p:cNvSpPr>
              <p:nvPr/>
            </p:nvSpPr>
            <p:spPr bwMode="auto">
              <a:xfrm>
                <a:off x="32" y="2570"/>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来到</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55" name="Rectangle 28"/>
              <p:cNvSpPr>
                <a:spLocks noChangeArrowheads="1"/>
              </p:cNvSpPr>
              <p:nvPr/>
            </p:nvSpPr>
            <p:spPr bwMode="auto">
              <a:xfrm>
                <a:off x="0" y="2570"/>
                <a:ext cx="852" cy="633"/>
              </a:xfrm>
              <a:prstGeom prst="rect">
                <a:avLst/>
              </a:prstGeom>
              <a:noFill/>
              <a:ln w="7">
                <a:solidFill>
                  <a:srgbClr val="000000"/>
                </a:solidFill>
                <a:miter lim="800000"/>
                <a:headEnd/>
                <a:tailEnd/>
              </a:ln>
            </p:spPr>
            <p:txBody>
              <a:bodyPr wrap="none"/>
              <a:lstStyle/>
              <a:p>
                <a:endParaRPr lang="en-US"/>
              </a:p>
            </p:txBody>
          </p:sp>
        </p:grpSp>
        <p:grpSp>
          <p:nvGrpSpPr>
            <p:cNvPr id="214033" name="Group 29"/>
            <p:cNvGrpSpPr>
              <a:grpSpLocks/>
            </p:cNvGrpSpPr>
            <p:nvPr/>
          </p:nvGrpSpPr>
          <p:grpSpPr bwMode="auto">
            <a:xfrm>
              <a:off x="852" y="2570"/>
              <a:ext cx="1287" cy="633"/>
              <a:chOff x="852" y="2570"/>
              <a:chExt cx="1287" cy="633"/>
            </a:xfrm>
          </p:grpSpPr>
          <p:sp>
            <p:nvSpPr>
              <p:cNvPr id="214052" name="Rectangle 30"/>
              <p:cNvSpPr>
                <a:spLocks noChangeArrowheads="1"/>
              </p:cNvSpPr>
              <p:nvPr/>
            </p:nvSpPr>
            <p:spPr bwMode="auto">
              <a:xfrm>
                <a:off x="884" y="2570"/>
                <a:ext cx="1223"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zh-CN" altLang="en-US" sz="2200" b="1">
                    <a:solidFill>
                      <a:srgbClr val="000000"/>
                    </a:solidFill>
                    <a:latin typeface="细圆" pitchFamily="2" charset="-122"/>
                    <a:ea typeface="细圆" pitchFamily="2" charset="-122"/>
                  </a:rPr>
                  <a:t>事奉的拦阻</a:t>
                </a:r>
                <a:r>
                  <a:rPr lang="zh-CN" altLang="en-US" sz="2200" b="1">
                    <a:solidFill>
                      <a:srgbClr val="000000"/>
                    </a:solidFill>
                    <a:latin typeface="Times" charset="0"/>
                    <a:ea typeface="SimSun" pitchFamily="2" charset="-122"/>
                  </a:rPr>
                  <a:t> </a:t>
                </a:r>
              </a:p>
            </p:txBody>
          </p:sp>
          <p:sp>
            <p:nvSpPr>
              <p:cNvPr id="214053" name="Rectangle 31"/>
              <p:cNvSpPr>
                <a:spLocks noChangeArrowheads="1"/>
              </p:cNvSpPr>
              <p:nvPr/>
            </p:nvSpPr>
            <p:spPr bwMode="auto">
              <a:xfrm>
                <a:off x="852" y="2570"/>
                <a:ext cx="1287" cy="633"/>
              </a:xfrm>
              <a:prstGeom prst="rect">
                <a:avLst/>
              </a:prstGeom>
              <a:noFill/>
              <a:ln w="7">
                <a:solidFill>
                  <a:srgbClr val="000000"/>
                </a:solidFill>
                <a:miter lim="800000"/>
                <a:headEnd/>
                <a:tailEnd/>
              </a:ln>
            </p:spPr>
            <p:txBody>
              <a:bodyPr wrap="none"/>
              <a:lstStyle/>
              <a:p>
                <a:endParaRPr lang="en-US"/>
              </a:p>
            </p:txBody>
          </p:sp>
        </p:grpSp>
        <p:grpSp>
          <p:nvGrpSpPr>
            <p:cNvPr id="214034" name="Group 32"/>
            <p:cNvGrpSpPr>
              <a:grpSpLocks/>
            </p:cNvGrpSpPr>
            <p:nvPr/>
          </p:nvGrpSpPr>
          <p:grpSpPr bwMode="auto">
            <a:xfrm>
              <a:off x="2139" y="2570"/>
              <a:ext cx="929" cy="633"/>
              <a:chOff x="2139" y="2570"/>
              <a:chExt cx="929" cy="633"/>
            </a:xfrm>
          </p:grpSpPr>
          <p:sp>
            <p:nvSpPr>
              <p:cNvPr id="214050" name="Rectangle 33"/>
              <p:cNvSpPr>
                <a:spLocks noChangeArrowheads="1"/>
              </p:cNvSpPr>
              <p:nvPr/>
            </p:nvSpPr>
            <p:spPr bwMode="auto">
              <a:xfrm>
                <a:off x="2171" y="2570"/>
                <a:ext cx="865"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en-US" altLang="zh-CN" sz="2200" b="1">
                    <a:solidFill>
                      <a:srgbClr val="000000"/>
                    </a:solidFill>
                    <a:latin typeface="Times" charset="0"/>
                    <a:ea typeface="细圆" pitchFamily="2" charset="-122"/>
                  </a:rPr>
                  <a:t> </a:t>
                </a:r>
                <a:r>
                  <a:rPr lang="zh-CN" altLang="en-US" sz="2200" b="1">
                    <a:solidFill>
                      <a:srgbClr val="000000"/>
                    </a:solidFill>
                    <a:latin typeface="Times" charset="0"/>
                    <a:ea typeface="细圆" pitchFamily="2" charset="-122"/>
                  </a:rPr>
                  <a:t>自我牺牲</a:t>
                </a:r>
              </a:p>
            </p:txBody>
          </p:sp>
          <p:sp>
            <p:nvSpPr>
              <p:cNvPr id="214051" name="Rectangle 34"/>
              <p:cNvSpPr>
                <a:spLocks noChangeArrowheads="1"/>
              </p:cNvSpPr>
              <p:nvPr/>
            </p:nvSpPr>
            <p:spPr bwMode="auto">
              <a:xfrm>
                <a:off x="2139" y="2570"/>
                <a:ext cx="929" cy="633"/>
              </a:xfrm>
              <a:prstGeom prst="rect">
                <a:avLst/>
              </a:prstGeom>
              <a:noFill/>
              <a:ln w="7">
                <a:solidFill>
                  <a:srgbClr val="000000"/>
                </a:solidFill>
                <a:miter lim="800000"/>
                <a:headEnd/>
                <a:tailEnd/>
              </a:ln>
            </p:spPr>
            <p:txBody>
              <a:bodyPr wrap="none"/>
              <a:lstStyle/>
              <a:p>
                <a:endParaRPr lang="en-US"/>
              </a:p>
            </p:txBody>
          </p:sp>
        </p:grpSp>
        <p:grpSp>
          <p:nvGrpSpPr>
            <p:cNvPr id="214035" name="Group 35"/>
            <p:cNvGrpSpPr>
              <a:grpSpLocks/>
            </p:cNvGrpSpPr>
            <p:nvPr/>
          </p:nvGrpSpPr>
          <p:grpSpPr bwMode="auto">
            <a:xfrm>
              <a:off x="3068" y="2570"/>
              <a:ext cx="1036" cy="633"/>
              <a:chOff x="3068" y="2570"/>
              <a:chExt cx="1036" cy="633"/>
            </a:xfrm>
          </p:grpSpPr>
          <p:sp>
            <p:nvSpPr>
              <p:cNvPr id="214048" name="Rectangle 36"/>
              <p:cNvSpPr>
                <a:spLocks noChangeArrowheads="1"/>
              </p:cNvSpPr>
              <p:nvPr/>
            </p:nvSpPr>
            <p:spPr bwMode="auto">
              <a:xfrm>
                <a:off x="3100" y="2570"/>
                <a:ext cx="972"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a:r>
                  <a:rPr lang="zh-CN" altLang="en-US" sz="2200" b="1">
                    <a:solidFill>
                      <a:srgbClr val="000000"/>
                    </a:solidFill>
                    <a:latin typeface="细圆" pitchFamily="2" charset="-122"/>
                    <a:ea typeface="细圆" pitchFamily="2" charset="-122"/>
                  </a:rPr>
                  <a:t>复活</a:t>
                </a:r>
              </a:p>
            </p:txBody>
          </p:sp>
          <p:sp>
            <p:nvSpPr>
              <p:cNvPr id="214049" name="Rectangle 37"/>
              <p:cNvSpPr>
                <a:spLocks noChangeArrowheads="1"/>
              </p:cNvSpPr>
              <p:nvPr/>
            </p:nvSpPr>
            <p:spPr bwMode="auto">
              <a:xfrm>
                <a:off x="3068" y="2570"/>
                <a:ext cx="1036" cy="633"/>
              </a:xfrm>
              <a:prstGeom prst="rect">
                <a:avLst/>
              </a:prstGeom>
              <a:noFill/>
              <a:ln w="7">
                <a:solidFill>
                  <a:srgbClr val="000000"/>
                </a:solidFill>
                <a:miter lim="800000"/>
                <a:headEnd/>
                <a:tailEnd/>
              </a:ln>
            </p:spPr>
            <p:txBody>
              <a:bodyPr wrap="none"/>
              <a:lstStyle/>
              <a:p>
                <a:endParaRPr lang="en-US"/>
              </a:p>
            </p:txBody>
          </p:sp>
        </p:grpSp>
        <p:grpSp>
          <p:nvGrpSpPr>
            <p:cNvPr id="214036" name="Group 38"/>
            <p:cNvGrpSpPr>
              <a:grpSpLocks/>
            </p:cNvGrpSpPr>
            <p:nvPr/>
          </p:nvGrpSpPr>
          <p:grpSpPr bwMode="auto">
            <a:xfrm>
              <a:off x="0" y="3203"/>
              <a:ext cx="852" cy="633"/>
              <a:chOff x="0" y="3203"/>
              <a:chExt cx="852" cy="633"/>
            </a:xfrm>
          </p:grpSpPr>
          <p:sp>
            <p:nvSpPr>
              <p:cNvPr id="214046" name="Rectangle 39"/>
              <p:cNvSpPr>
                <a:spLocks noChangeArrowheads="1"/>
              </p:cNvSpPr>
              <p:nvPr/>
            </p:nvSpPr>
            <p:spPr bwMode="auto">
              <a:xfrm>
                <a:off x="32" y="3203"/>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1:1-13 </a:t>
                </a:r>
              </a:p>
              <a:p>
                <a:pPr algn="ctr" eaLnBrk="0" hangingPunct="0"/>
                <a:endParaRPr lang="en-US" altLang="zh-CN" sz="2200" b="1">
                  <a:solidFill>
                    <a:srgbClr val="000000"/>
                  </a:solidFill>
                  <a:latin typeface="Times" charset="0"/>
                  <a:ea typeface="SimSun" pitchFamily="2" charset="-122"/>
                </a:endParaRPr>
              </a:p>
            </p:txBody>
          </p:sp>
          <p:sp>
            <p:nvSpPr>
              <p:cNvPr id="214047" name="Rectangle 40"/>
              <p:cNvSpPr>
                <a:spLocks noChangeArrowheads="1"/>
              </p:cNvSpPr>
              <p:nvPr/>
            </p:nvSpPr>
            <p:spPr bwMode="auto">
              <a:xfrm>
                <a:off x="0" y="3203"/>
                <a:ext cx="852" cy="633"/>
              </a:xfrm>
              <a:prstGeom prst="rect">
                <a:avLst/>
              </a:prstGeom>
              <a:noFill/>
              <a:ln w="7">
                <a:solidFill>
                  <a:srgbClr val="000000"/>
                </a:solidFill>
                <a:miter lim="800000"/>
                <a:headEnd/>
                <a:tailEnd/>
              </a:ln>
            </p:spPr>
            <p:txBody>
              <a:bodyPr wrap="none"/>
              <a:lstStyle/>
              <a:p>
                <a:endParaRPr lang="en-US"/>
              </a:p>
            </p:txBody>
          </p:sp>
        </p:grpSp>
        <p:grpSp>
          <p:nvGrpSpPr>
            <p:cNvPr id="214037" name="Group 41"/>
            <p:cNvGrpSpPr>
              <a:grpSpLocks/>
            </p:cNvGrpSpPr>
            <p:nvPr/>
          </p:nvGrpSpPr>
          <p:grpSpPr bwMode="auto">
            <a:xfrm>
              <a:off x="852" y="3203"/>
              <a:ext cx="1287" cy="633"/>
              <a:chOff x="852" y="3203"/>
              <a:chExt cx="1287" cy="633"/>
            </a:xfrm>
          </p:grpSpPr>
          <p:sp>
            <p:nvSpPr>
              <p:cNvPr id="214044" name="Rectangle 42"/>
              <p:cNvSpPr>
                <a:spLocks noChangeArrowheads="1"/>
              </p:cNvSpPr>
              <p:nvPr/>
            </p:nvSpPr>
            <p:spPr bwMode="auto">
              <a:xfrm>
                <a:off x="884" y="3203"/>
                <a:ext cx="1223"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1:14—10:52</a:t>
                </a:r>
              </a:p>
              <a:p>
                <a:pPr algn="ctr" eaLnBrk="0" hangingPunct="0"/>
                <a:endParaRPr lang="en-US" altLang="zh-CN" sz="2200" b="1">
                  <a:solidFill>
                    <a:srgbClr val="000000"/>
                  </a:solidFill>
                  <a:latin typeface="Times" charset="0"/>
                  <a:ea typeface="SimSun" pitchFamily="2" charset="-122"/>
                </a:endParaRPr>
              </a:p>
            </p:txBody>
          </p:sp>
          <p:sp>
            <p:nvSpPr>
              <p:cNvPr id="214045" name="Rectangle 43"/>
              <p:cNvSpPr>
                <a:spLocks noChangeArrowheads="1"/>
              </p:cNvSpPr>
              <p:nvPr/>
            </p:nvSpPr>
            <p:spPr bwMode="auto">
              <a:xfrm>
                <a:off x="852" y="3203"/>
                <a:ext cx="1287" cy="633"/>
              </a:xfrm>
              <a:prstGeom prst="rect">
                <a:avLst/>
              </a:prstGeom>
              <a:noFill/>
              <a:ln w="7">
                <a:solidFill>
                  <a:srgbClr val="000000"/>
                </a:solidFill>
                <a:miter lim="800000"/>
                <a:headEnd/>
                <a:tailEnd/>
              </a:ln>
            </p:spPr>
            <p:txBody>
              <a:bodyPr wrap="none"/>
              <a:lstStyle/>
              <a:p>
                <a:endParaRPr lang="en-US"/>
              </a:p>
            </p:txBody>
          </p:sp>
        </p:grpSp>
        <p:grpSp>
          <p:nvGrpSpPr>
            <p:cNvPr id="214038" name="Group 44"/>
            <p:cNvGrpSpPr>
              <a:grpSpLocks/>
            </p:cNvGrpSpPr>
            <p:nvPr/>
          </p:nvGrpSpPr>
          <p:grpSpPr bwMode="auto">
            <a:xfrm>
              <a:off x="2139" y="3203"/>
              <a:ext cx="929" cy="633"/>
              <a:chOff x="2139" y="3203"/>
              <a:chExt cx="929" cy="633"/>
            </a:xfrm>
          </p:grpSpPr>
          <p:sp>
            <p:nvSpPr>
              <p:cNvPr id="214042" name="Rectangle 45"/>
              <p:cNvSpPr>
                <a:spLocks noChangeArrowheads="1"/>
              </p:cNvSpPr>
              <p:nvPr/>
            </p:nvSpPr>
            <p:spPr bwMode="auto">
              <a:xfrm>
                <a:off x="2171" y="3203"/>
                <a:ext cx="86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11—15</a:t>
                </a:r>
              </a:p>
              <a:p>
                <a:pPr algn="ctr"/>
                <a:r>
                  <a:rPr lang="zh-CN" altLang="en-US" sz="2200" b="1">
                    <a:solidFill>
                      <a:srgbClr val="000000"/>
                    </a:solidFill>
                    <a:latin typeface="Times" charset="0"/>
                    <a:ea typeface="细圆" pitchFamily="2" charset="-122"/>
                  </a:rPr>
                  <a:t>章</a:t>
                </a:r>
              </a:p>
            </p:txBody>
          </p:sp>
          <p:sp>
            <p:nvSpPr>
              <p:cNvPr id="214043" name="Rectangle 46"/>
              <p:cNvSpPr>
                <a:spLocks noChangeArrowheads="1"/>
              </p:cNvSpPr>
              <p:nvPr/>
            </p:nvSpPr>
            <p:spPr bwMode="auto">
              <a:xfrm>
                <a:off x="2139" y="3203"/>
                <a:ext cx="929" cy="633"/>
              </a:xfrm>
              <a:prstGeom prst="rect">
                <a:avLst/>
              </a:prstGeom>
              <a:noFill/>
              <a:ln w="7">
                <a:solidFill>
                  <a:srgbClr val="000000"/>
                </a:solidFill>
                <a:miter lim="800000"/>
                <a:headEnd/>
                <a:tailEnd/>
              </a:ln>
            </p:spPr>
            <p:txBody>
              <a:bodyPr wrap="none"/>
              <a:lstStyle/>
              <a:p>
                <a:endParaRPr lang="en-US"/>
              </a:p>
            </p:txBody>
          </p:sp>
        </p:grpSp>
        <p:grpSp>
          <p:nvGrpSpPr>
            <p:cNvPr id="214039" name="Group 47"/>
            <p:cNvGrpSpPr>
              <a:grpSpLocks/>
            </p:cNvGrpSpPr>
            <p:nvPr/>
          </p:nvGrpSpPr>
          <p:grpSpPr bwMode="auto">
            <a:xfrm>
              <a:off x="3068" y="3203"/>
              <a:ext cx="1036" cy="633"/>
              <a:chOff x="3068" y="3203"/>
              <a:chExt cx="1036" cy="633"/>
            </a:xfrm>
          </p:grpSpPr>
          <p:sp>
            <p:nvSpPr>
              <p:cNvPr id="214040" name="Rectangle 48"/>
              <p:cNvSpPr>
                <a:spLocks noChangeArrowheads="1"/>
              </p:cNvSpPr>
              <p:nvPr/>
            </p:nvSpPr>
            <p:spPr bwMode="auto">
              <a:xfrm>
                <a:off x="3100" y="3203"/>
                <a:ext cx="972" cy="633"/>
              </a:xfrm>
              <a:prstGeom prst="rect">
                <a:avLst/>
              </a:prstGeom>
              <a:noFill/>
              <a:ln w="9525">
                <a:solidFill>
                  <a:srgbClr val="000000"/>
                </a:solidFill>
                <a:miter lim="800000"/>
                <a:headEnd/>
                <a:tailEnd/>
              </a:ln>
            </p:spPr>
            <p:txBody>
              <a:bodyPr/>
              <a:lstStyle/>
              <a:p>
                <a:pPr algn="ctr" eaLnBrk="0" hangingPunct="0"/>
                <a:r>
                  <a:rPr lang="en-US" altLang="zh-CN" sz="2200" b="1">
                    <a:solidFill>
                      <a:srgbClr val="000000"/>
                    </a:solidFill>
                    <a:latin typeface="Times" charset="0"/>
                    <a:ea typeface="SimSun" pitchFamily="2" charset="-122"/>
                  </a:rPr>
                  <a:t>16 </a:t>
                </a:r>
              </a:p>
              <a:p>
                <a:pPr algn="ctr" eaLnBrk="0" hangingPunct="0"/>
                <a:r>
                  <a:rPr lang="en-US" altLang="zh-CN" sz="2200" b="1">
                    <a:solidFill>
                      <a:srgbClr val="000000"/>
                    </a:solidFill>
                    <a:latin typeface="Times" charset="0"/>
                    <a:ea typeface="SimSun" pitchFamily="2" charset="-122"/>
                  </a:rPr>
                  <a:t> </a:t>
                </a:r>
                <a:r>
                  <a:rPr lang="zh-CN" altLang="en-US" b="1">
                    <a:solidFill>
                      <a:srgbClr val="000000"/>
                    </a:solidFill>
                    <a:ea typeface="细圆" pitchFamily="2" charset="-122"/>
                  </a:rPr>
                  <a:t>章</a:t>
                </a:r>
                <a:endParaRPr lang="en-US" altLang="zh-CN" b="1">
                  <a:solidFill>
                    <a:srgbClr val="000000"/>
                  </a:solidFill>
                  <a:ea typeface="细圆" pitchFamily="2" charset="-122"/>
                </a:endParaRPr>
              </a:p>
            </p:txBody>
          </p:sp>
          <p:sp>
            <p:nvSpPr>
              <p:cNvPr id="214041" name="Rectangle 49"/>
              <p:cNvSpPr>
                <a:spLocks noChangeArrowheads="1"/>
              </p:cNvSpPr>
              <p:nvPr/>
            </p:nvSpPr>
            <p:spPr bwMode="auto">
              <a:xfrm>
                <a:off x="3068" y="3203"/>
                <a:ext cx="1036" cy="633"/>
              </a:xfrm>
              <a:prstGeom prst="rect">
                <a:avLst/>
              </a:prstGeom>
              <a:noFill/>
              <a:ln w="7">
                <a:solidFill>
                  <a:srgbClr val="000000"/>
                </a:solidFill>
                <a:miter lim="800000"/>
                <a:headEnd/>
                <a:tailEnd/>
              </a:ln>
            </p:spPr>
            <p:txBody>
              <a:bodyPr wrap="none"/>
              <a:lstStyle/>
              <a:p>
                <a:endParaRPr lang="en-US"/>
              </a:p>
            </p:txBody>
          </p:sp>
        </p:grpSp>
      </p:grpSp>
      <p:sp>
        <p:nvSpPr>
          <p:cNvPr id="93234" name="Text Box 50"/>
          <p:cNvSpPr txBox="1">
            <a:spLocks noChangeArrowheads="1"/>
          </p:cNvSpPr>
          <p:nvPr/>
        </p:nvSpPr>
        <p:spPr bwMode="auto">
          <a:xfrm>
            <a:off x="1143000" y="3276600"/>
            <a:ext cx="6248400" cy="2378075"/>
          </a:xfrm>
          <a:prstGeom prst="rect">
            <a:avLst/>
          </a:prstGeom>
          <a:solidFill>
            <a:srgbClr val="BABE90"/>
          </a:solidFill>
          <a:ln w="9525">
            <a:noFill/>
            <a:miter lim="800000"/>
            <a:headEnd/>
            <a:tailEnd/>
          </a:ln>
        </p:spPr>
        <p:txBody>
          <a:bodyPr>
            <a:spAutoFit/>
          </a:bodyPr>
          <a:lstStyle/>
          <a:p>
            <a:pPr algn="ctr"/>
            <a:r>
              <a:rPr lang="en-US" altLang="zh-CN" sz="3200" b="1" u="sng">
                <a:solidFill>
                  <a:srgbClr val="000000"/>
                </a:solidFill>
                <a:ea typeface="细圆" pitchFamily="2" charset="-122"/>
              </a:rPr>
              <a:t>钥</a:t>
            </a:r>
            <a:r>
              <a:rPr lang="zh-CN" altLang="en-US" sz="3200" b="1" u="sng">
                <a:solidFill>
                  <a:srgbClr val="000000"/>
                </a:solidFill>
                <a:ea typeface="细圆" pitchFamily="2" charset="-122"/>
              </a:rPr>
              <a:t>节</a:t>
            </a:r>
            <a:r>
              <a:rPr lang="zh-CN" altLang="en-US" sz="2800" b="1">
                <a:solidFill>
                  <a:srgbClr val="000000"/>
                </a:solidFill>
                <a:ea typeface="细圆" pitchFamily="2" charset="-122"/>
              </a:rPr>
              <a:t> </a:t>
            </a:r>
          </a:p>
          <a:p>
            <a:pPr algn="ctr"/>
            <a:r>
              <a:rPr lang="en-US" altLang="zh-CN" sz="2800" b="1">
                <a:solidFill>
                  <a:srgbClr val="000000"/>
                </a:solidFill>
                <a:ea typeface="细圆" pitchFamily="2" charset="-122"/>
              </a:rPr>
              <a:t>“</a:t>
            </a:r>
            <a:r>
              <a:rPr lang="zh-CN" altLang="en-US" sz="2800" b="1">
                <a:solidFill>
                  <a:srgbClr val="000000"/>
                </a:solidFill>
                <a:ea typeface="细圆" pitchFamily="2" charset="-122"/>
              </a:rPr>
              <a:t>因为人子来，并不是要受人的服事，乃是要服事人，并且要舍命，作多人的赎价。”</a:t>
            </a:r>
          </a:p>
          <a:p>
            <a:pPr algn="ctr"/>
            <a:r>
              <a:rPr lang="en-US" altLang="zh-CN" sz="2800" b="1">
                <a:solidFill>
                  <a:srgbClr val="000000"/>
                </a:solidFill>
                <a:ea typeface="SimSun" pitchFamily="2" charset="-122"/>
              </a:rPr>
              <a:t>（</a:t>
            </a:r>
            <a:r>
              <a:rPr lang="zh-CN" altLang="en-US" sz="2800" b="1">
                <a:solidFill>
                  <a:srgbClr val="000000"/>
                </a:solidFill>
                <a:ea typeface="细圆" pitchFamily="2" charset="-122"/>
              </a:rPr>
              <a:t>可</a:t>
            </a:r>
            <a:r>
              <a:rPr lang="zh-CN" altLang="en-US" sz="2800" b="1">
                <a:solidFill>
                  <a:srgbClr val="000000"/>
                </a:solidFill>
                <a:ea typeface="SimSun" pitchFamily="2" charset="-122"/>
              </a:rPr>
              <a:t> </a:t>
            </a:r>
            <a:r>
              <a:rPr lang="en-US" altLang="ja-JP" sz="2800" b="1">
                <a:solidFill>
                  <a:srgbClr val="000000"/>
                </a:solidFill>
                <a:cs typeface="Times New Roman" pitchFamily="18" charset="0"/>
              </a:rPr>
              <a:t>10:45</a:t>
            </a:r>
            <a:r>
              <a:rPr lang="zh-CN" altLang="en-US" sz="2800" b="1">
                <a:solidFill>
                  <a:srgbClr val="000000"/>
                </a:solidFill>
                <a:ea typeface="SimSun" pitchFamily="2" charset="-122"/>
              </a:rPr>
              <a:t>）</a:t>
            </a:r>
            <a:endParaRPr lang="en-US" sz="2800">
              <a:solidFill>
                <a:srgbClr val="000000"/>
              </a:solidFill>
              <a:ea typeface="SimSun" pitchFamily="2" charset="-122"/>
            </a:endParaRPr>
          </a:p>
        </p:txBody>
      </p:sp>
      <p:sp>
        <p:nvSpPr>
          <p:cNvPr id="93235" name="Text Box 51"/>
          <p:cNvSpPr txBox="1">
            <a:spLocks noChangeArrowheads="1"/>
          </p:cNvSpPr>
          <p:nvPr/>
        </p:nvSpPr>
        <p:spPr bwMode="auto">
          <a:xfrm>
            <a:off x="2232025"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服</a:t>
            </a:r>
            <a:r>
              <a:rPr lang="zh-CN" altLang="en-US" sz="2800" b="1">
                <a:solidFill>
                  <a:srgbClr val="FF0000"/>
                </a:solidFill>
                <a:latin typeface="细圆" pitchFamily="2" charset="-122"/>
                <a:ea typeface="细圆" pitchFamily="2" charset="-122"/>
              </a:rPr>
              <a:t>事</a:t>
            </a:r>
          </a:p>
        </p:txBody>
      </p:sp>
      <p:sp>
        <p:nvSpPr>
          <p:cNvPr id="93236" name="Text Box 52"/>
          <p:cNvSpPr txBox="1">
            <a:spLocks noChangeArrowheads="1"/>
          </p:cNvSpPr>
          <p:nvPr/>
        </p:nvSpPr>
        <p:spPr bwMode="auto">
          <a:xfrm>
            <a:off x="4819650"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舍</a:t>
            </a:r>
            <a:r>
              <a:rPr lang="zh-CN" altLang="en-US" sz="2800" b="1">
                <a:solidFill>
                  <a:srgbClr val="FF0000"/>
                </a:solidFill>
                <a:latin typeface="细圆" pitchFamily="2" charset="-122"/>
                <a:ea typeface="细圆" pitchFamily="2" charset="-122"/>
              </a:rPr>
              <a:t>命</a:t>
            </a:r>
          </a:p>
        </p:txBody>
      </p:sp>
      <p:sp>
        <p:nvSpPr>
          <p:cNvPr id="93237" name="AutoShape 53"/>
          <p:cNvSpPr>
            <a:spLocks noChangeArrowheads="1"/>
          </p:cNvSpPr>
          <p:nvPr/>
        </p:nvSpPr>
        <p:spPr bwMode="auto">
          <a:xfrm rot="-1709114">
            <a:off x="1676400" y="2962275"/>
            <a:ext cx="762000" cy="1362075"/>
          </a:xfrm>
          <a:prstGeom prst="upArrow">
            <a:avLst>
              <a:gd name="adj1" fmla="val 50000"/>
              <a:gd name="adj2" fmla="val 44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
        <p:nvSpPr>
          <p:cNvPr id="93238" name="AutoShape 54"/>
          <p:cNvSpPr>
            <a:spLocks noChangeArrowheads="1"/>
          </p:cNvSpPr>
          <p:nvPr/>
        </p:nvSpPr>
        <p:spPr bwMode="auto">
          <a:xfrm rot="2370074" flipH="1">
            <a:off x="5486400" y="2822575"/>
            <a:ext cx="762000" cy="1514475"/>
          </a:xfrm>
          <a:prstGeom prst="upArrow">
            <a:avLst>
              <a:gd name="adj1" fmla="val 50000"/>
              <a:gd name="adj2" fmla="val 49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3235"/>
                                        </p:tgtEl>
                                        <p:attrNameLst>
                                          <p:attrName>style.visibility</p:attrName>
                                        </p:attrNameLst>
                                      </p:cBhvr>
                                      <p:to>
                                        <p:strVal val="visible"/>
                                      </p:to>
                                    </p:set>
                                    <p:animEffect transition="in" filter="dissolve">
                                      <p:cBhvr>
                                        <p:cTn id="25" dur="500"/>
                                        <p:tgtEl>
                                          <p:spTgt spid="932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3236"/>
                                        </p:tgtEl>
                                        <p:attrNameLst>
                                          <p:attrName>style.visibility</p:attrName>
                                        </p:attrNameLst>
                                      </p:cBhvr>
                                      <p:to>
                                        <p:strVal val="visible"/>
                                      </p:to>
                                    </p:set>
                                    <p:animEffect transition="in" filter="dissolve">
                                      <p:cBhvr>
                                        <p:cTn id="30" dur="500"/>
                                        <p:tgtEl>
                                          <p:spTgt spid="932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3237"/>
                                        </p:tgtEl>
                                        <p:attrNameLst>
                                          <p:attrName>style.visibility</p:attrName>
                                        </p:attrNameLst>
                                      </p:cBhvr>
                                      <p:to>
                                        <p:strVal val="visible"/>
                                      </p:to>
                                    </p:set>
                                    <p:animEffect transition="in" filter="wipe(down)">
                                      <p:cBhvr>
                                        <p:cTn id="35" dur="500"/>
                                        <p:tgtEl>
                                          <p:spTgt spid="932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3238"/>
                                        </p:tgtEl>
                                        <p:attrNameLst>
                                          <p:attrName>style.visibility</p:attrName>
                                        </p:attrNameLst>
                                      </p:cBhvr>
                                      <p:to>
                                        <p:strVal val="visible"/>
                                      </p:to>
                                    </p:set>
                                    <p:animEffect transition="in" filter="wipe(down)">
                                      <p:cBhvr>
                                        <p:cTn id="40"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animBg="1"/>
      <p:bldP spid="93236" grpId="0" animBg="1"/>
      <p:bldP spid="93237" grpId="0" animBg="1"/>
      <p:bldP spid="932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2"/>
          <p:cNvGraphicFramePr>
            <a:graphicFrameLocks noChangeAspect="1"/>
          </p:cNvGraphicFramePr>
          <p:nvPr/>
        </p:nvGraphicFramePr>
        <p:xfrm>
          <a:off x="0" y="0"/>
          <a:ext cx="9144000" cy="6827838"/>
        </p:xfrm>
        <a:graphic>
          <a:graphicData uri="http://schemas.openxmlformats.org/presentationml/2006/ole">
            <mc:AlternateContent xmlns:mc="http://schemas.openxmlformats.org/markup-compatibility/2006">
              <mc:Choice xmlns:v="urn:schemas-microsoft-com:vml" Requires="v">
                <p:oleObj spid="_x0000_s216113" name="Photo Editor Photo" r:id="rId4" imgW="4877223" imgH="3657917" progId="">
                  <p:embed/>
                </p:oleObj>
              </mc:Choice>
              <mc:Fallback>
                <p:oleObj name="Photo Editor Photo" r:id="rId4" imgW="4877223" imgH="3657917" progId="">
                  <p:embed/>
                  <p:pic>
                    <p:nvPicPr>
                      <p:cNvPr id="0" name="Object 2"/>
                      <p:cNvPicPr>
                        <a:picLocks noChangeAspect="1" noChangeArrowheads="1"/>
                      </p:cNvPicPr>
                      <p:nvPr/>
                    </p:nvPicPr>
                    <p:blipFill>
                      <a:blip r:embed="rId5">
                        <a:lum bright="36000"/>
                        <a:extLst>
                          <a:ext uri="{28A0092B-C50C-407E-A947-70E740481C1C}">
                            <a14:useLocalDpi xmlns:a14="http://schemas.microsoft.com/office/drawing/2010/main" val="0"/>
                          </a:ext>
                        </a:extLst>
                      </a:blip>
                      <a:srcRect l="8386" t="22917" r="14192"/>
                      <a:stretch>
                        <a:fillRect/>
                      </a:stretch>
                    </p:blipFill>
                    <p:spPr bwMode="auto">
                      <a:xfrm>
                        <a:off x="0" y="0"/>
                        <a:ext cx="9144000" cy="68278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6066" name="Text Box 2"/>
          <p:cNvSpPr txBox="1">
            <a:spLocks noChangeArrowheads="1"/>
          </p:cNvSpPr>
          <p:nvPr/>
        </p:nvSpPr>
        <p:spPr bwMode="auto">
          <a:xfrm>
            <a:off x="8534400" y="76200"/>
            <a:ext cx="488950" cy="457200"/>
          </a:xfrm>
          <a:prstGeom prst="rect">
            <a:avLst/>
          </a:prstGeom>
          <a:noFill/>
          <a:ln w="9525">
            <a:noFill/>
            <a:miter lim="800000"/>
            <a:headEnd/>
            <a:tailEnd/>
          </a:ln>
        </p:spPr>
        <p:txBody>
          <a:bodyPr wrap="none">
            <a:spAutoFit/>
          </a:bodyPr>
          <a:lstStyle/>
          <a:p>
            <a:r>
              <a:rPr lang="en-US" b="1">
                <a:solidFill>
                  <a:srgbClr val="000000"/>
                </a:solidFill>
              </a:rPr>
              <a:t>82</a:t>
            </a:r>
            <a:endParaRPr lang="en-US">
              <a:solidFill>
                <a:srgbClr val="000000"/>
              </a:solidFill>
            </a:endParaRPr>
          </a:p>
        </p:txBody>
      </p:sp>
      <p:sp>
        <p:nvSpPr>
          <p:cNvPr id="216067" name="Text Box 3"/>
          <p:cNvSpPr txBox="1">
            <a:spLocks noChangeArrowheads="1"/>
          </p:cNvSpPr>
          <p:nvPr/>
        </p:nvSpPr>
        <p:spPr bwMode="auto">
          <a:xfrm>
            <a:off x="3581400" y="0"/>
            <a:ext cx="16002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Chicago" charset="0"/>
                <a:ea typeface="隶变" pitchFamily="2" charset="-122"/>
              </a:rPr>
              <a:t>马可</a:t>
            </a:r>
            <a:endParaRPr lang="zh-CN" altLang="en-US" sz="3200">
              <a:solidFill>
                <a:srgbClr val="FFFFFF"/>
              </a:solidFill>
              <a:ea typeface="SimSun" pitchFamily="2" charset="-122"/>
            </a:endParaRPr>
          </a:p>
        </p:txBody>
      </p:sp>
      <p:sp>
        <p:nvSpPr>
          <p:cNvPr id="216068" name="Rectangle 6"/>
          <p:cNvSpPr>
            <a:spLocks noChangeArrowheads="1"/>
          </p:cNvSpPr>
          <p:nvPr/>
        </p:nvSpPr>
        <p:spPr bwMode="auto">
          <a:xfrm>
            <a:off x="66675" y="1054100"/>
            <a:ext cx="735013"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神性与约翰</a:t>
            </a:r>
          </a:p>
          <a:p>
            <a:pPr algn="ctr" eaLnBrk="0" hangingPunct="0"/>
            <a:r>
              <a:rPr lang="en-US" altLang="zh-CN" sz="1400" b="1">
                <a:solidFill>
                  <a:srgbClr val="000000"/>
                </a:solidFill>
                <a:latin typeface="Times" charset="0"/>
                <a:ea typeface="SimSun" pitchFamily="2" charset="-122"/>
              </a:rPr>
              <a:t>1:1-8</a:t>
            </a:r>
          </a:p>
        </p:txBody>
      </p:sp>
      <p:sp>
        <p:nvSpPr>
          <p:cNvPr id="216069" name="Rectangle 7"/>
          <p:cNvSpPr>
            <a:spLocks noChangeArrowheads="1"/>
          </p:cNvSpPr>
          <p:nvPr/>
        </p:nvSpPr>
        <p:spPr bwMode="auto">
          <a:xfrm>
            <a:off x="0" y="977900"/>
            <a:ext cx="868363" cy="1384300"/>
          </a:xfrm>
          <a:prstGeom prst="rect">
            <a:avLst/>
          </a:prstGeom>
          <a:noFill/>
          <a:ln w="7">
            <a:solidFill>
              <a:srgbClr val="000000"/>
            </a:solidFill>
            <a:miter lim="800000"/>
            <a:headEnd/>
            <a:tailEnd/>
          </a:ln>
        </p:spPr>
        <p:txBody>
          <a:bodyPr wrap="none" lIns="0" rIns="0"/>
          <a:lstStyle/>
          <a:p>
            <a:endParaRPr lang="en-US"/>
          </a:p>
        </p:txBody>
      </p:sp>
      <p:sp>
        <p:nvSpPr>
          <p:cNvPr id="216070" name="Rectangle 9"/>
          <p:cNvSpPr>
            <a:spLocks noChangeArrowheads="1"/>
          </p:cNvSpPr>
          <p:nvPr/>
        </p:nvSpPr>
        <p:spPr bwMode="auto">
          <a:xfrm>
            <a:off x="935038" y="990600"/>
            <a:ext cx="892175"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受洗与试探</a:t>
            </a:r>
          </a:p>
          <a:p>
            <a:pPr algn="ctr" eaLnBrk="0" hangingPunct="0"/>
            <a:r>
              <a:rPr lang="en-US" altLang="zh-CN" sz="1500" b="1">
                <a:solidFill>
                  <a:srgbClr val="000000"/>
                </a:solidFill>
                <a:latin typeface="Times" charset="0"/>
                <a:ea typeface="SimSun" pitchFamily="2" charset="-122"/>
              </a:rPr>
              <a:t>1:9-13</a:t>
            </a:r>
          </a:p>
        </p:txBody>
      </p:sp>
      <p:sp>
        <p:nvSpPr>
          <p:cNvPr id="216071" name="Rectangle 10"/>
          <p:cNvSpPr>
            <a:spLocks noChangeArrowheads="1"/>
          </p:cNvSpPr>
          <p:nvPr/>
        </p:nvSpPr>
        <p:spPr bwMode="auto">
          <a:xfrm>
            <a:off x="868363" y="977900"/>
            <a:ext cx="1025525" cy="1384300"/>
          </a:xfrm>
          <a:prstGeom prst="rect">
            <a:avLst/>
          </a:prstGeom>
          <a:noFill/>
          <a:ln w="7">
            <a:solidFill>
              <a:srgbClr val="000000"/>
            </a:solidFill>
            <a:miter lim="800000"/>
            <a:headEnd/>
            <a:tailEnd/>
          </a:ln>
        </p:spPr>
        <p:txBody>
          <a:bodyPr wrap="none" lIns="0" rIns="0"/>
          <a:lstStyle/>
          <a:p>
            <a:endParaRPr lang="en-US"/>
          </a:p>
        </p:txBody>
      </p:sp>
      <p:sp>
        <p:nvSpPr>
          <p:cNvPr id="216072" name="Rectangle 12"/>
          <p:cNvSpPr>
            <a:spLocks noChangeArrowheads="1"/>
          </p:cNvSpPr>
          <p:nvPr/>
        </p:nvSpPr>
        <p:spPr bwMode="auto">
          <a:xfrm>
            <a:off x="1960563" y="990600"/>
            <a:ext cx="709612" cy="138430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使命</a:t>
            </a:r>
          </a:p>
          <a:p>
            <a:pPr algn="ctr" eaLnBrk="0" hangingPunct="0"/>
            <a:r>
              <a:rPr lang="en-US" altLang="zh-CN" sz="1400" b="1">
                <a:solidFill>
                  <a:srgbClr val="000000"/>
                </a:solidFill>
                <a:latin typeface="细圆" pitchFamily="2" charset="-122"/>
                <a:ea typeface="细圆" pitchFamily="2" charset="-122"/>
              </a:rPr>
              <a:t>1:14-2:12</a:t>
            </a:r>
          </a:p>
        </p:txBody>
      </p:sp>
      <p:sp>
        <p:nvSpPr>
          <p:cNvPr id="216073" name="Rectangle 13"/>
          <p:cNvSpPr>
            <a:spLocks noChangeArrowheads="1"/>
          </p:cNvSpPr>
          <p:nvPr/>
        </p:nvSpPr>
        <p:spPr bwMode="auto">
          <a:xfrm>
            <a:off x="1893888" y="990600"/>
            <a:ext cx="842962" cy="1384300"/>
          </a:xfrm>
          <a:prstGeom prst="rect">
            <a:avLst/>
          </a:prstGeom>
          <a:noFill/>
          <a:ln w="7">
            <a:solidFill>
              <a:srgbClr val="000000"/>
            </a:solidFill>
            <a:miter lim="800000"/>
            <a:headEnd/>
            <a:tailEnd/>
          </a:ln>
        </p:spPr>
        <p:txBody>
          <a:bodyPr wrap="none" lIns="0" rIns="0"/>
          <a:lstStyle/>
          <a:p>
            <a:endParaRPr lang="en-US"/>
          </a:p>
        </p:txBody>
      </p:sp>
      <p:sp>
        <p:nvSpPr>
          <p:cNvPr id="216074" name="Rectangle 15"/>
          <p:cNvSpPr>
            <a:spLocks noChangeArrowheads="1"/>
          </p:cNvSpPr>
          <p:nvPr/>
        </p:nvSpPr>
        <p:spPr bwMode="auto">
          <a:xfrm>
            <a:off x="2803525" y="990600"/>
            <a:ext cx="85090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阻力</a:t>
            </a:r>
          </a:p>
          <a:p>
            <a:pPr algn="ctr" eaLnBrk="0" hangingPunct="0"/>
            <a:r>
              <a:rPr lang="en-US" altLang="zh-CN" sz="1500" b="1">
                <a:solidFill>
                  <a:srgbClr val="000000"/>
                </a:solidFill>
                <a:latin typeface="细圆" pitchFamily="2" charset="-122"/>
                <a:ea typeface="细圆" pitchFamily="2" charset="-122"/>
              </a:rPr>
              <a:t>2:13—8:26</a:t>
            </a:r>
          </a:p>
        </p:txBody>
      </p:sp>
      <p:sp>
        <p:nvSpPr>
          <p:cNvPr id="216075" name="Rectangle 16"/>
          <p:cNvSpPr>
            <a:spLocks noChangeArrowheads="1"/>
          </p:cNvSpPr>
          <p:nvPr/>
        </p:nvSpPr>
        <p:spPr bwMode="auto">
          <a:xfrm>
            <a:off x="2736850" y="990600"/>
            <a:ext cx="984250" cy="1384300"/>
          </a:xfrm>
          <a:prstGeom prst="rect">
            <a:avLst/>
          </a:prstGeom>
          <a:noFill/>
          <a:ln w="7">
            <a:solidFill>
              <a:srgbClr val="000000"/>
            </a:solidFill>
            <a:miter lim="800000"/>
            <a:headEnd/>
            <a:tailEnd/>
          </a:ln>
        </p:spPr>
        <p:txBody>
          <a:bodyPr wrap="none" lIns="0" rIns="0"/>
          <a:lstStyle/>
          <a:p>
            <a:endParaRPr lang="en-US"/>
          </a:p>
        </p:txBody>
      </p:sp>
      <p:sp>
        <p:nvSpPr>
          <p:cNvPr id="216076" name="Rectangle 18"/>
          <p:cNvSpPr>
            <a:spLocks noChangeArrowheads="1"/>
          </p:cNvSpPr>
          <p:nvPr/>
        </p:nvSpPr>
        <p:spPr bwMode="auto">
          <a:xfrm>
            <a:off x="3787775" y="9906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教导</a:t>
            </a:r>
          </a:p>
          <a:p>
            <a:pPr algn="ctr" eaLnBrk="0" hangingPunct="0"/>
            <a:r>
              <a:rPr lang="en-US" altLang="zh-CN" sz="1500" b="1">
                <a:solidFill>
                  <a:srgbClr val="000000"/>
                </a:solidFill>
                <a:latin typeface="细圆" pitchFamily="2" charset="-122"/>
                <a:ea typeface="细圆" pitchFamily="2" charset="-122"/>
              </a:rPr>
              <a:t>8:27—10:52</a:t>
            </a:r>
          </a:p>
        </p:txBody>
      </p:sp>
      <p:sp>
        <p:nvSpPr>
          <p:cNvPr id="216077" name="Rectangle 19"/>
          <p:cNvSpPr>
            <a:spLocks noChangeArrowheads="1"/>
          </p:cNvSpPr>
          <p:nvPr/>
        </p:nvSpPr>
        <p:spPr bwMode="auto">
          <a:xfrm>
            <a:off x="3721100" y="9906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78" name="Rectangle 21"/>
          <p:cNvSpPr>
            <a:spLocks noChangeArrowheads="1"/>
          </p:cNvSpPr>
          <p:nvPr/>
        </p:nvSpPr>
        <p:spPr bwMode="auto">
          <a:xfrm>
            <a:off x="4884738" y="990600"/>
            <a:ext cx="81915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拒绝</a:t>
            </a:r>
          </a:p>
          <a:p>
            <a:pPr algn="ctr" eaLnBrk="0" hangingPunct="0"/>
            <a:r>
              <a:rPr lang="en-US" altLang="zh-CN" sz="1500" b="1">
                <a:solidFill>
                  <a:srgbClr val="000000"/>
                </a:solidFill>
                <a:latin typeface="细圆" pitchFamily="2" charset="-122"/>
                <a:ea typeface="细圆" pitchFamily="2" charset="-122"/>
              </a:rPr>
              <a:t>11—13</a:t>
            </a:r>
          </a:p>
        </p:txBody>
      </p:sp>
      <p:sp>
        <p:nvSpPr>
          <p:cNvPr id="216079" name="Rectangle 22"/>
          <p:cNvSpPr>
            <a:spLocks noChangeArrowheads="1"/>
          </p:cNvSpPr>
          <p:nvPr/>
        </p:nvSpPr>
        <p:spPr bwMode="auto">
          <a:xfrm>
            <a:off x="4818063" y="990600"/>
            <a:ext cx="952500" cy="1384300"/>
          </a:xfrm>
          <a:prstGeom prst="rect">
            <a:avLst/>
          </a:prstGeom>
          <a:noFill/>
          <a:ln w="7">
            <a:solidFill>
              <a:srgbClr val="000000"/>
            </a:solidFill>
            <a:miter lim="800000"/>
            <a:headEnd/>
            <a:tailEnd/>
          </a:ln>
        </p:spPr>
        <p:txBody>
          <a:bodyPr wrap="none" lIns="0" rIns="0"/>
          <a:lstStyle/>
          <a:p>
            <a:endParaRPr lang="en-US"/>
          </a:p>
        </p:txBody>
      </p:sp>
      <p:sp>
        <p:nvSpPr>
          <p:cNvPr id="216080" name="Rectangle 24"/>
          <p:cNvSpPr>
            <a:spLocks noChangeArrowheads="1"/>
          </p:cNvSpPr>
          <p:nvPr/>
        </p:nvSpPr>
        <p:spPr bwMode="auto">
          <a:xfrm>
            <a:off x="5837238" y="990600"/>
            <a:ext cx="9667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受难</a:t>
            </a:r>
          </a:p>
          <a:p>
            <a:pPr algn="ctr" eaLnBrk="0" hangingPunct="0"/>
            <a:r>
              <a:rPr lang="en-US" altLang="zh-CN" sz="1500" b="1">
                <a:solidFill>
                  <a:srgbClr val="000000"/>
                </a:solidFill>
                <a:latin typeface="细圆" pitchFamily="2" charset="-122"/>
                <a:ea typeface="细圆" pitchFamily="2" charset="-122"/>
              </a:rPr>
              <a:t>14—15</a:t>
            </a:r>
          </a:p>
        </p:txBody>
      </p:sp>
      <p:sp>
        <p:nvSpPr>
          <p:cNvPr id="216081" name="Rectangle 25"/>
          <p:cNvSpPr>
            <a:spLocks noChangeArrowheads="1"/>
          </p:cNvSpPr>
          <p:nvPr/>
        </p:nvSpPr>
        <p:spPr bwMode="auto">
          <a:xfrm>
            <a:off x="5770563" y="990600"/>
            <a:ext cx="1100137" cy="1384300"/>
          </a:xfrm>
          <a:prstGeom prst="rect">
            <a:avLst/>
          </a:prstGeom>
          <a:noFill/>
          <a:ln w="7">
            <a:solidFill>
              <a:srgbClr val="000000"/>
            </a:solidFill>
            <a:miter lim="800000"/>
            <a:headEnd/>
            <a:tailEnd/>
          </a:ln>
        </p:spPr>
        <p:txBody>
          <a:bodyPr wrap="none" lIns="0" rIns="0"/>
          <a:lstStyle/>
          <a:p>
            <a:endParaRPr lang="en-US"/>
          </a:p>
        </p:txBody>
      </p:sp>
      <p:sp>
        <p:nvSpPr>
          <p:cNvPr id="216082" name="Rectangle 27"/>
          <p:cNvSpPr>
            <a:spLocks noChangeArrowheads="1"/>
          </p:cNvSpPr>
          <p:nvPr/>
        </p:nvSpPr>
        <p:spPr bwMode="auto">
          <a:xfrm>
            <a:off x="6937375" y="990600"/>
            <a:ext cx="9001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证据</a:t>
            </a:r>
          </a:p>
          <a:p>
            <a:pPr algn="ctr" eaLnBrk="0" hangingPunct="0"/>
            <a:r>
              <a:rPr lang="en-US" altLang="zh-CN" sz="1500" b="1">
                <a:solidFill>
                  <a:srgbClr val="000000"/>
                </a:solidFill>
                <a:latin typeface="细圆" pitchFamily="2" charset="-122"/>
                <a:ea typeface="细圆" pitchFamily="2" charset="-122"/>
              </a:rPr>
              <a:t>16:1-8</a:t>
            </a:r>
          </a:p>
        </p:txBody>
      </p:sp>
      <p:sp>
        <p:nvSpPr>
          <p:cNvPr id="216083" name="Rectangle 28"/>
          <p:cNvSpPr>
            <a:spLocks noChangeArrowheads="1"/>
          </p:cNvSpPr>
          <p:nvPr/>
        </p:nvSpPr>
        <p:spPr bwMode="auto">
          <a:xfrm>
            <a:off x="6870700" y="990600"/>
            <a:ext cx="1033463" cy="1384300"/>
          </a:xfrm>
          <a:prstGeom prst="rect">
            <a:avLst/>
          </a:prstGeom>
          <a:noFill/>
          <a:ln w="7">
            <a:solidFill>
              <a:srgbClr val="000000"/>
            </a:solidFill>
            <a:miter lim="800000"/>
            <a:headEnd/>
            <a:tailEnd/>
          </a:ln>
        </p:spPr>
        <p:txBody>
          <a:bodyPr wrap="none" lIns="0" rIns="0"/>
          <a:lstStyle/>
          <a:p>
            <a:endParaRPr lang="en-US"/>
          </a:p>
        </p:txBody>
      </p:sp>
      <p:sp>
        <p:nvSpPr>
          <p:cNvPr id="216084" name="Rectangle 30"/>
          <p:cNvSpPr>
            <a:spLocks noChangeArrowheads="1"/>
          </p:cNvSpPr>
          <p:nvPr/>
        </p:nvSpPr>
        <p:spPr bwMode="auto">
          <a:xfrm>
            <a:off x="7970838" y="990600"/>
            <a:ext cx="11064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结语</a:t>
            </a:r>
          </a:p>
          <a:p>
            <a:pPr algn="ctr" eaLnBrk="0" hangingPunct="0"/>
            <a:r>
              <a:rPr lang="en-US" altLang="zh-CN" sz="1500" b="1">
                <a:solidFill>
                  <a:srgbClr val="000000"/>
                </a:solidFill>
                <a:latin typeface="细圆" pitchFamily="2" charset="-122"/>
                <a:ea typeface="细圆" pitchFamily="2" charset="-122"/>
              </a:rPr>
              <a:t>16:9-20</a:t>
            </a:r>
          </a:p>
        </p:txBody>
      </p:sp>
      <p:sp>
        <p:nvSpPr>
          <p:cNvPr id="216085" name="Rectangle 31"/>
          <p:cNvSpPr>
            <a:spLocks noChangeArrowheads="1"/>
          </p:cNvSpPr>
          <p:nvPr/>
        </p:nvSpPr>
        <p:spPr bwMode="auto">
          <a:xfrm>
            <a:off x="7904163" y="990600"/>
            <a:ext cx="1239837" cy="1384300"/>
          </a:xfrm>
          <a:prstGeom prst="rect">
            <a:avLst/>
          </a:prstGeom>
          <a:noFill/>
          <a:ln w="7">
            <a:solidFill>
              <a:srgbClr val="000000"/>
            </a:solidFill>
            <a:miter lim="800000"/>
            <a:headEnd/>
            <a:tailEnd/>
          </a:ln>
        </p:spPr>
        <p:txBody>
          <a:bodyPr wrap="none" lIns="0" rIns="0"/>
          <a:lstStyle/>
          <a:p>
            <a:endParaRPr lang="en-US"/>
          </a:p>
        </p:txBody>
      </p:sp>
      <p:sp>
        <p:nvSpPr>
          <p:cNvPr id="216086" name="Rectangle 33"/>
          <p:cNvSpPr>
            <a:spLocks noChangeArrowheads="1"/>
          </p:cNvSpPr>
          <p:nvPr/>
        </p:nvSpPr>
        <p:spPr bwMode="auto">
          <a:xfrm>
            <a:off x="66675" y="2349500"/>
            <a:ext cx="3587750"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强调基督的权柄</a:t>
            </a:r>
            <a:endParaRPr lang="en-US" altLang="zh-CN" sz="2000" b="1">
              <a:solidFill>
                <a:srgbClr val="000000"/>
              </a:solidFill>
              <a:latin typeface="Times" charset="0"/>
              <a:ea typeface="细圆" pitchFamily="2" charset="-122"/>
            </a:endParaRPr>
          </a:p>
          <a:p>
            <a:pPr algn="ctr" eaLnBrk="0" hangingPunct="0"/>
            <a:endParaRPr lang="en-US" altLang="zh-CN" sz="2000" b="1">
              <a:solidFill>
                <a:srgbClr val="000000"/>
              </a:solidFill>
              <a:latin typeface="Times" charset="0"/>
              <a:ea typeface="细圆" pitchFamily="2" charset="-122"/>
            </a:endParaRPr>
          </a:p>
        </p:txBody>
      </p:sp>
      <p:sp>
        <p:nvSpPr>
          <p:cNvPr id="216087" name="Rectangle 34"/>
          <p:cNvSpPr>
            <a:spLocks noChangeArrowheads="1"/>
          </p:cNvSpPr>
          <p:nvPr/>
        </p:nvSpPr>
        <p:spPr bwMode="auto">
          <a:xfrm>
            <a:off x="0" y="2349500"/>
            <a:ext cx="3721100" cy="1384300"/>
          </a:xfrm>
          <a:prstGeom prst="rect">
            <a:avLst/>
          </a:prstGeom>
          <a:noFill/>
          <a:ln w="7">
            <a:solidFill>
              <a:srgbClr val="000000"/>
            </a:solidFill>
            <a:miter lim="800000"/>
            <a:headEnd/>
            <a:tailEnd/>
          </a:ln>
        </p:spPr>
        <p:txBody>
          <a:bodyPr wrap="none" lIns="0" rIns="0"/>
          <a:lstStyle/>
          <a:p>
            <a:endParaRPr lang="en-US"/>
          </a:p>
        </p:txBody>
      </p:sp>
      <p:sp>
        <p:nvSpPr>
          <p:cNvPr id="216088" name="Rectangle 36"/>
          <p:cNvSpPr>
            <a:spLocks noChangeArrowheads="1"/>
          </p:cNvSpPr>
          <p:nvPr/>
        </p:nvSpPr>
        <p:spPr bwMode="auto">
          <a:xfrm>
            <a:off x="3787775" y="23495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细圆" pitchFamily="2" charset="-122"/>
              </a:rPr>
              <a:t> </a:t>
            </a:r>
          </a:p>
          <a:p>
            <a:pPr algn="ctr" eaLnBrk="0" hangingPunct="0"/>
            <a:r>
              <a:rPr lang="zh-CN" altLang="en-US" sz="1500" b="1">
                <a:solidFill>
                  <a:srgbClr val="000000"/>
                </a:solidFill>
                <a:latin typeface="Times" charset="0"/>
                <a:ea typeface="细圆" pitchFamily="2" charset="-122"/>
              </a:rPr>
              <a:t>权柄</a:t>
            </a:r>
          </a:p>
          <a:p>
            <a:pPr algn="ctr" eaLnBrk="0" hangingPunct="0"/>
            <a:r>
              <a:rPr lang="zh-CN" altLang="en-US" sz="1500" b="1">
                <a:solidFill>
                  <a:srgbClr val="000000"/>
                </a:solidFill>
                <a:latin typeface="Times" charset="0"/>
                <a:ea typeface="细圆" pitchFamily="2" charset="-122"/>
              </a:rPr>
              <a:t>仆人</a:t>
            </a:r>
          </a:p>
          <a:p>
            <a:pPr algn="ctr" eaLnBrk="0" hangingPunct="0"/>
            <a:r>
              <a:rPr lang="zh-CN" altLang="en-US" sz="1500" b="1">
                <a:solidFill>
                  <a:srgbClr val="000000"/>
                </a:solidFill>
                <a:latin typeface="Times" charset="0"/>
                <a:ea typeface="细圆" pitchFamily="2" charset="-122"/>
              </a:rPr>
              <a:t>张力</a:t>
            </a:r>
          </a:p>
          <a:p>
            <a:pPr algn="ctr" eaLnBrk="0" hangingPunct="0"/>
            <a:r>
              <a:rPr lang="en-US" altLang="zh-CN" sz="1500">
                <a:solidFill>
                  <a:srgbClr val="000000"/>
                </a:solidFill>
                <a:latin typeface="Times" charset="0"/>
                <a:ea typeface="细圆" pitchFamily="2" charset="-122"/>
              </a:rPr>
              <a:t> </a:t>
            </a:r>
          </a:p>
          <a:p>
            <a:pPr algn="ctr" eaLnBrk="0" hangingPunct="0"/>
            <a:endParaRPr lang="en-US" altLang="zh-CN" sz="1500">
              <a:solidFill>
                <a:srgbClr val="000000"/>
              </a:solidFill>
              <a:latin typeface="Times" charset="0"/>
              <a:ea typeface="细圆" pitchFamily="2" charset="-122"/>
            </a:endParaRPr>
          </a:p>
        </p:txBody>
      </p:sp>
      <p:sp>
        <p:nvSpPr>
          <p:cNvPr id="216089" name="Rectangle 37"/>
          <p:cNvSpPr>
            <a:spLocks noChangeArrowheads="1"/>
          </p:cNvSpPr>
          <p:nvPr/>
        </p:nvSpPr>
        <p:spPr bwMode="auto">
          <a:xfrm>
            <a:off x="3721100" y="23495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90" name="Rectangle 39"/>
          <p:cNvSpPr>
            <a:spLocks noChangeArrowheads="1"/>
          </p:cNvSpPr>
          <p:nvPr/>
        </p:nvSpPr>
        <p:spPr bwMode="auto">
          <a:xfrm>
            <a:off x="4884738" y="2349500"/>
            <a:ext cx="4192587"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强调基督的仆人身份</a:t>
            </a:r>
          </a:p>
          <a:p>
            <a:pPr algn="ctr" eaLnBrk="0" hangingPunct="0"/>
            <a:endParaRPr lang="en-US" altLang="zh-CN" sz="2000" b="1">
              <a:solidFill>
                <a:srgbClr val="000000"/>
              </a:solidFill>
              <a:latin typeface="Times" charset="0"/>
              <a:ea typeface="细圆" pitchFamily="2" charset="-122"/>
            </a:endParaRPr>
          </a:p>
        </p:txBody>
      </p:sp>
      <p:sp>
        <p:nvSpPr>
          <p:cNvPr id="216091" name="Rectangle 40"/>
          <p:cNvSpPr>
            <a:spLocks noChangeArrowheads="1"/>
          </p:cNvSpPr>
          <p:nvPr/>
        </p:nvSpPr>
        <p:spPr bwMode="auto">
          <a:xfrm>
            <a:off x="4818063" y="2349500"/>
            <a:ext cx="4325937" cy="1384300"/>
          </a:xfrm>
          <a:prstGeom prst="rect">
            <a:avLst/>
          </a:prstGeom>
          <a:noFill/>
          <a:ln w="7">
            <a:solidFill>
              <a:srgbClr val="000000"/>
            </a:solidFill>
            <a:miter lim="800000"/>
            <a:headEnd/>
            <a:tailEnd/>
          </a:ln>
        </p:spPr>
        <p:txBody>
          <a:bodyPr wrap="none" lIns="0" rIns="0"/>
          <a:lstStyle/>
          <a:p>
            <a:endParaRPr lang="en-US"/>
          </a:p>
        </p:txBody>
      </p:sp>
      <p:sp>
        <p:nvSpPr>
          <p:cNvPr id="216092" name="Rectangle 42"/>
          <p:cNvSpPr>
            <a:spLocks noChangeArrowheads="1"/>
          </p:cNvSpPr>
          <p:nvPr/>
        </p:nvSpPr>
        <p:spPr bwMode="auto">
          <a:xfrm>
            <a:off x="66675" y="3733800"/>
            <a:ext cx="3587750"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3 </a:t>
            </a:r>
            <a:r>
              <a:rPr lang="zh-CN" altLang="en-US" sz="1800" b="1">
                <a:solidFill>
                  <a:srgbClr val="000000"/>
                </a:solidFill>
                <a:latin typeface="细圆" pitchFamily="2" charset="-122"/>
                <a:ea typeface="细圆" pitchFamily="2" charset="-122"/>
              </a:rPr>
              <a:t>年</a:t>
            </a:r>
          </a:p>
          <a:p>
            <a:pPr algn="ctr" eaLnBrk="0" hangingPunct="0"/>
            <a:endParaRPr lang="en-US" altLang="zh-CN" sz="1800" b="1">
              <a:solidFill>
                <a:srgbClr val="000000"/>
              </a:solidFill>
              <a:latin typeface="细圆" pitchFamily="2" charset="-122"/>
              <a:ea typeface="细圆" pitchFamily="2" charset="-122"/>
            </a:endParaRPr>
          </a:p>
        </p:txBody>
      </p:sp>
      <p:sp>
        <p:nvSpPr>
          <p:cNvPr id="216093" name="Rectangle 43"/>
          <p:cNvSpPr>
            <a:spLocks noChangeArrowheads="1"/>
          </p:cNvSpPr>
          <p:nvPr/>
        </p:nvSpPr>
        <p:spPr bwMode="auto">
          <a:xfrm>
            <a:off x="0" y="3733800"/>
            <a:ext cx="3721100" cy="933450"/>
          </a:xfrm>
          <a:prstGeom prst="rect">
            <a:avLst/>
          </a:prstGeom>
          <a:noFill/>
          <a:ln w="7">
            <a:solidFill>
              <a:srgbClr val="000000"/>
            </a:solidFill>
            <a:miter lim="800000"/>
            <a:headEnd/>
            <a:tailEnd/>
          </a:ln>
        </p:spPr>
        <p:txBody>
          <a:bodyPr wrap="none" lIns="0" rIns="0"/>
          <a:lstStyle/>
          <a:p>
            <a:endParaRPr lang="en-US"/>
          </a:p>
        </p:txBody>
      </p:sp>
      <p:sp>
        <p:nvSpPr>
          <p:cNvPr id="216094" name="Rectangle 45"/>
          <p:cNvSpPr>
            <a:spLocks noChangeArrowheads="1"/>
          </p:cNvSpPr>
          <p:nvPr/>
        </p:nvSpPr>
        <p:spPr bwMode="auto">
          <a:xfrm>
            <a:off x="3800475" y="3733800"/>
            <a:ext cx="963613"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6 </a:t>
            </a:r>
            <a:r>
              <a:rPr lang="zh-CN" altLang="en-US" sz="1800" b="1">
                <a:solidFill>
                  <a:srgbClr val="000000"/>
                </a:solidFill>
                <a:latin typeface="细圆" pitchFamily="2" charset="-122"/>
                <a:ea typeface="细圆" pitchFamily="2" charset="-122"/>
              </a:rPr>
              <a:t>个月</a:t>
            </a:r>
          </a:p>
          <a:p>
            <a:pPr algn="ctr" eaLnBrk="0" hangingPunct="0"/>
            <a:endParaRPr lang="en-US" altLang="zh-CN" sz="1400" b="1">
              <a:solidFill>
                <a:srgbClr val="000000"/>
              </a:solidFill>
              <a:latin typeface="细圆" pitchFamily="2" charset="-122"/>
              <a:ea typeface="细圆" pitchFamily="2" charset="-122"/>
            </a:endParaRPr>
          </a:p>
        </p:txBody>
      </p:sp>
      <p:sp>
        <p:nvSpPr>
          <p:cNvPr id="216095" name="Rectangle 46"/>
          <p:cNvSpPr>
            <a:spLocks noChangeArrowheads="1"/>
          </p:cNvSpPr>
          <p:nvPr/>
        </p:nvSpPr>
        <p:spPr bwMode="auto">
          <a:xfrm>
            <a:off x="3733800" y="3733800"/>
            <a:ext cx="1096963" cy="933450"/>
          </a:xfrm>
          <a:prstGeom prst="rect">
            <a:avLst/>
          </a:prstGeom>
          <a:noFill/>
          <a:ln w="7">
            <a:solidFill>
              <a:srgbClr val="000000"/>
            </a:solidFill>
            <a:miter lim="800000"/>
            <a:headEnd/>
            <a:tailEnd/>
          </a:ln>
        </p:spPr>
        <p:txBody>
          <a:bodyPr wrap="none" lIns="0" rIns="0"/>
          <a:lstStyle/>
          <a:p>
            <a:endParaRPr lang="en-US"/>
          </a:p>
        </p:txBody>
      </p:sp>
      <p:sp>
        <p:nvSpPr>
          <p:cNvPr id="216096" name="Rectangle 48"/>
          <p:cNvSpPr>
            <a:spLocks noChangeArrowheads="1"/>
          </p:cNvSpPr>
          <p:nvPr/>
        </p:nvSpPr>
        <p:spPr bwMode="auto">
          <a:xfrm>
            <a:off x="4884738" y="3759200"/>
            <a:ext cx="4192587"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8 </a:t>
            </a:r>
            <a:r>
              <a:rPr lang="zh-CN" altLang="en-US" sz="1800" b="1">
                <a:solidFill>
                  <a:srgbClr val="000000"/>
                </a:solidFill>
                <a:latin typeface="细圆" pitchFamily="2" charset="-122"/>
                <a:ea typeface="细圆" pitchFamily="2" charset="-122"/>
              </a:rPr>
              <a:t>天</a:t>
            </a:r>
          </a:p>
          <a:p>
            <a:pPr algn="ctr" eaLnBrk="0" hangingPunct="0"/>
            <a:r>
              <a:rPr lang="en-US" altLang="zh-CN" sz="1400" b="1">
                <a:solidFill>
                  <a:srgbClr val="000000"/>
                </a:solidFill>
                <a:latin typeface="细圆" pitchFamily="2" charset="-122"/>
                <a:ea typeface="细圆" pitchFamily="2" charset="-122"/>
              </a:rPr>
              <a:t> </a:t>
            </a:r>
          </a:p>
          <a:p>
            <a:pPr algn="ctr" eaLnBrk="0" hangingPunct="0"/>
            <a:endParaRPr lang="en-US" altLang="zh-CN" sz="1400" b="1">
              <a:solidFill>
                <a:srgbClr val="000000"/>
              </a:solidFill>
              <a:latin typeface="细圆" pitchFamily="2" charset="-122"/>
              <a:ea typeface="细圆" pitchFamily="2" charset="-122"/>
            </a:endParaRPr>
          </a:p>
        </p:txBody>
      </p:sp>
      <p:sp>
        <p:nvSpPr>
          <p:cNvPr id="216097" name="Rectangle 49"/>
          <p:cNvSpPr>
            <a:spLocks noChangeArrowheads="1"/>
          </p:cNvSpPr>
          <p:nvPr/>
        </p:nvSpPr>
        <p:spPr bwMode="auto">
          <a:xfrm>
            <a:off x="4818063" y="3759200"/>
            <a:ext cx="4325937" cy="933450"/>
          </a:xfrm>
          <a:prstGeom prst="rect">
            <a:avLst/>
          </a:prstGeom>
          <a:noFill/>
          <a:ln w="7">
            <a:solidFill>
              <a:srgbClr val="000000"/>
            </a:solidFill>
            <a:miter lim="800000"/>
            <a:headEnd/>
            <a:tailEnd/>
          </a:ln>
        </p:spPr>
        <p:txBody>
          <a:bodyPr wrap="none" lIns="0" rIns="0"/>
          <a:lstStyle/>
          <a:p>
            <a:endParaRPr lang="en-US"/>
          </a:p>
        </p:txBody>
      </p:sp>
      <p:sp>
        <p:nvSpPr>
          <p:cNvPr id="216098" name="Rectangle 51"/>
          <p:cNvSpPr>
            <a:spLocks noChangeArrowheads="1"/>
          </p:cNvSpPr>
          <p:nvPr/>
        </p:nvSpPr>
        <p:spPr bwMode="auto">
          <a:xfrm>
            <a:off x="66675" y="4692650"/>
            <a:ext cx="9010650" cy="992188"/>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eaLnBrk="0" hangingPunct="0"/>
            <a:r>
              <a:rPr lang="zh-CN" altLang="en-US" sz="2200" b="1">
                <a:solidFill>
                  <a:srgbClr val="000000"/>
                </a:solidFill>
                <a:latin typeface="Times" charset="0"/>
                <a:ea typeface="细圆" pitchFamily="2" charset="-122"/>
              </a:rPr>
              <a:t>罗马</a:t>
            </a:r>
          </a:p>
          <a:p>
            <a:pPr algn="ctr" eaLnBrk="0" hangingPunct="0"/>
            <a:r>
              <a:rPr lang="en-US" altLang="zh-CN" sz="1400" b="1">
                <a:solidFill>
                  <a:srgbClr val="000000"/>
                </a:solidFill>
                <a:latin typeface="Times" charset="0"/>
                <a:ea typeface="细圆" pitchFamily="2" charset="-122"/>
              </a:rPr>
              <a:t> </a:t>
            </a:r>
          </a:p>
          <a:p>
            <a:pPr algn="ctr" eaLnBrk="0" hangingPunct="0"/>
            <a:endParaRPr lang="en-US" altLang="zh-CN" sz="1400" b="1">
              <a:solidFill>
                <a:srgbClr val="000000"/>
              </a:solidFill>
              <a:latin typeface="Times" charset="0"/>
              <a:ea typeface="细圆" pitchFamily="2" charset="-122"/>
            </a:endParaRPr>
          </a:p>
        </p:txBody>
      </p:sp>
      <p:sp>
        <p:nvSpPr>
          <p:cNvPr id="216099" name="Rectangle 52"/>
          <p:cNvSpPr>
            <a:spLocks noChangeArrowheads="1"/>
          </p:cNvSpPr>
          <p:nvPr/>
        </p:nvSpPr>
        <p:spPr bwMode="auto">
          <a:xfrm>
            <a:off x="0" y="4692650"/>
            <a:ext cx="9144000" cy="992188"/>
          </a:xfrm>
          <a:prstGeom prst="rect">
            <a:avLst/>
          </a:prstGeom>
          <a:noFill/>
          <a:ln w="7">
            <a:solidFill>
              <a:srgbClr val="000000"/>
            </a:solidFill>
            <a:miter lim="800000"/>
            <a:headEnd/>
            <a:tailEnd/>
          </a:ln>
        </p:spPr>
        <p:txBody>
          <a:bodyPr wrap="none" lIns="0" rIns="0"/>
          <a:lstStyle/>
          <a:p>
            <a:endParaRPr lang="en-US"/>
          </a:p>
        </p:txBody>
      </p:sp>
      <p:sp>
        <p:nvSpPr>
          <p:cNvPr id="216100" name="Rectangle 54"/>
          <p:cNvSpPr>
            <a:spLocks noChangeArrowheads="1"/>
          </p:cNvSpPr>
          <p:nvPr/>
        </p:nvSpPr>
        <p:spPr bwMode="auto">
          <a:xfrm>
            <a:off x="66675" y="5684838"/>
            <a:ext cx="9010650" cy="1173162"/>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2200" b="1">
                <a:solidFill>
                  <a:srgbClr val="000000"/>
                </a:solidFill>
                <a:latin typeface="细圆" pitchFamily="2" charset="-122"/>
                <a:ea typeface="细圆" pitchFamily="2" charset="-122"/>
              </a:rPr>
              <a:t>写于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64-68</a:t>
            </a:r>
          </a:p>
          <a:p>
            <a:pPr algn="ctr" eaLnBrk="0" hangingPunct="0"/>
            <a:r>
              <a:rPr lang="zh-CN" altLang="en-US" sz="2200" b="1">
                <a:solidFill>
                  <a:srgbClr val="000000"/>
                </a:solidFill>
                <a:latin typeface="细圆" pitchFamily="2" charset="-122"/>
                <a:ea typeface="细圆" pitchFamily="2" charset="-122"/>
              </a:rPr>
              <a:t>涵盖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29-33</a:t>
            </a:r>
          </a:p>
          <a:p>
            <a:pPr algn="ctr" eaLnBrk="0" hangingPunct="0"/>
            <a:r>
              <a:rPr lang="en-US" altLang="zh-CN" sz="1400" b="1">
                <a:solidFill>
                  <a:srgbClr val="000000"/>
                </a:solidFill>
                <a:latin typeface="细圆" pitchFamily="2" charset="-122"/>
                <a:ea typeface="细圆" pitchFamily="2" charset="-122"/>
              </a:rPr>
              <a:t> </a:t>
            </a:r>
          </a:p>
        </p:txBody>
      </p:sp>
      <p:sp>
        <p:nvSpPr>
          <p:cNvPr id="216101" name="Rectangle 55"/>
          <p:cNvSpPr>
            <a:spLocks noChangeArrowheads="1"/>
          </p:cNvSpPr>
          <p:nvPr/>
        </p:nvSpPr>
        <p:spPr bwMode="auto">
          <a:xfrm>
            <a:off x="0" y="5684838"/>
            <a:ext cx="9144000" cy="1173162"/>
          </a:xfrm>
          <a:prstGeom prst="rect">
            <a:avLst/>
          </a:prstGeom>
          <a:noFill/>
          <a:ln w="7">
            <a:solidFill>
              <a:srgbClr val="000000"/>
            </a:solidFill>
            <a:miter lim="800000"/>
            <a:headEnd/>
            <a:tailEnd/>
          </a:ln>
        </p:spPr>
        <p:txBody>
          <a:bodyPr wrap="none" lIns="0" rIns="0"/>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524000" y="2971800"/>
            <a:ext cx="6248400" cy="3140075"/>
          </a:xfrm>
          <a:prstGeom prst="rect">
            <a:avLst/>
          </a:prstGeom>
          <a:solidFill>
            <a:srgbClr val="000000"/>
          </a:solidFill>
          <a:ln w="9525">
            <a:noFill/>
            <a:miter lim="800000"/>
            <a:headEnd/>
            <a:tailEnd/>
          </a:ln>
        </p:spPr>
        <p:txBody>
          <a:bodyPr>
            <a:spAutoFit/>
          </a:bodyPr>
          <a:lstStyle/>
          <a:p>
            <a:pPr algn="ctr"/>
            <a:r>
              <a:rPr lang="zh-CN" altLang="en-US" sz="3200" b="1" u="sng">
                <a:solidFill>
                  <a:srgbClr val="FFFFFF"/>
                </a:solidFill>
                <a:latin typeface="Times" charset="0"/>
                <a:ea typeface="细圆" pitchFamily="2" charset="-122"/>
              </a:rPr>
              <a:t>扼要</a:t>
            </a:r>
            <a:endParaRPr lang="zh-CN" altLang="en-US" sz="3200" b="1">
              <a:solidFill>
                <a:srgbClr val="FFFFFF"/>
              </a:solidFill>
              <a:latin typeface="Times" charset="0"/>
              <a:ea typeface="细圆" pitchFamily="2" charset="-122"/>
            </a:endParaRPr>
          </a:p>
          <a:p>
            <a:pPr algn="ctr"/>
            <a:r>
              <a:rPr lang="zh-CN" altLang="en-US" sz="3200" b="1">
                <a:solidFill>
                  <a:srgbClr val="FFFFFF"/>
                </a:solidFill>
                <a:latin typeface="细圆" pitchFamily="2" charset="-122"/>
                <a:ea typeface="细圆" pitchFamily="2" charset="-122"/>
              </a:rPr>
              <a:t>马可本着牧者心怀，挑选了关于基督，神的儿子（神性）的一些事迹，以他受苦仆人的榜样，劝勉遭受逼迫的罗马信徒们，让他们追求成为基督的真门徒。</a:t>
            </a:r>
            <a:endParaRPr lang="en-US" sz="3200" b="1">
              <a:solidFill>
                <a:srgbClr val="FFFFFF"/>
              </a:solidFill>
              <a:latin typeface="细圆" pitchFamily="2" charset="-122"/>
              <a:ea typeface="细圆" pitchFamily="2" charset="-122"/>
            </a:endParaRPr>
          </a:p>
        </p:txBody>
      </p:sp>
      <p:sp>
        <p:nvSpPr>
          <p:cNvPr id="218114"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82</a:t>
            </a:r>
            <a:endParaRPr lang="en-US"/>
          </a:p>
        </p:txBody>
      </p:sp>
      <p:sp>
        <p:nvSpPr>
          <p:cNvPr id="218115" name="Text Box 4"/>
          <p:cNvSpPr txBox="1">
            <a:spLocks noChangeArrowheads="1"/>
          </p:cNvSpPr>
          <p:nvPr/>
        </p:nvSpPr>
        <p:spPr bwMode="auto">
          <a:xfrm>
            <a:off x="4114800" y="457200"/>
            <a:ext cx="12001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endParaRPr lang="zh-CN" altLang="en-US" sz="3600">
              <a:solidFill>
                <a:srgbClr val="FFFFFF"/>
              </a:solidFill>
              <a:ea typeface="隶变" pitchFamily="2" charset="-122"/>
            </a:endParaRPr>
          </a:p>
        </p:txBody>
      </p:sp>
      <p:sp>
        <p:nvSpPr>
          <p:cNvPr id="218116" name="Text Box 5"/>
          <p:cNvSpPr txBox="1">
            <a:spLocks noChangeArrowheads="1"/>
          </p:cNvSpPr>
          <p:nvPr/>
        </p:nvSpPr>
        <p:spPr bwMode="auto">
          <a:xfrm>
            <a:off x="4038600" y="1295400"/>
            <a:ext cx="1295400" cy="1108075"/>
          </a:xfrm>
          <a:prstGeom prst="rect">
            <a:avLst/>
          </a:prstGeom>
          <a:solidFill>
            <a:srgbClr val="000000"/>
          </a:solidFill>
          <a:ln w="9525">
            <a:noFill/>
            <a:miter lim="800000"/>
            <a:headEnd/>
            <a:tailEnd/>
          </a:ln>
        </p:spPr>
        <p:txBody>
          <a:bodyPr>
            <a:spAutoFit/>
          </a:bodyPr>
          <a:lstStyle/>
          <a:p>
            <a:pPr algn="ctr"/>
            <a:r>
              <a:rPr lang="zh-CN" altLang="en-US" sz="2800" b="1" u="sng">
                <a:solidFill>
                  <a:srgbClr val="FFFFFF"/>
                </a:solidFill>
                <a:latin typeface="Times" charset="0"/>
                <a:ea typeface="细圆" pitchFamily="2" charset="-122"/>
              </a:rPr>
              <a:t>钥字</a:t>
            </a:r>
            <a:endParaRPr lang="zh-CN" altLang="en-US" sz="2800" b="1">
              <a:solidFill>
                <a:srgbClr val="FFFFFF"/>
              </a:solidFill>
              <a:latin typeface="Times" charset="0"/>
              <a:ea typeface="细圆" pitchFamily="2" charset="-122"/>
            </a:endParaRPr>
          </a:p>
          <a:p>
            <a:pPr algn="ctr"/>
            <a:r>
              <a:rPr lang="zh-CN" altLang="en-US" sz="3600" b="1">
                <a:solidFill>
                  <a:srgbClr val="FFFFFF"/>
                </a:solidFill>
                <a:latin typeface="Times" charset="0"/>
                <a:ea typeface="细圆" pitchFamily="2" charset="-122"/>
              </a:rPr>
              <a:t>门徒</a:t>
            </a:r>
            <a:endParaRPr lang="zh-CN" altLang="en-US" sz="3600" b="1">
              <a:solidFill>
                <a:srgbClr val="FFFFFF"/>
              </a:solidFill>
              <a:ea typeface="细圆" pitchFamily="2" charset="-122"/>
            </a:endParaRPr>
          </a:p>
        </p:txBody>
      </p:sp>
      <p:pic>
        <p:nvPicPr>
          <p:cNvPr id="95238" name="Picture 6" descr="j0309384"/>
          <p:cNvPicPr>
            <a:picLocks noChangeAspect="1" noChangeArrowheads="1"/>
          </p:cNvPicPr>
          <p:nvPr/>
        </p:nvPicPr>
        <p:blipFill>
          <a:blip r:embed="rId3"/>
          <a:srcRect/>
          <a:stretch>
            <a:fillRect/>
          </a:stretch>
        </p:blipFill>
        <p:spPr bwMode="auto">
          <a:xfrm>
            <a:off x="457200" y="533400"/>
            <a:ext cx="2895600" cy="1935163"/>
          </a:xfrm>
          <a:prstGeom prst="rect">
            <a:avLst/>
          </a:prstGeom>
          <a:noFill/>
          <a:ln w="9525">
            <a:noFill/>
            <a:miter lim="800000"/>
            <a:headEnd/>
            <a:tailEnd/>
          </a:ln>
        </p:spPr>
      </p:pic>
      <p:sp>
        <p:nvSpPr>
          <p:cNvPr id="95240" name="Text Box 8"/>
          <p:cNvSpPr txBox="1">
            <a:spLocks noChangeArrowheads="1"/>
          </p:cNvSpPr>
          <p:nvPr/>
        </p:nvSpPr>
        <p:spPr bwMode="auto">
          <a:xfrm rot="-1547589">
            <a:off x="5826125" y="1033463"/>
            <a:ext cx="3028950" cy="981075"/>
          </a:xfrm>
          <a:prstGeom prst="rect">
            <a:avLst/>
          </a:prstGeom>
          <a:solidFill>
            <a:srgbClr val="0033CC"/>
          </a:solidFill>
          <a:ln w="9525">
            <a:noFill/>
            <a:miter lim="800000"/>
            <a:headEnd/>
            <a:tailEnd/>
          </a:ln>
        </p:spPr>
        <p:txBody>
          <a:bodyPr wrap="none">
            <a:spAutoFit/>
          </a:bodyPr>
          <a:lstStyle/>
          <a:p>
            <a:pPr algn="ctr"/>
            <a:r>
              <a:rPr lang="zh-CN" altLang="en-US" sz="2800" b="1">
                <a:solidFill>
                  <a:srgbClr val="FFFFFF"/>
                </a:solidFill>
                <a:latin typeface="Times" charset="0"/>
                <a:ea typeface="细圆" pitchFamily="2" charset="-122"/>
              </a:rPr>
              <a:t>注重行动的福音：</a:t>
            </a:r>
          </a:p>
          <a:p>
            <a:pPr algn="ctr"/>
            <a:r>
              <a:rPr lang="en-US" altLang="zh-CN" sz="2800" b="1">
                <a:solidFill>
                  <a:srgbClr val="FFFFFF"/>
                </a:solidFill>
                <a:latin typeface="Times" charset="0"/>
                <a:ea typeface="细圆" pitchFamily="2" charset="-122"/>
              </a:rPr>
              <a:t>“</a:t>
            </a:r>
            <a:r>
              <a:rPr lang="zh-CN" altLang="en-US" sz="2800" b="1">
                <a:solidFill>
                  <a:srgbClr val="FFFFFF"/>
                </a:solidFill>
                <a:latin typeface="Times" charset="0"/>
                <a:ea typeface="细圆" pitchFamily="2" charset="-122"/>
              </a:rPr>
              <a:t>马上、立刻”</a:t>
            </a:r>
            <a:r>
              <a:rPr lang="zh-CN" altLang="en-US" sz="2800" b="1">
                <a:solidFill>
                  <a:srgbClr val="FFFFFF"/>
                </a:solidFill>
                <a:latin typeface="Times" charset="0"/>
                <a:ea typeface="SimSun" pitchFamily="2" charset="-122"/>
              </a:rPr>
              <a:t> </a:t>
            </a:r>
            <a:r>
              <a:rPr lang="en-US" altLang="zh-CN" sz="2800" b="1">
                <a:solidFill>
                  <a:srgbClr val="FFFFFF"/>
                </a:solidFill>
                <a:latin typeface="Times" charset="0"/>
                <a:ea typeface="SimSun" pitchFamily="2" charset="-122"/>
              </a:rPr>
              <a:t>41x</a:t>
            </a:r>
            <a:endParaRPr lang="en-US" sz="2800" b="1">
              <a:solidFill>
                <a:srgbClr val="FFFFFF"/>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4267200" y="1295400"/>
          <a:ext cx="4876800" cy="3657600"/>
        </p:xfrm>
        <a:graphic>
          <a:graphicData uri="http://schemas.openxmlformats.org/presentationml/2006/ole">
            <mc:AlternateContent xmlns:mc="http://schemas.openxmlformats.org/markup-compatibility/2006">
              <mc:Choice xmlns:v="urn:schemas-microsoft-com:vml" Requires="v">
                <p:oleObj spid="_x0000_s220209" name="Photo Editor Photo" r:id="rId4" imgW="4877223" imgH="3657917" progId="">
                  <p:embed/>
                </p:oleObj>
              </mc:Choice>
              <mc:Fallback>
                <p:oleObj name="Photo Editor Photo" r:id="rId4" imgW="4877223" imgH="365791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295400"/>
                        <a:ext cx="4876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0162"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85</a:t>
            </a:r>
            <a:endParaRPr lang="en-US"/>
          </a:p>
        </p:txBody>
      </p:sp>
      <p:sp>
        <p:nvSpPr>
          <p:cNvPr id="220163" name="Text Box 3"/>
          <p:cNvSpPr txBox="1">
            <a:spLocks noChangeArrowheads="1"/>
          </p:cNvSpPr>
          <p:nvPr/>
        </p:nvSpPr>
        <p:spPr bwMode="auto">
          <a:xfrm>
            <a:off x="3429000" y="457200"/>
            <a:ext cx="1676400" cy="854075"/>
          </a:xfrm>
          <a:prstGeom prst="rect">
            <a:avLst/>
          </a:prstGeom>
          <a:solidFill>
            <a:srgbClr val="0000FF"/>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综论</a:t>
            </a:r>
          </a:p>
        </p:txBody>
      </p:sp>
      <p:sp>
        <p:nvSpPr>
          <p:cNvPr id="62468" name="Text Box 4"/>
          <p:cNvSpPr txBox="1">
            <a:spLocks noChangeArrowheads="1"/>
          </p:cNvSpPr>
          <p:nvPr/>
        </p:nvSpPr>
        <p:spPr bwMode="auto">
          <a:xfrm>
            <a:off x="1371600" y="3276600"/>
            <a:ext cx="4191000"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1:14-10:52	   </a:t>
            </a:r>
            <a:r>
              <a:rPr lang="zh-CN" altLang="en-US" sz="2800" b="1">
                <a:solidFill>
                  <a:srgbClr val="FFFFFF"/>
                </a:solidFill>
                <a:latin typeface="Times" charset="0"/>
                <a:ea typeface="细圆" pitchFamily="2" charset="-122"/>
              </a:rPr>
              <a:t>拦阻</a:t>
            </a:r>
            <a:endParaRPr lang="zh-CN" altLang="en-US" sz="2800">
              <a:latin typeface="Times" charset="0"/>
              <a:ea typeface="细圆" pitchFamily="2" charset="-122"/>
            </a:endParaRPr>
          </a:p>
        </p:txBody>
      </p:sp>
      <p:sp>
        <p:nvSpPr>
          <p:cNvPr id="62469" name="Text Box 5"/>
          <p:cNvSpPr txBox="1">
            <a:spLocks noChangeArrowheads="1"/>
          </p:cNvSpPr>
          <p:nvPr/>
        </p:nvSpPr>
        <p:spPr bwMode="auto">
          <a:xfrm>
            <a:off x="533400" y="2209800"/>
            <a:ext cx="3276600" cy="536575"/>
          </a:xfrm>
          <a:prstGeom prst="rect">
            <a:avLst/>
          </a:prstGeom>
          <a:solidFill>
            <a:srgbClr val="000000"/>
          </a:solidFill>
          <a:ln w="9525">
            <a:noFill/>
            <a:miter lim="800000"/>
            <a:headEnd/>
            <a:tailEnd/>
          </a:ln>
        </p:spPr>
        <p:txBody>
          <a:bodyPr>
            <a:spAutoFit/>
          </a:bodyPr>
          <a:lstStyle/>
          <a:p>
            <a:pPr algn="ctr"/>
            <a:r>
              <a:rPr lang="en-US" altLang="zh-CN" sz="2800" b="1">
                <a:solidFill>
                  <a:srgbClr val="FFFFFF"/>
                </a:solidFill>
                <a:latin typeface="Times" charset="0"/>
                <a:ea typeface="SimSun" pitchFamily="2" charset="-122"/>
              </a:rPr>
              <a:t>1:1-13     </a:t>
            </a:r>
            <a:r>
              <a:rPr lang="zh-CN" altLang="en-US" sz="2800" b="1">
                <a:solidFill>
                  <a:srgbClr val="FFFFFF"/>
                </a:solidFill>
                <a:latin typeface="Times" charset="0"/>
                <a:ea typeface="细圆" pitchFamily="2" charset="-122"/>
              </a:rPr>
              <a:t>来到</a:t>
            </a:r>
          </a:p>
        </p:txBody>
      </p:sp>
      <p:sp>
        <p:nvSpPr>
          <p:cNvPr id="62470" name="Text Box 6"/>
          <p:cNvSpPr txBox="1">
            <a:spLocks noChangeArrowheads="1"/>
          </p:cNvSpPr>
          <p:nvPr/>
        </p:nvSpPr>
        <p:spPr bwMode="auto">
          <a:xfrm>
            <a:off x="2209800" y="4419600"/>
            <a:ext cx="4681538"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11-15		  </a:t>
            </a:r>
            <a:r>
              <a:rPr lang="zh-CN" altLang="en-US" sz="2800" b="1">
                <a:solidFill>
                  <a:srgbClr val="FFFFFF"/>
                </a:solidFill>
                <a:latin typeface="Times" charset="0"/>
                <a:ea typeface="细圆" pitchFamily="2" charset="-122"/>
              </a:rPr>
              <a:t>自我牺牲</a:t>
            </a:r>
            <a:endParaRPr lang="zh-CN" altLang="en-US" sz="2800">
              <a:latin typeface="Times" charset="0"/>
              <a:ea typeface="细圆" pitchFamily="2" charset="-122"/>
            </a:endParaRPr>
          </a:p>
        </p:txBody>
      </p:sp>
      <p:sp>
        <p:nvSpPr>
          <p:cNvPr id="62471" name="Text Box 7"/>
          <p:cNvSpPr txBox="1">
            <a:spLocks noChangeArrowheads="1"/>
          </p:cNvSpPr>
          <p:nvPr/>
        </p:nvSpPr>
        <p:spPr bwMode="auto">
          <a:xfrm>
            <a:off x="3276600" y="5562600"/>
            <a:ext cx="4267200" cy="536575"/>
          </a:xfrm>
          <a:prstGeom prst="rect">
            <a:avLst/>
          </a:prstGeom>
          <a:solidFill>
            <a:srgbClr val="000000"/>
          </a:solidFill>
          <a:ln w="9525">
            <a:noFill/>
            <a:miter lim="800000"/>
            <a:headEnd/>
            <a:tailEnd/>
          </a:ln>
        </p:spPr>
        <p:txBody>
          <a:bodyPr>
            <a:spAutoFit/>
          </a:bodyPr>
          <a:lstStyle/>
          <a:p>
            <a:pPr algn="ctr"/>
            <a:r>
              <a:rPr lang="en-US" sz="2800" b="1">
                <a:solidFill>
                  <a:srgbClr val="FFFFFF"/>
                </a:solidFill>
                <a:latin typeface="Times" charset="0"/>
              </a:rPr>
              <a:t>16	</a:t>
            </a:r>
            <a:r>
              <a:rPr lang="en-US" altLang="zh-CN" sz="2800" b="1">
                <a:solidFill>
                  <a:srgbClr val="FFFFFF"/>
                </a:solidFill>
                <a:latin typeface="细圆" pitchFamily="2" charset="-122"/>
                <a:ea typeface="细圆" pitchFamily="2" charset="-122"/>
              </a:rPr>
              <a:t>复</a:t>
            </a:r>
            <a:r>
              <a:rPr lang="zh-CN" altLang="en-US" sz="2800" b="1">
                <a:solidFill>
                  <a:srgbClr val="FFFFFF"/>
                </a:solidFill>
                <a:latin typeface="细圆" pitchFamily="2" charset="-122"/>
                <a:ea typeface="细圆" pitchFamily="2" charset="-122"/>
              </a:rPr>
              <a:t>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61679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1:1-34</a:t>
            </a:r>
          </a:p>
        </p:txBody>
      </p:sp>
    </p:spTree>
    <p:extLst>
      <p:ext uri="{BB962C8B-B14F-4D97-AF65-F5344CB8AC3E}">
        <p14:creationId xmlns:p14="http://schemas.microsoft.com/office/powerpoint/2010/main" val="1135078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642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2615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054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76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sz="3600" b="1" dirty="0">
                <a:solidFill>
                  <a:srgbClr val="FFFFFF"/>
                </a:solidFill>
                <a:latin typeface="KaiTi" pitchFamily="49" charset="-122"/>
                <a:ea typeface="KaiTi" pitchFamily="49" charset="-122"/>
                <a:cs typeface="楷体" charset="0"/>
              </a:rPr>
              <a:t>马</a:t>
            </a:r>
            <a:r>
              <a:rPr lang="zh-CN" altLang="en-US" sz="3600" b="1" dirty="0">
                <a:solidFill>
                  <a:srgbClr val="FFFFFF"/>
                </a:solidFill>
                <a:latin typeface="KaiTi" pitchFamily="49" charset="-122"/>
                <a:ea typeface="KaiTi" pitchFamily="49" charset="-122"/>
                <a:cs typeface="楷体" charset="0"/>
              </a:rPr>
              <a:t>可福音国度</a:t>
            </a:r>
            <a:r>
              <a:rPr lang="zh-CN" altLang="en-US" sz="3600" b="1" dirty="0">
                <a:solidFill>
                  <a:schemeClr val="bg1"/>
                </a:solidFill>
                <a:latin typeface="KaiTi" panose="02010609060101010101" pitchFamily="49" charset="-122"/>
                <a:ea typeface="KaiTi" panose="02010609060101010101" pitchFamily="49" charset="-122"/>
              </a:rPr>
              <a:t>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国度通过悔改从罪中解脱出来</a:t>
            </a:r>
            <a:r>
              <a:rPr 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(1:14-15)</a:t>
            </a:r>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与那些拒绝耶稣的人的停滞状态形成对比</a:t>
            </a:r>
            <a:r>
              <a:rPr 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(4:1-34).</a:t>
            </a:r>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他的变身描绘了他作为君王的地位，以教导未来的荣耀会跟随他和他的追随者目前的受苦的状况</a:t>
            </a:r>
            <a:r>
              <a:rPr 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(9:1-13).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2085428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878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443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7489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744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2459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669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423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35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982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0129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dirty="0">
                <a:solidFill>
                  <a:schemeClr val="bg1"/>
                </a:solidFill>
                <a:latin typeface="KaiTi" panose="02010609060101010101" pitchFamily="49" charset="-122"/>
                <a:ea typeface="KaiTi" panose="02010609060101010101" pitchFamily="49" charset="-122"/>
              </a:rPr>
              <a:t>马克的盟约</a:t>
            </a:r>
            <a:endParaRPr lang="en-US" b="1" dirty="0">
              <a:solidFill>
                <a:schemeClr val="bg1"/>
              </a:solidFill>
              <a:effectLst>
                <a:glow rad="101600">
                  <a:schemeClr val="tx1">
                    <a:alpha val="99000"/>
                  </a:schemeClr>
                </a:glow>
              </a:effectLst>
              <a:latin typeface="KaiTi" panose="02010609060101010101" pitchFamily="49" charset="-122"/>
              <a:ea typeface="KaiTi" panose="02010609060101010101" pitchFamily="49"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539552" y="1602007"/>
            <a:ext cx="806489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3600" dirty="0"/>
              <a:t>耶稣作为旧约的履行并没有被强调，这是因为这本书带着牧者关心在罗马被压迫的信徒需要一个能承受得了正义被压迫的实际例子。</a:t>
            </a:r>
            <a:endParaRPr lang="en-US" sz="3600"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1094761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97304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8352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0146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499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668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2017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rPr>
              <a:t>耶稣解脱了一个污鬼附身的人</a:t>
            </a:r>
            <a:endParaRPr 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1:21-28; </a:t>
            </a: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路加</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60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458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dirty="0">
                <a:solidFill>
                  <a:schemeClr val="bg1"/>
                </a:solidFill>
                <a:latin typeface="KaiTi" panose="02010609060101010101" pitchFamily="49" charset="-122"/>
                <a:ea typeface="KaiTi" panose="02010609060101010101" pitchFamily="49" charset="-122"/>
              </a:rPr>
              <a:t>马克的救赎</a:t>
            </a:r>
            <a:endParaRPr lang="en-US" b="1" dirty="0">
              <a:solidFill>
                <a:schemeClr val="bg1"/>
              </a:solidFill>
              <a:effectLst>
                <a:glow rad="101600">
                  <a:schemeClr val="tx1">
                    <a:alpha val="99000"/>
                  </a:schemeClr>
                </a:glow>
              </a:effectLst>
              <a:latin typeface="KaiTi" panose="02010609060101010101" pitchFamily="49" charset="-122"/>
              <a:ea typeface="KaiTi" panose="02010609060101010101" pitchFamily="49"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3600" dirty="0"/>
              <a:t>赎回是关键</a:t>
            </a:r>
            <a:r>
              <a:rPr lang="en-SG" altLang="zh-CN" sz="3600" dirty="0"/>
              <a:t>(10:45):</a:t>
            </a:r>
            <a:r>
              <a:rPr lang="en-US" sz="3600" dirty="0"/>
              <a:t> </a:t>
            </a:r>
            <a:r>
              <a:rPr lang="zh-CN" altLang="en-US" sz="3600" dirty="0"/>
              <a:t>“因为人子不是要被服事的，而是来服事的（比较基督的服务 </a:t>
            </a:r>
            <a:r>
              <a:rPr lang="en-SG" altLang="zh-CN" sz="3600" dirty="0"/>
              <a:t>1:14-10:52)</a:t>
            </a:r>
            <a:r>
              <a:rPr lang="zh-CN" altLang="en-US" sz="3600" dirty="0"/>
              <a:t>并将他的生命作为许多人的赎价（参见基督在基督里的自我牺牲。</a:t>
            </a:r>
            <a:endParaRPr lang="en-US" altLang="zh-CN" sz="3600" dirty="0"/>
          </a:p>
          <a:p>
            <a:r>
              <a:rPr lang="en-SG" altLang="zh-CN" sz="3600" dirty="0"/>
              <a:t>(11 - 15 = 37%</a:t>
            </a:r>
            <a:r>
              <a:rPr lang="zh-CN" altLang="en-US" sz="3600" dirty="0"/>
              <a:t>的马可）。”</a:t>
            </a:r>
            <a:r>
              <a:rPr lang="en-US" sz="3600" dirty="0"/>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3750361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6530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2189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5736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9887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8860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012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027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7881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804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748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dirty="0">
                <a:solidFill>
                  <a:schemeClr val="bg1"/>
                </a:solidFill>
                <a:latin typeface="KaiTi" panose="02010609060101010101" pitchFamily="49" charset="-122"/>
                <a:ea typeface="KaiTi" panose="02010609060101010101" pitchFamily="49" charset="-122"/>
              </a:rPr>
              <a:t>耶稣在马克</a:t>
            </a:r>
            <a:br>
              <a:rPr lang="en-US" altLang="zh-CN" sz="3600" dirty="0">
                <a:solidFill>
                  <a:schemeClr val="bg1"/>
                </a:solidFill>
                <a:latin typeface="KaiTi" panose="02010609060101010101" pitchFamily="49" charset="-122"/>
                <a:ea typeface="KaiTi" panose="02010609060101010101" pitchFamily="49" charset="-122"/>
              </a:rPr>
            </a:br>
            <a:r>
              <a:rPr lang="zh-CN" altLang="en-US" sz="3600" dirty="0">
                <a:solidFill>
                  <a:schemeClr val="bg1"/>
                </a:solidFill>
                <a:latin typeface="KaiTi" panose="02010609060101010101" pitchFamily="49" charset="-122"/>
                <a:ea typeface="KaiTi" panose="02010609060101010101" pitchFamily="49" charset="-122"/>
              </a:rPr>
              <a:t>（弥赛亚预言）</a:t>
            </a:r>
            <a:endParaRPr lang="en-US" sz="3600" b="1" dirty="0">
              <a:solidFill>
                <a:schemeClr val="bg1"/>
              </a:solidFill>
              <a:effectLst>
                <a:glow rad="101600">
                  <a:schemeClr val="tx1">
                    <a:alpha val="99000"/>
                  </a:schemeClr>
                </a:glow>
              </a:effectLst>
              <a:latin typeface="KaiTi" panose="02010609060101010101" pitchFamily="49" charset="-122"/>
              <a:ea typeface="KaiTi" panose="02010609060101010101" pitchFamily="49"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3600" dirty="0"/>
              <a:t>权威与仆役之间的矛盾</a:t>
            </a:r>
            <a:r>
              <a:rPr lang="en-US" altLang="zh-CN" sz="3600" dirty="0"/>
              <a:t>(8:35; 9:35; 10:43-44)</a:t>
            </a:r>
            <a:r>
              <a:rPr lang="zh-CN" altLang="en-US" sz="3600" dirty="0"/>
              <a:t>显明耶稣不是者犹太人对弥赛亚的期望 ，如那些好战的统治。福音书有很多基督教学</a:t>
            </a:r>
            <a:r>
              <a:rPr lang="en-US" altLang="zh-CN" sz="3600" dirty="0"/>
              <a:t>(1:1; 8:29; 15:39)</a:t>
            </a:r>
            <a:r>
              <a:rPr lang="zh-CN" altLang="en-US" sz="3600" dirty="0"/>
              <a:t>但只有一个旧约的引用文</a:t>
            </a:r>
            <a:r>
              <a:rPr lang="en-US" altLang="zh-CN" sz="3600" dirty="0"/>
              <a:t>(1:2).</a:t>
            </a:r>
            <a:endParaRPr lang="en-US" sz="3600"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13937727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432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4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4343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67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059503523"/>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Arial" charset="0"/>
                <a:ea typeface="ＭＳ Ｐゴシック" charset="0"/>
              </a:rPr>
              <a:t>耶稣原谅治愈瘫子</a:t>
            </a:r>
            <a:endParaRPr lang="en-US" sz="4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2:2-12;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5932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5228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995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5443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ial" charset="0"/>
                <a:cs typeface="Arial" charset="0"/>
              </a:rPr>
              <a:t>85</a:t>
            </a:r>
            <a:endParaRPr lang="en-US" dirty="0">
              <a:solidFill>
                <a:srgbClr val="8383AD"/>
              </a:solidFill>
              <a:latin typeface="Arial" charset="0"/>
              <a:cs typeface="Arial" charset="0"/>
            </a:endParaRPr>
          </a:p>
        </p:txBody>
      </p:sp>
      <p:sp>
        <p:nvSpPr>
          <p:cNvPr id="329734" name="Title 1"/>
          <p:cNvSpPr>
            <a:spLocks noGrp="1"/>
          </p:cNvSpPr>
          <p:nvPr>
            <p:ph type="title" idx="4294967295"/>
          </p:nvPr>
        </p:nvSpPr>
        <p:spPr>
          <a:xfrm>
            <a:off x="3203575" y="404813"/>
            <a:ext cx="2446338" cy="484187"/>
          </a:xfrm>
        </p:spPr>
        <p:txBody>
          <a:bodyPr/>
          <a:lstStyle/>
          <a:p>
            <a:r>
              <a:rPr lang="en-US">
                <a:latin typeface="Arial" charset="0"/>
                <a:ea typeface="ＭＳ Ｐゴシック" charset="0"/>
                <a:cs typeface="ＭＳ Ｐゴシック" charset="0"/>
              </a:rPr>
              <a:t>Outline</a:t>
            </a:r>
          </a:p>
        </p:txBody>
      </p:sp>
      <p:graphicFrame>
        <p:nvGraphicFramePr>
          <p:cNvPr id="2" name="Table 1"/>
          <p:cNvGraphicFramePr>
            <a:graphicFrameLocks noGrp="1"/>
          </p:cNvGraphicFramePr>
          <p:nvPr>
            <p:extLst>
              <p:ext uri="{D42A27DB-BD31-4B8C-83A1-F6EECF244321}">
                <p14:modId xmlns:p14="http://schemas.microsoft.com/office/powerpoint/2010/main" val="264921778"/>
              </p:ext>
            </p:extLst>
          </p:nvPr>
        </p:nvGraphicFramePr>
        <p:xfrm>
          <a:off x="10840" y="549225"/>
          <a:ext cx="9101409" cy="6336159"/>
        </p:xfrm>
        <a:graphic>
          <a:graphicData uri="http://schemas.openxmlformats.org/drawingml/2006/table">
            <a:tbl>
              <a:tblPr firstRow="1" bandRow="1">
                <a:tableStyleId>{3C2FFA5D-87B4-456A-9821-1D502468CF0F}</a:tableStyleId>
              </a:tblPr>
              <a:tblGrid>
                <a:gridCol w="1621362">
                  <a:extLst>
                    <a:ext uri="{9D8B030D-6E8A-4147-A177-3AD203B41FA5}">
                      <a16:colId xmlns:a16="http://schemas.microsoft.com/office/drawing/2014/main" val="20000"/>
                    </a:ext>
                  </a:extLst>
                </a:gridCol>
                <a:gridCol w="1068578">
                  <a:extLst>
                    <a:ext uri="{9D8B030D-6E8A-4147-A177-3AD203B41FA5}">
                      <a16:colId xmlns:a16="http://schemas.microsoft.com/office/drawing/2014/main" val="20001"/>
                    </a:ext>
                  </a:extLst>
                </a:gridCol>
                <a:gridCol w="712385">
                  <a:extLst>
                    <a:ext uri="{9D8B030D-6E8A-4147-A177-3AD203B41FA5}">
                      <a16:colId xmlns:a16="http://schemas.microsoft.com/office/drawing/2014/main" val="20002"/>
                    </a:ext>
                  </a:extLst>
                </a:gridCol>
                <a:gridCol w="791688">
                  <a:extLst>
                    <a:ext uri="{9D8B030D-6E8A-4147-A177-3AD203B41FA5}">
                      <a16:colId xmlns:a16="http://schemas.microsoft.com/office/drawing/2014/main" val="20003"/>
                    </a:ext>
                  </a:extLst>
                </a:gridCol>
                <a:gridCol w="922168">
                  <a:extLst>
                    <a:ext uri="{9D8B030D-6E8A-4147-A177-3AD203B41FA5}">
                      <a16:colId xmlns:a16="http://schemas.microsoft.com/office/drawing/2014/main" val="20004"/>
                    </a:ext>
                  </a:extLst>
                </a:gridCol>
                <a:gridCol w="955103">
                  <a:extLst>
                    <a:ext uri="{9D8B030D-6E8A-4147-A177-3AD203B41FA5}">
                      <a16:colId xmlns:a16="http://schemas.microsoft.com/office/drawing/2014/main" val="20005"/>
                    </a:ext>
                  </a:extLst>
                </a:gridCol>
                <a:gridCol w="1004505">
                  <a:extLst>
                    <a:ext uri="{9D8B030D-6E8A-4147-A177-3AD203B41FA5}">
                      <a16:colId xmlns:a16="http://schemas.microsoft.com/office/drawing/2014/main" val="20006"/>
                    </a:ext>
                  </a:extLst>
                </a:gridCol>
                <a:gridCol w="957042">
                  <a:extLst>
                    <a:ext uri="{9D8B030D-6E8A-4147-A177-3AD203B41FA5}">
                      <a16:colId xmlns:a16="http://schemas.microsoft.com/office/drawing/2014/main" val="20007"/>
                    </a:ext>
                  </a:extLst>
                </a:gridCol>
                <a:gridCol w="1068578">
                  <a:extLst>
                    <a:ext uri="{9D8B030D-6E8A-4147-A177-3AD203B41FA5}">
                      <a16:colId xmlns:a16="http://schemas.microsoft.com/office/drawing/2014/main" val="20008"/>
                    </a:ext>
                  </a:extLst>
                </a:gridCol>
              </a:tblGrid>
              <a:tr h="396576">
                <a:tc gridSpan="9">
                  <a:txBody>
                    <a:bodyPr/>
                    <a:lstStyle/>
                    <a:p>
                      <a:pPr algn="ctr"/>
                      <a:r>
                        <a:rPr lang="zh-CN" altLang="en-US" sz="2000" b="0" kern="1200" dirty="0">
                          <a:solidFill>
                            <a:schemeClr val="bg1">
                              <a:lumMod val="10000"/>
                            </a:schemeClr>
                          </a:solidFill>
                          <a:effectLst/>
                          <a:latin typeface="KaiTi" panose="02010609060101010101" pitchFamily="49" charset="-122"/>
                          <a:ea typeface="KaiTi" panose="02010609060101010101" pitchFamily="49" charset="-122"/>
                          <a:cs typeface="+mn-cs"/>
                        </a:rPr>
                        <a:t>模仿作为仆人受苦的神</a:t>
                      </a:r>
                      <a:endParaRPr lang="en-US" sz="2000" b="1" kern="1200" dirty="0">
                        <a:solidFill>
                          <a:schemeClr val="bg1">
                            <a:lumMod val="10000"/>
                          </a:schemeClr>
                        </a:solidFill>
                        <a:effectLst/>
                        <a:latin typeface="KaiTi" panose="02010609060101010101" pitchFamily="49" charset="-122"/>
                        <a:ea typeface="KaiTi" panose="02010609060101010101" pitchFamily="49" charset="-122"/>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6576">
                <a:tc gridSpan="5">
                  <a:txBody>
                    <a:bodyPr/>
                    <a:lstStyle/>
                    <a:p>
                      <a:pPr algn="ctr"/>
                      <a:r>
                        <a:rPr lang="zh-CN" altLang="en-US" sz="2000" dirty="0">
                          <a:solidFill>
                            <a:srgbClr val="33334D"/>
                          </a:solidFill>
                          <a:latin typeface="KaiTi" panose="02010609060101010101" pitchFamily="49" charset="-122"/>
                          <a:ea typeface="KaiTi" panose="02010609060101010101" pitchFamily="49" charset="-122"/>
                        </a:rPr>
                        <a:t>侍奉</a:t>
                      </a:r>
                      <a:endParaRPr lang="en-US" sz="2000" dirty="0">
                        <a:solidFill>
                          <a:srgbClr val="33334D"/>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0" kern="1200" dirty="0">
                          <a:solidFill>
                            <a:schemeClr val="bg1">
                              <a:lumMod val="10000"/>
                            </a:schemeClr>
                          </a:solidFill>
                          <a:effectLst/>
                          <a:latin typeface="KaiTi" panose="02010609060101010101" pitchFamily="49" charset="-122"/>
                          <a:ea typeface="KaiTi" panose="02010609060101010101" pitchFamily="49" charset="-122"/>
                          <a:cs typeface="+mn-cs"/>
                        </a:rPr>
                        <a:t>受苦难</a:t>
                      </a:r>
                      <a:endParaRPr lang="en-US" sz="20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66070">
                <a:tc gridSpan="5">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警句与迹象</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牺牲</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66070">
                <a:tc gridSpan="5">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加利利与佩雷斯</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犹太和耶路撒冷</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66070">
                <a:tc gridSpan="2">
                  <a:txBody>
                    <a:bodyPr/>
                    <a:lstStyle/>
                    <a:p>
                      <a:pPr algn="ctr"/>
                      <a:r>
                        <a:rPr lang="zh-CN" altLang="en-US" sz="1800" dirty="0">
                          <a:solidFill>
                            <a:schemeClr val="bg1">
                              <a:lumMod val="10000"/>
                            </a:schemeClr>
                          </a:solidFill>
                          <a:latin typeface="KaiTi" panose="02010609060101010101" pitchFamily="49" charset="-122"/>
                          <a:ea typeface="KaiTi" panose="02010609060101010101" pitchFamily="49" charset="-122"/>
                        </a:rPr>
                        <a:t>来临</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gridSpan="3">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事工面临反对</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gridSpan="2">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自我牺牲</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gridSpan="2">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复活</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extLst>
                  <a:ext uri="{0D108BD9-81ED-4DB2-BD59-A6C34878D82A}">
                    <a16:rowId xmlns:a16="http://schemas.microsoft.com/office/drawing/2014/main" val="10004"/>
                  </a:ext>
                </a:extLst>
              </a:tr>
              <a:tr h="366070">
                <a:tc gridSpan="2">
                  <a:txBody>
                    <a:bodyPr/>
                    <a:lstStyle/>
                    <a:p>
                      <a:pPr algn="ctr"/>
                      <a:r>
                        <a:rPr lang="en-US" sz="1800" dirty="0">
                          <a:solidFill>
                            <a:schemeClr val="bg1">
                              <a:lumMod val="10000"/>
                            </a:schemeClr>
                          </a:solidFill>
                          <a:latin typeface="KaiTi" panose="02010609060101010101" pitchFamily="49" charset="-122"/>
                          <a:ea typeface="KaiTi" panose="02010609060101010101" pitchFamily="49" charset="-122"/>
                        </a:rPr>
                        <a:t>1:1-1:3</a:t>
                      </a:r>
                    </a:p>
                  </a:txBody>
                  <a:tcPr/>
                </a:tc>
                <a:tc hMerge="1">
                  <a:txBody>
                    <a:bodyPr/>
                    <a:lstStyle/>
                    <a:p>
                      <a:endParaRPr lang="en-US"/>
                    </a:p>
                  </a:txBody>
                  <a:tcPr/>
                </a:tc>
                <a:tc gridSpan="3">
                  <a:txBody>
                    <a:bodyPr/>
                    <a:lstStyle/>
                    <a:p>
                      <a:pPr algn="ctr"/>
                      <a:r>
                        <a:rPr lang="en-US" sz="1800" dirty="0">
                          <a:solidFill>
                            <a:schemeClr val="bg1">
                              <a:lumMod val="10000"/>
                            </a:schemeClr>
                          </a:solidFill>
                          <a:latin typeface="KaiTi" panose="02010609060101010101" pitchFamily="49" charset="-122"/>
                          <a:ea typeface="KaiTi" panose="02010609060101010101" pitchFamily="49"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章节</a:t>
                      </a:r>
                      <a:r>
                        <a:rPr lang="en-US" sz="1800" baseline="0" dirty="0">
                          <a:solidFill>
                            <a:schemeClr val="bg1">
                              <a:lumMod val="10000"/>
                            </a:schemeClr>
                          </a:solidFill>
                          <a:latin typeface="KaiTi" panose="02010609060101010101" pitchFamily="49" charset="-122"/>
                          <a:ea typeface="KaiTi" panose="02010609060101010101" pitchFamily="49" charset="-122"/>
                        </a:rPr>
                        <a:t>11-15</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gridSpan="2">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章节</a:t>
                      </a:r>
                      <a:r>
                        <a:rPr lang="en-US" sz="1800" dirty="0">
                          <a:solidFill>
                            <a:schemeClr val="bg1">
                              <a:lumMod val="10000"/>
                            </a:schemeClr>
                          </a:solidFill>
                          <a:latin typeface="KaiTi" panose="02010609060101010101" pitchFamily="49" charset="-122"/>
                          <a:ea typeface="KaiTi" panose="02010609060101010101" pitchFamily="49" charset="-122"/>
                        </a:rPr>
                        <a:t>16</a:t>
                      </a:r>
                    </a:p>
                  </a:txBody>
                  <a:tcPr/>
                </a:tc>
                <a:tc hMerge="1">
                  <a:txBody>
                    <a:bodyPr/>
                    <a:lstStyle/>
                    <a:p>
                      <a:endParaRPr lang="en-US"/>
                    </a:p>
                  </a:txBody>
                  <a:tcPr/>
                </a:tc>
                <a:extLst>
                  <a:ext uri="{0D108BD9-81ED-4DB2-BD59-A6C34878D82A}">
                    <a16:rowId xmlns:a16="http://schemas.microsoft.com/office/drawing/2014/main" val="10005"/>
                  </a:ext>
                </a:extLst>
              </a:tr>
              <a:tr h="1647316">
                <a:tc>
                  <a:txBody>
                    <a:bodyPr/>
                    <a:lstStyle/>
                    <a:p>
                      <a:pPr algn="ctr">
                        <a:spcAft>
                          <a:spcPts val="0"/>
                        </a:spcAft>
                      </a:pPr>
                      <a:r>
                        <a:rPr lang="en-US" sz="1100" dirty="0">
                          <a:effectLst/>
                          <a:latin typeface="KaiTi" panose="02010609060101010101" pitchFamily="49" charset="-122"/>
                          <a:ea typeface="KaiTi" panose="02010609060101010101" pitchFamily="49" charset="-122"/>
                          <a:cs typeface="Times New Roman"/>
                        </a:rPr>
                        <a:t> </a:t>
                      </a:r>
                      <a:endParaRPr lang="en-US" sz="1800" dirty="0">
                        <a:effectLst/>
                        <a:latin typeface="KaiTi" panose="02010609060101010101" pitchFamily="49" charset="-122"/>
                        <a:ea typeface="KaiTi" panose="02010609060101010101" pitchFamily="49" charset="-122"/>
                        <a:cs typeface="Times New Roman"/>
                      </a:endParaRPr>
                    </a:p>
                    <a:p>
                      <a:pPr algn="ctr">
                        <a:spcAft>
                          <a:spcPts val="0"/>
                        </a:spcAft>
                      </a:pPr>
                      <a:endPar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endParaRPr>
                    </a:p>
                    <a:p>
                      <a:pPr algn="ctr">
                        <a:spcAft>
                          <a:spcPts val="0"/>
                        </a:spcAft>
                      </a:pP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神与约翰</a:t>
                      </a:r>
                      <a:endPar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endParaRP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1:1-8</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洗礼与</a:t>
                      </a:r>
                      <a:endPar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endParaRPr>
                    </a:p>
                    <a:p>
                      <a:pPr algn="ctr">
                        <a:spcAft>
                          <a:spcPts val="0"/>
                        </a:spcAft>
                      </a:pP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诱惑</a:t>
                      </a:r>
                      <a:endPar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endParaRP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1:9-13</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事工</a:t>
                      </a:r>
                      <a:endParaRPr lang="en-US" altLang="zh-CN" sz="1800" dirty="0">
                        <a:solidFill>
                          <a:schemeClr val="bg1">
                            <a:lumMod val="10000"/>
                          </a:schemeClr>
                        </a:solidFill>
                        <a:effectLst/>
                        <a:latin typeface="KaiTi" panose="02010609060101010101" pitchFamily="49" charset="-122"/>
                        <a:ea typeface="KaiTi" panose="02010609060101010101" pitchFamily="49" charset="-122"/>
                        <a:cs typeface="Times New Roman"/>
                      </a:endParaRP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1:14–2:12</a:t>
                      </a: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面临</a:t>
                      </a:r>
                      <a:endParaRPr lang="en-US" altLang="zh-CN" sz="1800" dirty="0">
                        <a:solidFill>
                          <a:schemeClr val="bg1">
                            <a:lumMod val="10000"/>
                          </a:schemeClr>
                        </a:solidFill>
                        <a:effectLst/>
                        <a:latin typeface="KaiTi" panose="02010609060101010101" pitchFamily="49" charset="-122"/>
                        <a:ea typeface="KaiTi" panose="02010609060101010101" pitchFamily="49" charset="-122"/>
                        <a:cs typeface="Times New Roman"/>
                      </a:endParaRPr>
                    </a:p>
                    <a:p>
                      <a:pPr algn="ctr">
                        <a:spcAft>
                          <a:spcPts val="0"/>
                        </a:spcAft>
                      </a:pPr>
                      <a:r>
                        <a:rPr lang="zh-CN" alt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反对</a:t>
                      </a:r>
                      <a:endParaRPr lang="en-US" altLang="zh-CN" sz="1800" dirty="0">
                        <a:solidFill>
                          <a:schemeClr val="bg1">
                            <a:lumMod val="10000"/>
                          </a:schemeClr>
                        </a:solidFill>
                        <a:effectLst/>
                        <a:latin typeface="KaiTi" panose="02010609060101010101" pitchFamily="49" charset="-122"/>
                        <a:ea typeface="KaiTi" panose="02010609060101010101" pitchFamily="49" charset="-122"/>
                        <a:cs typeface="Times New Roman"/>
                      </a:endParaRP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2:13–8:26</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训令</a:t>
                      </a: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8:27–10:52</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拒绝</a:t>
                      </a: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11–13</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表感</a:t>
                      </a:r>
                      <a:endPar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endParaRP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14–15</a:t>
                      </a:r>
                    </a:p>
                  </a:txBody>
                  <a:tcPr marL="50800" marR="50800" marT="0" marB="0"/>
                </a:tc>
                <a:tc>
                  <a:txBody>
                    <a:bodyPr/>
                    <a:lstStyle/>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证据</a:t>
                      </a:r>
                      <a:endParaRPr lang="en-US" altLang="zh-CN" sz="1800" dirty="0">
                        <a:solidFill>
                          <a:schemeClr val="bg1">
                            <a:lumMod val="10000"/>
                          </a:schemeClr>
                        </a:solidFill>
                        <a:effectLst/>
                        <a:latin typeface="KaiTi" panose="02010609060101010101" pitchFamily="49" charset="-122"/>
                        <a:ea typeface="KaiTi" panose="02010609060101010101" pitchFamily="49" charset="-122"/>
                        <a:cs typeface="Times New Roman"/>
                      </a:endParaRPr>
                    </a:p>
                    <a:p>
                      <a:pPr algn="ctr">
                        <a:spcAft>
                          <a:spcPts val="0"/>
                        </a:spcAft>
                      </a:pPr>
                      <a:r>
                        <a:rPr lang="en-US" sz="1800" dirty="0">
                          <a:solidFill>
                            <a:schemeClr val="bg1">
                              <a:lumMod val="10000"/>
                            </a:schemeClr>
                          </a:solidFill>
                          <a:effectLst/>
                          <a:latin typeface="KaiTi" panose="02010609060101010101" pitchFamily="49" charset="-122"/>
                          <a:ea typeface="KaiTi" panose="02010609060101010101" pitchFamily="49" charset="-122"/>
                          <a:cs typeface="Times New Roman"/>
                        </a:rPr>
                        <a:t>16:1-8</a:t>
                      </a:r>
                    </a:p>
                  </a:txBody>
                  <a:tcPr marL="50800" marR="50800" marT="0" marB="0"/>
                </a:tc>
                <a:tc>
                  <a:txBody>
                    <a:bodyPr/>
                    <a:lstStyle/>
                    <a:p>
                      <a:pPr algn="ctr">
                        <a:spcAft>
                          <a:spcPts val="0"/>
                        </a:spcAft>
                      </a:pPr>
                      <a:r>
                        <a:rPr lang="en-US" sz="1800" dirty="0">
                          <a:solidFill>
                            <a:srgbClr val="33334D"/>
                          </a:solidFill>
                          <a:effectLst/>
                          <a:latin typeface="KaiTi" panose="02010609060101010101" pitchFamily="49" charset="-122"/>
                          <a:ea typeface="KaiTi" panose="02010609060101010101" pitchFamily="49" charset="-122"/>
                          <a:cs typeface="Times New Roman"/>
                        </a:rPr>
                        <a:t> </a:t>
                      </a:r>
                    </a:p>
                    <a:p>
                      <a:pPr algn="ctr">
                        <a:spcAft>
                          <a:spcPts val="0"/>
                        </a:spcAft>
                      </a:pP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结局</a:t>
                      </a:r>
                      <a:endPar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endParaRPr>
                    </a:p>
                    <a:p>
                      <a:pPr algn="ctr">
                        <a:spcAft>
                          <a:spcPts val="0"/>
                        </a:spcAft>
                      </a:pPr>
                      <a:r>
                        <a:rPr lang="en-US" sz="1800" dirty="0">
                          <a:solidFill>
                            <a:srgbClr val="33334D"/>
                          </a:solidFill>
                          <a:effectLst/>
                          <a:latin typeface="KaiTi" panose="02010609060101010101" pitchFamily="49" charset="-122"/>
                          <a:ea typeface="KaiTi" panose="02010609060101010101" pitchFamily="49" charset="-122"/>
                          <a:cs typeface="Times New Roman"/>
                        </a:rPr>
                        <a:t>16:9-20</a:t>
                      </a:r>
                    </a:p>
                  </a:txBody>
                  <a:tcPr marL="50800" marR="50800" marT="0" marB="0"/>
                </a:tc>
                <a:extLst>
                  <a:ext uri="{0D108BD9-81ED-4DB2-BD59-A6C34878D82A}">
                    <a16:rowId xmlns:a16="http://schemas.microsoft.com/office/drawing/2014/main" val="10006"/>
                  </a:ext>
                </a:extLst>
              </a:tr>
              <a:tr h="915175">
                <a:tc gridSpan="4">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基督的权威强调</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权威 </a:t>
                      </a:r>
                      <a:r>
                        <a:rPr lang="en-US" altLang="zh-CN" sz="1800" b="0" kern="1200" dirty="0">
                          <a:solidFill>
                            <a:schemeClr val="bg1">
                              <a:lumMod val="10000"/>
                            </a:schemeClr>
                          </a:solidFill>
                          <a:effectLst/>
                          <a:latin typeface="KaiTi" panose="02010609060101010101" pitchFamily="49" charset="-122"/>
                          <a:ea typeface="KaiTi" panose="02010609060101010101" pitchFamily="49" charset="-122"/>
                          <a:cs typeface="+mn-cs"/>
                        </a:rPr>
                        <a:t>- </a:t>
                      </a: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仆人的张力</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gridSpan="4">
                  <a:txBody>
                    <a:bodyPr/>
                    <a:lstStyle/>
                    <a:p>
                      <a:pPr algn="ctr"/>
                      <a:r>
                        <a:rPr lang="zh-CN" altLang="en-US" sz="1800" b="0" kern="1200" dirty="0">
                          <a:solidFill>
                            <a:schemeClr val="bg1">
                              <a:lumMod val="10000"/>
                            </a:schemeClr>
                          </a:solidFill>
                          <a:effectLst/>
                          <a:latin typeface="KaiTi" panose="02010609060101010101" pitchFamily="49" charset="-122"/>
                          <a:ea typeface="KaiTi" panose="02010609060101010101" pitchFamily="49" charset="-122"/>
                          <a:cs typeface="+mn-cs"/>
                        </a:rPr>
                        <a:t>基督的仆人强调</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366070">
                <a:tc gridSpan="4">
                  <a:txBody>
                    <a:bodyPr/>
                    <a:lstStyle/>
                    <a:p>
                      <a:pPr algn="ctr"/>
                      <a:r>
                        <a:rPr lang="en-US" sz="1800" dirty="0">
                          <a:solidFill>
                            <a:schemeClr val="bg1">
                              <a:lumMod val="10000"/>
                            </a:schemeClr>
                          </a:solidFill>
                          <a:latin typeface="KaiTi" panose="02010609060101010101" pitchFamily="49" charset="-122"/>
                          <a:ea typeface="KaiTi" panose="02010609060101010101" pitchFamily="49" charset="-122"/>
                        </a:rPr>
                        <a:t>3 </a:t>
                      </a:r>
                      <a:r>
                        <a:rPr lang="zh-CN" altLang="en-US" sz="1800" dirty="0">
                          <a:solidFill>
                            <a:schemeClr val="bg1">
                              <a:lumMod val="10000"/>
                            </a:schemeClr>
                          </a:solidFill>
                          <a:latin typeface="KaiTi" panose="02010609060101010101" pitchFamily="49" charset="-122"/>
                          <a:ea typeface="KaiTi" panose="02010609060101010101" pitchFamily="49" charset="-122"/>
                        </a:rPr>
                        <a:t>年</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800" dirty="0">
                          <a:solidFill>
                            <a:schemeClr val="bg1">
                              <a:lumMod val="10000"/>
                            </a:schemeClr>
                          </a:solidFill>
                          <a:latin typeface="KaiTi" panose="02010609060101010101" pitchFamily="49" charset="-122"/>
                          <a:ea typeface="KaiTi" panose="02010609060101010101" pitchFamily="49" charset="-122"/>
                        </a:rPr>
                        <a:t>6 </a:t>
                      </a:r>
                      <a:r>
                        <a:rPr lang="zh-CN" altLang="en-US" sz="1800" dirty="0">
                          <a:solidFill>
                            <a:schemeClr val="bg1">
                              <a:lumMod val="10000"/>
                            </a:schemeClr>
                          </a:solidFill>
                          <a:latin typeface="KaiTi" panose="02010609060101010101" pitchFamily="49" charset="-122"/>
                          <a:ea typeface="KaiTi" panose="02010609060101010101" pitchFamily="49" charset="-122"/>
                        </a:rPr>
                        <a:t>个月</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gridSpan="4">
                  <a:txBody>
                    <a:bodyPr/>
                    <a:lstStyle/>
                    <a:p>
                      <a:pPr algn="ctr"/>
                      <a:r>
                        <a:rPr lang="en-US" sz="1800" dirty="0">
                          <a:solidFill>
                            <a:schemeClr val="bg1">
                              <a:lumMod val="10000"/>
                            </a:schemeClr>
                          </a:solidFill>
                          <a:latin typeface="KaiTi" panose="02010609060101010101" pitchFamily="49" charset="-122"/>
                          <a:ea typeface="KaiTi" panose="02010609060101010101" pitchFamily="49" charset="-122"/>
                        </a:rPr>
                        <a:t>8 </a:t>
                      </a:r>
                      <a:r>
                        <a:rPr lang="zh-CN" altLang="en-US" sz="1800" dirty="0">
                          <a:solidFill>
                            <a:schemeClr val="bg1">
                              <a:lumMod val="10000"/>
                            </a:schemeClr>
                          </a:solidFill>
                          <a:latin typeface="KaiTi" panose="02010609060101010101" pitchFamily="49" charset="-122"/>
                          <a:ea typeface="KaiTi" panose="02010609060101010101" pitchFamily="49" charset="-122"/>
                        </a:rPr>
                        <a:t>天</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66070">
                <a:tc gridSpan="9">
                  <a:txBody>
                    <a:bodyPr/>
                    <a:lstStyle/>
                    <a:p>
                      <a:pPr algn="ctr"/>
                      <a:r>
                        <a:rPr lang="zh-CN" altLang="en-US" sz="1800" dirty="0">
                          <a:solidFill>
                            <a:schemeClr val="bg1">
                              <a:lumMod val="10000"/>
                            </a:schemeClr>
                          </a:solidFill>
                          <a:latin typeface="KaiTi" panose="02010609060101010101" pitchFamily="49" charset="-122"/>
                          <a:ea typeface="KaiTi" panose="02010609060101010101" pitchFamily="49" charset="-122"/>
                        </a:rPr>
                        <a:t>罗马</a:t>
                      </a:r>
                      <a:endParaRPr lang="en-US" sz="1800" dirty="0">
                        <a:solidFill>
                          <a:schemeClr val="bg1">
                            <a:lumMod val="10000"/>
                          </a:schemeClr>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784096">
                <a:tc gridSpan="9">
                  <a:txBody>
                    <a:bodyPr/>
                    <a:lstStyle/>
                    <a:p>
                      <a:pPr algn="ctr"/>
                      <a:r>
                        <a:rPr lang="en-US" sz="1800" dirty="0">
                          <a:solidFill>
                            <a:srgbClr val="33334D"/>
                          </a:solidFill>
                          <a:latin typeface="KaiTi" panose="02010609060101010101" pitchFamily="49" charset="-122"/>
                          <a:ea typeface="KaiTi" panose="02010609060101010101" pitchFamily="49" charset="-122"/>
                        </a:rPr>
                        <a:t>Written AD 64-68</a:t>
                      </a:r>
                    </a:p>
                    <a:p>
                      <a:pPr algn="ctr"/>
                      <a:r>
                        <a:rPr lang="en-US" sz="1800" dirty="0">
                          <a:solidFill>
                            <a:srgbClr val="33334D"/>
                          </a:solidFill>
                          <a:latin typeface="KaiTi" panose="02010609060101010101" pitchFamily="49" charset="-122"/>
                          <a:ea typeface="KaiTi" panose="02010609060101010101" pitchFamily="49" charset="-122"/>
                        </a:rPr>
                        <a:t>Covers</a:t>
                      </a:r>
                      <a:r>
                        <a:rPr lang="en-US" sz="1800" baseline="0" dirty="0">
                          <a:solidFill>
                            <a:srgbClr val="33334D"/>
                          </a:solidFill>
                          <a:latin typeface="KaiTi" panose="02010609060101010101" pitchFamily="49" charset="-122"/>
                          <a:ea typeface="KaiTi" panose="02010609060101010101" pitchFamily="49" charset="-122"/>
                        </a:rPr>
                        <a:t> AD 29-33</a:t>
                      </a:r>
                      <a:endParaRPr lang="en-US" sz="1800" dirty="0">
                        <a:solidFill>
                          <a:srgbClr val="33334D"/>
                        </a:solidFill>
                        <a:latin typeface="KaiTi" panose="02010609060101010101" pitchFamily="49" charset="-122"/>
                        <a:ea typeface="KaiTi" panose="02010609060101010101" pitchFamily="49"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3059832" y="385500"/>
            <a:ext cx="3024336" cy="523220"/>
          </a:xfrm>
          <a:prstGeom prst="rect">
            <a:avLst/>
          </a:prstGeom>
          <a:solidFill>
            <a:schemeClr val="bg1">
              <a:lumMod val="10000"/>
            </a:schemeClr>
          </a:solidFill>
        </p:spPr>
        <p:txBody>
          <a:bodyPr wrap="square" rtlCol="0">
            <a:spAutoFit/>
          </a:bodyPr>
          <a:lstStyle/>
          <a:p>
            <a:pPr algn="ctr"/>
            <a:r>
              <a:rPr lang="zh-CN" altLang="en-US" sz="2800" dirty="0">
                <a:solidFill>
                  <a:srgbClr val="FFFFFF"/>
                </a:solidFill>
                <a:latin typeface="KaiTi" panose="02010609060101010101" pitchFamily="49" charset="-122"/>
                <a:ea typeface="KaiTi" panose="02010609060101010101" pitchFamily="49" charset="-122"/>
              </a:rPr>
              <a:t>大纲</a:t>
            </a:r>
            <a:endParaRPr lang="en-SG" sz="2800" dirty="0">
              <a:solidFill>
                <a:srgbClr val="FFFFFF"/>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7579589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6746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942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115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924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5538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035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4424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902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317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5585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7046</TotalTime>
  <Words>3969</Words>
  <Application>Microsoft Macintosh PowerPoint</Application>
  <PresentationFormat>On-screen Show (4:3)</PresentationFormat>
  <Paragraphs>960</Paragraphs>
  <Slides>199</Slides>
  <Notes>147</Notes>
  <HiddenSlides>0</HiddenSlides>
  <MMClips>0</MMClips>
  <ScaleCrop>false</ScaleCrop>
  <HeadingPairs>
    <vt:vector size="8" baseType="variant">
      <vt:variant>
        <vt:lpstr>Fonts Used</vt:lpstr>
      </vt:variant>
      <vt:variant>
        <vt:i4>29</vt:i4>
      </vt:variant>
      <vt:variant>
        <vt:lpstr>Theme</vt:lpstr>
      </vt:variant>
      <vt:variant>
        <vt:i4>31</vt:i4>
      </vt:variant>
      <vt:variant>
        <vt:lpstr>Embedded OLE Servers</vt:lpstr>
      </vt:variant>
      <vt:variant>
        <vt:i4>1</vt:i4>
      </vt:variant>
      <vt:variant>
        <vt:lpstr>Slide Titles</vt:lpstr>
      </vt:variant>
      <vt:variant>
        <vt:i4>199</vt:i4>
      </vt:variant>
    </vt:vector>
  </HeadingPairs>
  <TitlesOfParts>
    <vt:vector size="260" baseType="lpstr">
      <vt:lpstr>Chicago</vt:lpstr>
      <vt:lpstr>DejaVu Sans</vt:lpstr>
      <vt:lpstr>KaiTi</vt:lpstr>
      <vt:lpstr>Microsoft YaHei</vt:lpstr>
      <vt:lpstr>MS Gothic</vt:lpstr>
      <vt:lpstr>ＭＳ Ｐゴシック</vt:lpstr>
      <vt:lpstr>ＭＳ Ｐゴシック</vt:lpstr>
      <vt:lpstr>Osaka</vt:lpstr>
      <vt:lpstr>SimHei</vt:lpstr>
      <vt:lpstr>宋体</vt:lpstr>
      <vt:lpstr>宋体</vt:lpstr>
      <vt:lpstr>华文细黑</vt:lpstr>
      <vt:lpstr>楷体</vt:lpstr>
      <vt:lpstr>细圆</vt:lpstr>
      <vt:lpstr>蘋果儷細宋</vt:lpstr>
      <vt:lpstr>行楷</vt:lpstr>
      <vt:lpstr>隶变</vt:lpstr>
      <vt:lpstr>魏碑</vt:lpstr>
      <vt:lpstr>Arial</vt:lpstr>
      <vt:lpstr>Arial Narrow</vt:lpstr>
      <vt:lpstr>Calibri</vt:lpstr>
      <vt:lpstr>Comic Sans MS</vt:lpstr>
      <vt:lpstr>Geneva</vt:lpstr>
      <vt:lpstr>Helvetica</vt:lpstr>
      <vt:lpstr>Lucida Handwriting</vt:lpstr>
      <vt:lpstr>Times</vt:lpstr>
      <vt:lpstr>Times New Roman</vt:lpstr>
      <vt:lpstr>Trebuchet MS</vt:lpstr>
      <vt:lpstr>Wingdings</vt:lpstr>
      <vt:lpstr>Post Modern</vt:lpstr>
      <vt:lpstr>Fireball</vt:lpstr>
      <vt:lpstr>Orbit</vt:lpstr>
      <vt:lpstr>Crumple</vt:lpstr>
      <vt:lpstr>1_Office Theme</vt:lpstr>
      <vt:lpstr>5_Post Modern</vt:lpstr>
      <vt:lpstr>50_Blank Presentation</vt:lpstr>
      <vt:lpstr>7_Office Theme</vt:lpstr>
      <vt:lpstr>4_Office Theme</vt:lpstr>
      <vt:lpstr>49_Blank Presentation</vt:lpstr>
      <vt:lpstr>2_Default Design</vt:lpstr>
      <vt:lpstr>Ribbons</vt:lpstr>
      <vt:lpstr>Soaring</vt:lpstr>
      <vt:lpstr>Capsules</vt:lpstr>
      <vt:lpstr>Blank Presentation</vt:lpstr>
      <vt:lpstr>10_Office Theme</vt:lpstr>
      <vt:lpstr>8_Blank Presentation</vt:lpstr>
      <vt:lpstr>11_Office Theme</vt:lpstr>
      <vt:lpstr>8_Office Theme</vt:lpstr>
      <vt:lpstr>4_Post Modern</vt:lpstr>
      <vt:lpstr>5_Orbit</vt:lpstr>
      <vt:lpstr>1_Crumple</vt:lpstr>
      <vt:lpstr>6_Office Theme</vt:lpstr>
      <vt:lpstr>1_Blank Presentation</vt:lpstr>
      <vt:lpstr>2_Blank Presentation</vt:lpstr>
      <vt:lpstr>3_Blank Presentation</vt:lpstr>
      <vt:lpstr>4_Blank Presentation</vt:lpstr>
      <vt:lpstr>5_Blank Presentation</vt:lpstr>
      <vt:lpstr>6_Blank Presentation</vt:lpstr>
      <vt:lpstr>2_Office Theme</vt:lpstr>
      <vt:lpstr>7_Blank Presentation</vt:lpstr>
      <vt:lpstr>Photo Editor Photo</vt:lpstr>
      <vt:lpstr>马可一–八</vt:lpstr>
      <vt:lpstr>关键字</vt:lpstr>
      <vt:lpstr>关键节</vt:lpstr>
      <vt:lpstr>信息主题</vt:lpstr>
      <vt:lpstr>马可福音国度陈述</vt:lpstr>
      <vt:lpstr>马克的盟约</vt:lpstr>
      <vt:lpstr>马克的救赎</vt:lpstr>
      <vt:lpstr>耶稣在马克 （弥赛亚预言）</vt:lpstr>
      <vt:lpstr>Outline</vt:lpstr>
      <vt:lpstr>PowerPoint Presentation</vt:lpstr>
      <vt:lpstr>作为一个教会领袖，如果你的会众受到迫害，一些人会被拖去喂狮子，大数被迫在地下聚会，所有人都害怕，你会怎么做？</vt:lpstr>
      <vt:lpstr>Albert Einstein on Jesus</vt:lpstr>
      <vt:lpstr>新约书卷 研读</vt:lpstr>
      <vt:lpstr>福音书</vt:lpstr>
      <vt:lpstr>符类福音</vt:lpstr>
      <vt:lpstr>符类福音</vt:lpstr>
      <vt:lpstr>这个异乎寻常的字…</vt:lpstr>
      <vt:lpstr>符类: “共同来查看”</vt:lpstr>
      <vt:lpstr>特殊资料…</vt:lpstr>
      <vt:lpstr>符类福音</vt:lpstr>
      <vt:lpstr>马可 优先论 示图</vt:lpstr>
      <vt:lpstr>马克被视为首的理由</vt:lpstr>
      <vt:lpstr>符类福音的定期</vt:lpstr>
      <vt:lpstr>符类福音难题的几个解答</vt:lpstr>
      <vt:lpstr>符类福音难题的几个解答</vt:lpstr>
      <vt:lpstr>双资料理论</vt:lpstr>
      <vt:lpstr>四资料假说</vt:lpstr>
      <vt:lpstr>我认为他们的写作日期是…</vt:lpstr>
      <vt:lpstr>新约综览(历史)</vt:lpstr>
      <vt:lpstr>一个值得思考的问题…</vt:lpstr>
      <vt:lpstr>PowerPoint Presentation</vt:lpstr>
      <vt:lpstr>标题</vt:lpstr>
      <vt:lpstr>PowerPoint Presentation</vt:lpstr>
      <vt:lpstr>谁是马可？</vt:lpstr>
      <vt:lpstr>写作日期</vt:lpstr>
      <vt:lpstr>PowerPoint Presentation</vt:lpstr>
      <vt:lpstr>PowerPoint Presentation</vt:lpstr>
      <vt:lpstr>PowerPoint Presentation</vt:lpstr>
      <vt:lpstr>新约书籍的信息陈述</vt:lpstr>
      <vt:lpstr>PowerPoint Presentation</vt:lpstr>
      <vt:lpstr>PowerPoint Presentation</vt:lpstr>
      <vt:lpstr>PowerPoint Presentation</vt:lpstr>
      <vt:lpstr>PowerPoint Presentation</vt:lpstr>
      <vt:lpstr>Slides on  马可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3</vt:lpstr>
      <vt:lpstr>Slides on  马可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5</vt:lpstr>
      <vt:lpstr>PowerPoint Presentation</vt:lpstr>
      <vt:lpstr>低加坡里和约旦之外的土地</vt:lpstr>
      <vt:lpstr>泰尔和西顿地区</vt:lpstr>
      <vt:lpstr>Slides on  马可 6</vt:lpstr>
      <vt:lpstr>耶稣的家庭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7</vt:lpstr>
      <vt:lpstr>Slides on  马可 8</vt:lpstr>
      <vt:lpstr>四福音 •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325</cp:revision>
  <cp:lastPrinted>2009-04-22T19:24:48Z</cp:lastPrinted>
  <dcterms:created xsi:type="dcterms:W3CDTF">2010-12-06T02:06:58Z</dcterms:created>
  <dcterms:modified xsi:type="dcterms:W3CDTF">2018-09-14T07:15:08Z</dcterms:modified>
</cp:coreProperties>
</file>