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0.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1.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2.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3.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4.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5.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1.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2.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4.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5.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6.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7.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48.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9.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0.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1.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2.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3.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4.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5.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56.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7.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58.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59.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0.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1.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2.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3.xml" ContentType="application/vnd.openxmlformats-officedocument.theme+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4.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65.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theme/theme66.xml" ContentType="application/vnd.openxmlformats-officedocument.theme+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67.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68.xml" ContentType="application/vnd.openxmlformats-officedocument.theme+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theme/theme69.xml" ContentType="application/vnd.openxmlformats-officedocument.theme+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70.xml" ContentType="application/vnd.openxmlformats-officedocument.theme+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theme/theme71.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72.xml" ContentType="application/vnd.openxmlformats-officedocument.theme+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theme/theme73.xml" ContentType="application/vnd.openxmlformats-officedocument.theme+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theme/theme74.xml" ContentType="application/vnd.openxmlformats-officedocument.theme+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75.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76.xml" ContentType="application/vnd.openxmlformats-officedocument.theme+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77.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78.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79.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theme/theme80.xml" ContentType="application/vnd.openxmlformats-officedocument.theme+xml"/>
  <Override PartName="/ppt/slideLayouts/slideLayout896.xml" ContentType="application/vnd.openxmlformats-officedocument.presentationml.slideLayout+xml"/>
  <Override PartName="/ppt/theme/theme81.xml" ContentType="application/vnd.openxmlformats-officedocument.theme+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82.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theme/theme83.xml" ContentType="application/vnd.openxmlformats-officedocument.theme+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theme/theme84.xml" ContentType="application/vnd.openxmlformats-officedocument.theme+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theme/theme85.xml" ContentType="application/vnd.openxmlformats-officedocument.theme+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theme/theme86.xml" ContentType="application/vnd.openxmlformats-officedocument.theme+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theme/theme87.xml" ContentType="application/vnd.openxmlformats-officedocument.theme+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theme/theme88.xml" ContentType="application/vnd.openxmlformats-officedocument.theme+xml"/>
  <Override PartName="/ppt/theme/theme89.xml" ContentType="application/vnd.openxmlformats-officedocument.theme+xml"/>
  <Override PartName="/ppt/theme/theme9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5.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6.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heme/themeOverride7.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heme/themeOverride8.xml" ContentType="application/vnd.openxmlformats-officedocument.themeOverride+xml"/>
  <Override PartName="/ppt/notesSlides/notesSlide155.xml" ContentType="application/vnd.openxmlformats-officedocument.presentationml.notesSlide+xml"/>
  <Override PartName="/ppt/theme/themeOverride9.xml" ContentType="application/vnd.openxmlformats-officedocument.themeOverr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theme/themeOverride10.xml" ContentType="application/vnd.openxmlformats-officedocument.themeOverride+xml"/>
  <Override PartName="/ppt/notesSlides/notesSlide250.xml" ContentType="application/vnd.openxmlformats-officedocument.presentationml.notesSlide+xml"/>
  <Override PartName="/ppt/theme/themeOverride11.xml" ContentType="application/vnd.openxmlformats-officedocument.themeOverride+xml"/>
  <Override PartName="/ppt/notesSlides/notesSlide251.xml" ContentType="application/vnd.openxmlformats-officedocument.presentationml.notesSlide+xml"/>
  <Override PartName="/ppt/theme/themeOverride12.xml" ContentType="application/vnd.openxmlformats-officedocument.themeOverride+xml"/>
  <Override PartName="/ppt/notesSlides/notesSlide252.xml" ContentType="application/vnd.openxmlformats-officedocument.presentationml.notesSlide+xml"/>
  <Override PartName="/ppt/theme/themeOverride13.xml" ContentType="application/vnd.openxmlformats-officedocument.themeOverride+xml"/>
  <Override PartName="/ppt/notesSlides/notesSlide253.xml" ContentType="application/vnd.openxmlformats-officedocument.presentationml.notesSlide+xml"/>
  <Override PartName="/ppt/theme/themeOverride14.xml" ContentType="application/vnd.openxmlformats-officedocument.themeOverride+xml"/>
  <Override PartName="/ppt/notesSlides/notesSlide254.xml" ContentType="application/vnd.openxmlformats-officedocument.presentationml.notesSlide+xml"/>
  <Override PartName="/ppt/theme/themeOverride15.xml" ContentType="application/vnd.openxmlformats-officedocument.themeOverr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theme/themeOverride16.xml" ContentType="application/vnd.openxmlformats-officedocument.themeOverride+xml"/>
  <Override PartName="/ppt/notesSlides/notesSlide276.xml" ContentType="application/vnd.openxmlformats-officedocument.presentationml.notesSlide+xml"/>
  <Override PartName="/ppt/theme/themeOverride17.xml" ContentType="application/vnd.openxmlformats-officedocument.themeOverr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theme/themeOverride18.xml" ContentType="application/vnd.openxmlformats-officedocument.themeOverride+xml"/>
  <Override PartName="/ppt/notesSlides/notesSlide281.xml" ContentType="application/vnd.openxmlformats-officedocument.presentationml.notesSlide+xml"/>
  <Override PartName="/ppt/theme/themeOverride19.xml" ContentType="application/vnd.openxmlformats-officedocument.themeOverride+xml"/>
  <Override PartName="/ppt/notesSlides/notesSlide282.xml" ContentType="application/vnd.openxmlformats-officedocument.presentationml.notesSlide+xml"/>
  <Override PartName="/ppt/theme/themeOverride20.xml" ContentType="application/vnd.openxmlformats-officedocument.themeOverride+xml"/>
  <Override PartName="/ppt/notesSlides/notesSlide283.xml" ContentType="application/vnd.openxmlformats-officedocument.presentationml.notesSlide+xml"/>
  <Override PartName="/ppt/theme/themeOverride21.xml" ContentType="application/vnd.openxmlformats-officedocument.themeOverride+xml"/>
  <Override PartName="/ppt/notesSlides/notesSlide284.xml" ContentType="application/vnd.openxmlformats-officedocument.presentationml.notesSlide+xml"/>
  <Override PartName="/ppt/theme/themeOverride22.xml" ContentType="application/vnd.openxmlformats-officedocument.themeOverride+xml"/>
  <Override PartName="/ppt/notesSlides/notesSlide285.xml" ContentType="application/vnd.openxmlformats-officedocument.presentationml.notesSlide+xml"/>
  <Override PartName="/ppt/theme/themeOverride23.xml" ContentType="application/vnd.openxmlformats-officedocument.themeOverride+xml"/>
  <Override PartName="/ppt/notesSlides/notesSlide286.xml" ContentType="application/vnd.openxmlformats-officedocument.presentationml.notesSlide+xml"/>
  <Override PartName="/ppt/theme/themeOverride24.xml" ContentType="application/vnd.openxmlformats-officedocument.themeOverride+xml"/>
  <Override PartName="/ppt/notesSlides/notesSlide287.xml" ContentType="application/vnd.openxmlformats-officedocument.presentationml.notesSlide+xml"/>
  <Override PartName="/ppt/theme/themeOverride25.xml" ContentType="application/vnd.openxmlformats-officedocument.themeOverr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49" r:id="rId1"/>
    <p:sldMasterId id="2147485802" r:id="rId2"/>
    <p:sldMasterId id="2147485816" r:id="rId3"/>
    <p:sldMasterId id="2147486016" r:id="rId4"/>
    <p:sldMasterId id="2147486123" r:id="rId5"/>
    <p:sldMasterId id="2147486136" r:id="rId6"/>
    <p:sldMasterId id="2147486149" r:id="rId7"/>
    <p:sldMasterId id="2147486213" r:id="rId8"/>
    <p:sldMasterId id="2147486226" r:id="rId9"/>
    <p:sldMasterId id="2147486238" r:id="rId10"/>
    <p:sldMasterId id="2147486443" r:id="rId11"/>
    <p:sldMasterId id="2147486456" r:id="rId12"/>
    <p:sldMasterId id="2147486516" r:id="rId13"/>
    <p:sldMasterId id="2147486564" r:id="rId14"/>
    <p:sldMasterId id="2147486636" r:id="rId15"/>
    <p:sldMasterId id="2147486684" r:id="rId16"/>
    <p:sldMasterId id="2147486697" r:id="rId17"/>
    <p:sldMasterId id="2147486709" r:id="rId18"/>
    <p:sldMasterId id="2147486721" r:id="rId19"/>
    <p:sldMasterId id="2147486735" r:id="rId20"/>
    <p:sldMasterId id="2147486748" r:id="rId21"/>
    <p:sldMasterId id="2147486760" r:id="rId22"/>
    <p:sldMasterId id="2147486772" r:id="rId23"/>
    <p:sldMasterId id="2147486784" r:id="rId24"/>
    <p:sldMasterId id="2147486798" r:id="rId25"/>
    <p:sldMasterId id="2147486824" r:id="rId26"/>
    <p:sldMasterId id="2147486836" r:id="rId27"/>
    <p:sldMasterId id="2147486849" r:id="rId28"/>
    <p:sldMasterId id="2147486863" r:id="rId29"/>
    <p:sldMasterId id="2147486887" r:id="rId30"/>
    <p:sldMasterId id="2147486900" r:id="rId31"/>
    <p:sldMasterId id="2147486912" r:id="rId32"/>
    <p:sldMasterId id="2147486924" r:id="rId33"/>
    <p:sldMasterId id="2147486960" r:id="rId34"/>
    <p:sldMasterId id="2147486972" r:id="rId35"/>
    <p:sldMasterId id="2147486986" r:id="rId36"/>
    <p:sldMasterId id="2147486999" r:id="rId37"/>
    <p:sldMasterId id="2147487011" r:id="rId38"/>
    <p:sldMasterId id="2147487025" r:id="rId39"/>
    <p:sldMasterId id="2147487037" r:id="rId40"/>
    <p:sldMasterId id="2147487049" r:id="rId41"/>
    <p:sldMasterId id="2147487061" r:id="rId42"/>
    <p:sldMasterId id="2147487073" r:id="rId43"/>
    <p:sldMasterId id="2147487085" r:id="rId44"/>
    <p:sldMasterId id="2147487097" r:id="rId45"/>
    <p:sldMasterId id="2147487109" r:id="rId46"/>
    <p:sldMasterId id="2147487121" r:id="rId47"/>
    <p:sldMasterId id="2147487133" r:id="rId48"/>
    <p:sldMasterId id="2147487193" r:id="rId49"/>
    <p:sldMasterId id="2147487205" r:id="rId50"/>
    <p:sldMasterId id="2147487217" r:id="rId51"/>
    <p:sldMasterId id="2147487229" r:id="rId52"/>
    <p:sldMasterId id="2147487241" r:id="rId53"/>
    <p:sldMasterId id="2147487253" r:id="rId54"/>
    <p:sldMasterId id="2147487265" r:id="rId55"/>
    <p:sldMasterId id="2147487277" r:id="rId56"/>
    <p:sldMasterId id="2147487289" r:id="rId57"/>
    <p:sldMasterId id="2147487301" r:id="rId58"/>
    <p:sldMasterId id="2147487313" r:id="rId59"/>
    <p:sldMasterId id="2147487325" r:id="rId60"/>
    <p:sldMasterId id="2147487337" r:id="rId61"/>
    <p:sldMasterId id="2147487349" r:id="rId62"/>
    <p:sldMasterId id="2147487361" r:id="rId63"/>
    <p:sldMasterId id="2147487373" r:id="rId64"/>
    <p:sldMasterId id="2147487385" r:id="rId65"/>
    <p:sldMasterId id="2147487397" r:id="rId66"/>
    <p:sldMasterId id="2147487409" r:id="rId67"/>
    <p:sldMasterId id="2147487421" r:id="rId68"/>
    <p:sldMasterId id="2147487433" r:id="rId69"/>
    <p:sldMasterId id="2147487445" r:id="rId70"/>
    <p:sldMasterId id="2147487457" r:id="rId71"/>
    <p:sldMasterId id="2147487469" r:id="rId72"/>
    <p:sldMasterId id="2147487481" r:id="rId73"/>
    <p:sldMasterId id="2147487493" r:id="rId74"/>
    <p:sldMasterId id="2147487505" r:id="rId75"/>
    <p:sldMasterId id="2147487518" r:id="rId76"/>
    <p:sldMasterId id="2147487530" r:id="rId77"/>
    <p:sldMasterId id="2147487553" r:id="rId78"/>
    <p:sldMasterId id="2147487565" r:id="rId79"/>
    <p:sldMasterId id="2147487577" r:id="rId80"/>
    <p:sldMasterId id="2147487590" r:id="rId81"/>
    <p:sldMasterId id="2147487592" r:id="rId82"/>
    <p:sldMasterId id="2147487606" r:id="rId83"/>
    <p:sldMasterId id="2147487619" r:id="rId84"/>
    <p:sldMasterId id="2147487631" r:id="rId85"/>
    <p:sldMasterId id="2147487643" r:id="rId86"/>
    <p:sldMasterId id="2147487655" r:id="rId87"/>
    <p:sldMasterId id="2147487668" r:id="rId88"/>
  </p:sldMasterIdLst>
  <p:notesMasterIdLst>
    <p:notesMasterId r:id="rId430"/>
  </p:notesMasterIdLst>
  <p:handoutMasterIdLst>
    <p:handoutMasterId r:id="rId431"/>
  </p:handoutMasterIdLst>
  <p:sldIdLst>
    <p:sldId id="880" r:id="rId89"/>
    <p:sldId id="2340" r:id="rId90"/>
    <p:sldId id="2341" r:id="rId91"/>
    <p:sldId id="2342" r:id="rId92"/>
    <p:sldId id="2343" r:id="rId93"/>
    <p:sldId id="794" r:id="rId94"/>
    <p:sldId id="795" r:id="rId95"/>
    <p:sldId id="2338" r:id="rId96"/>
    <p:sldId id="2339" r:id="rId97"/>
    <p:sldId id="433" r:id="rId98"/>
    <p:sldId id="796" r:id="rId99"/>
    <p:sldId id="797" r:id="rId100"/>
    <p:sldId id="824" r:id="rId101"/>
    <p:sldId id="912" r:id="rId102"/>
    <p:sldId id="913" r:id="rId103"/>
    <p:sldId id="914" r:id="rId104"/>
    <p:sldId id="825" r:id="rId105"/>
    <p:sldId id="826" r:id="rId106"/>
    <p:sldId id="827" r:id="rId107"/>
    <p:sldId id="828" r:id="rId108"/>
    <p:sldId id="829" r:id="rId109"/>
    <p:sldId id="830" r:id="rId110"/>
    <p:sldId id="831" r:id="rId111"/>
    <p:sldId id="832" r:id="rId112"/>
    <p:sldId id="833" r:id="rId113"/>
    <p:sldId id="834" r:id="rId114"/>
    <p:sldId id="835" r:id="rId115"/>
    <p:sldId id="836" r:id="rId116"/>
    <p:sldId id="837" r:id="rId117"/>
    <p:sldId id="838" r:id="rId118"/>
    <p:sldId id="839" r:id="rId119"/>
    <p:sldId id="840" r:id="rId120"/>
    <p:sldId id="841" r:id="rId121"/>
    <p:sldId id="842" r:id="rId122"/>
    <p:sldId id="843" r:id="rId123"/>
    <p:sldId id="844" r:id="rId124"/>
    <p:sldId id="845" r:id="rId125"/>
    <p:sldId id="846" r:id="rId126"/>
    <p:sldId id="847" r:id="rId127"/>
    <p:sldId id="848" r:id="rId128"/>
    <p:sldId id="849" r:id="rId129"/>
    <p:sldId id="850" r:id="rId130"/>
    <p:sldId id="851" r:id="rId131"/>
    <p:sldId id="852" r:id="rId132"/>
    <p:sldId id="853" r:id="rId133"/>
    <p:sldId id="854" r:id="rId134"/>
    <p:sldId id="855" r:id="rId135"/>
    <p:sldId id="856" r:id="rId136"/>
    <p:sldId id="857" r:id="rId137"/>
    <p:sldId id="858" r:id="rId138"/>
    <p:sldId id="859" r:id="rId139"/>
    <p:sldId id="860" r:id="rId140"/>
    <p:sldId id="861" r:id="rId141"/>
    <p:sldId id="862" r:id="rId142"/>
    <p:sldId id="863" r:id="rId143"/>
    <p:sldId id="864" r:id="rId144"/>
    <p:sldId id="865" r:id="rId145"/>
    <p:sldId id="866" r:id="rId146"/>
    <p:sldId id="867" r:id="rId147"/>
    <p:sldId id="868" r:id="rId148"/>
    <p:sldId id="869" r:id="rId149"/>
    <p:sldId id="870" r:id="rId150"/>
    <p:sldId id="871" r:id="rId151"/>
    <p:sldId id="872" r:id="rId152"/>
    <p:sldId id="873" r:id="rId153"/>
    <p:sldId id="874" r:id="rId154"/>
    <p:sldId id="875" r:id="rId155"/>
    <p:sldId id="876" r:id="rId156"/>
    <p:sldId id="877" r:id="rId157"/>
    <p:sldId id="878" r:id="rId158"/>
    <p:sldId id="798" r:id="rId159"/>
    <p:sldId id="899" r:id="rId160"/>
    <p:sldId id="900" r:id="rId161"/>
    <p:sldId id="901" r:id="rId162"/>
    <p:sldId id="902" r:id="rId163"/>
    <p:sldId id="903" r:id="rId164"/>
    <p:sldId id="904" r:id="rId165"/>
    <p:sldId id="905" r:id="rId166"/>
    <p:sldId id="906" r:id="rId167"/>
    <p:sldId id="907" r:id="rId168"/>
    <p:sldId id="2386" r:id="rId169"/>
    <p:sldId id="908" r:id="rId170"/>
    <p:sldId id="909" r:id="rId171"/>
    <p:sldId id="911" r:id="rId172"/>
    <p:sldId id="475" r:id="rId173"/>
    <p:sldId id="799" r:id="rId174"/>
    <p:sldId id="800" r:id="rId175"/>
    <p:sldId id="434" r:id="rId176"/>
    <p:sldId id="463" r:id="rId177"/>
    <p:sldId id="541" r:id="rId178"/>
    <p:sldId id="542" r:id="rId179"/>
    <p:sldId id="543" r:id="rId180"/>
    <p:sldId id="544" r:id="rId181"/>
    <p:sldId id="545" r:id="rId182"/>
    <p:sldId id="546" r:id="rId183"/>
    <p:sldId id="547" r:id="rId184"/>
    <p:sldId id="548" r:id="rId185"/>
    <p:sldId id="549" r:id="rId186"/>
    <p:sldId id="550" r:id="rId187"/>
    <p:sldId id="551" r:id="rId188"/>
    <p:sldId id="552" r:id="rId189"/>
    <p:sldId id="553" r:id="rId190"/>
    <p:sldId id="554" r:id="rId191"/>
    <p:sldId id="555" r:id="rId192"/>
    <p:sldId id="556" r:id="rId193"/>
    <p:sldId id="557" r:id="rId194"/>
    <p:sldId id="558" r:id="rId195"/>
    <p:sldId id="559" r:id="rId196"/>
    <p:sldId id="560" r:id="rId197"/>
    <p:sldId id="881" r:id="rId198"/>
    <p:sldId id="882" r:id="rId199"/>
    <p:sldId id="563" r:id="rId200"/>
    <p:sldId id="2358" r:id="rId201"/>
    <p:sldId id="2359" r:id="rId202"/>
    <p:sldId id="2360" r:id="rId203"/>
    <p:sldId id="2361" r:id="rId204"/>
    <p:sldId id="2362" r:id="rId205"/>
    <p:sldId id="2363" r:id="rId206"/>
    <p:sldId id="2364" r:id="rId207"/>
    <p:sldId id="2365" r:id="rId208"/>
    <p:sldId id="2366" r:id="rId209"/>
    <p:sldId id="2367" r:id="rId210"/>
    <p:sldId id="2368" r:id="rId211"/>
    <p:sldId id="2369" r:id="rId212"/>
    <p:sldId id="2370" r:id="rId213"/>
    <p:sldId id="2371" r:id="rId214"/>
    <p:sldId id="2372" r:id="rId215"/>
    <p:sldId id="561" r:id="rId216"/>
    <p:sldId id="883" r:id="rId217"/>
    <p:sldId id="915" r:id="rId218"/>
    <p:sldId id="582" r:id="rId219"/>
    <p:sldId id="583" r:id="rId220"/>
    <p:sldId id="791" r:id="rId221"/>
    <p:sldId id="792" r:id="rId222"/>
    <p:sldId id="793" r:id="rId223"/>
    <p:sldId id="587" r:id="rId224"/>
    <p:sldId id="790" r:id="rId225"/>
    <p:sldId id="589" r:id="rId226"/>
    <p:sldId id="801" r:id="rId227"/>
    <p:sldId id="789" r:id="rId228"/>
    <p:sldId id="591" r:id="rId229"/>
    <p:sldId id="802" r:id="rId230"/>
    <p:sldId id="803" r:id="rId231"/>
    <p:sldId id="389" r:id="rId232"/>
    <p:sldId id="464" r:id="rId233"/>
    <p:sldId id="594" r:id="rId234"/>
    <p:sldId id="595" r:id="rId235"/>
    <p:sldId id="596" r:id="rId236"/>
    <p:sldId id="597" r:id="rId237"/>
    <p:sldId id="281" r:id="rId238"/>
    <p:sldId id="804" r:id="rId239"/>
    <p:sldId id="599" r:id="rId240"/>
    <p:sldId id="465" r:id="rId241"/>
    <p:sldId id="392" r:id="rId242"/>
    <p:sldId id="600" r:id="rId243"/>
    <p:sldId id="601" r:id="rId244"/>
    <p:sldId id="766" r:id="rId245"/>
    <p:sldId id="435" r:id="rId246"/>
    <p:sldId id="805" r:id="rId247"/>
    <p:sldId id="604" r:id="rId248"/>
    <p:sldId id="605" r:id="rId249"/>
    <p:sldId id="606" r:id="rId250"/>
    <p:sldId id="607" r:id="rId251"/>
    <p:sldId id="608" r:id="rId252"/>
    <p:sldId id="609" r:id="rId253"/>
    <p:sldId id="610" r:id="rId254"/>
    <p:sldId id="611" r:id="rId255"/>
    <p:sldId id="612" r:id="rId256"/>
    <p:sldId id="613" r:id="rId257"/>
    <p:sldId id="614" r:id="rId258"/>
    <p:sldId id="615" r:id="rId259"/>
    <p:sldId id="616" r:id="rId260"/>
    <p:sldId id="884" r:id="rId261"/>
    <p:sldId id="885" r:id="rId262"/>
    <p:sldId id="786" r:id="rId263"/>
    <p:sldId id="787" r:id="rId264"/>
    <p:sldId id="788" r:id="rId265"/>
    <p:sldId id="764" r:id="rId266"/>
    <p:sldId id="765" r:id="rId267"/>
    <p:sldId id="619" r:id="rId268"/>
    <p:sldId id="620" r:id="rId269"/>
    <p:sldId id="621" r:id="rId270"/>
    <p:sldId id="622" r:id="rId271"/>
    <p:sldId id="623" r:id="rId272"/>
    <p:sldId id="624" r:id="rId273"/>
    <p:sldId id="625" r:id="rId274"/>
    <p:sldId id="626" r:id="rId275"/>
    <p:sldId id="627" r:id="rId276"/>
    <p:sldId id="628" r:id="rId277"/>
    <p:sldId id="629" r:id="rId278"/>
    <p:sldId id="630" r:id="rId279"/>
    <p:sldId id="631" r:id="rId280"/>
    <p:sldId id="632" r:id="rId281"/>
    <p:sldId id="633" r:id="rId282"/>
    <p:sldId id="634" r:id="rId283"/>
    <p:sldId id="888" r:id="rId284"/>
    <p:sldId id="767" r:id="rId285"/>
    <p:sldId id="655" r:id="rId286"/>
    <p:sldId id="656" r:id="rId287"/>
    <p:sldId id="657" r:id="rId288"/>
    <p:sldId id="658" r:id="rId289"/>
    <p:sldId id="659" r:id="rId290"/>
    <p:sldId id="660" r:id="rId291"/>
    <p:sldId id="661" r:id="rId292"/>
    <p:sldId id="662" r:id="rId293"/>
    <p:sldId id="663" r:id="rId294"/>
    <p:sldId id="664" r:id="rId295"/>
    <p:sldId id="665" r:id="rId296"/>
    <p:sldId id="666" r:id="rId297"/>
    <p:sldId id="667" r:id="rId298"/>
    <p:sldId id="668" r:id="rId299"/>
    <p:sldId id="669" r:id="rId300"/>
    <p:sldId id="670" r:id="rId301"/>
    <p:sldId id="671" r:id="rId302"/>
    <p:sldId id="672" r:id="rId303"/>
    <p:sldId id="673" r:id="rId304"/>
    <p:sldId id="674" r:id="rId305"/>
    <p:sldId id="889" r:id="rId306"/>
    <p:sldId id="892" r:id="rId307"/>
    <p:sldId id="677" r:id="rId308"/>
    <p:sldId id="678" r:id="rId309"/>
    <p:sldId id="679" r:id="rId310"/>
    <p:sldId id="680" r:id="rId311"/>
    <p:sldId id="681" r:id="rId312"/>
    <p:sldId id="682" r:id="rId313"/>
    <p:sldId id="683" r:id="rId314"/>
    <p:sldId id="684" r:id="rId315"/>
    <p:sldId id="685" r:id="rId316"/>
    <p:sldId id="890" r:id="rId317"/>
    <p:sldId id="891" r:id="rId318"/>
    <p:sldId id="636" r:id="rId319"/>
    <p:sldId id="637" r:id="rId320"/>
    <p:sldId id="638" r:id="rId321"/>
    <p:sldId id="639" r:id="rId322"/>
    <p:sldId id="640" r:id="rId323"/>
    <p:sldId id="641" r:id="rId324"/>
    <p:sldId id="642" r:id="rId325"/>
    <p:sldId id="643" r:id="rId326"/>
    <p:sldId id="644" r:id="rId327"/>
    <p:sldId id="645" r:id="rId328"/>
    <p:sldId id="646" r:id="rId329"/>
    <p:sldId id="886" r:id="rId330"/>
    <p:sldId id="887" r:id="rId331"/>
    <p:sldId id="806" r:id="rId332"/>
    <p:sldId id="689" r:id="rId333"/>
    <p:sldId id="690" r:id="rId334"/>
    <p:sldId id="691" r:id="rId335"/>
    <p:sldId id="692" r:id="rId336"/>
    <p:sldId id="693" r:id="rId337"/>
    <p:sldId id="694" r:id="rId338"/>
    <p:sldId id="695" r:id="rId339"/>
    <p:sldId id="696" r:id="rId340"/>
    <p:sldId id="697" r:id="rId341"/>
    <p:sldId id="698" r:id="rId342"/>
    <p:sldId id="699" r:id="rId343"/>
    <p:sldId id="700" r:id="rId344"/>
    <p:sldId id="701" r:id="rId345"/>
    <p:sldId id="702" r:id="rId346"/>
    <p:sldId id="703" r:id="rId347"/>
    <p:sldId id="704" r:id="rId348"/>
    <p:sldId id="705" r:id="rId349"/>
    <p:sldId id="893" r:id="rId350"/>
    <p:sldId id="894" r:id="rId351"/>
    <p:sldId id="708" r:id="rId352"/>
    <p:sldId id="709" r:id="rId353"/>
    <p:sldId id="710" r:id="rId354"/>
    <p:sldId id="711" r:id="rId355"/>
    <p:sldId id="712" r:id="rId356"/>
    <p:sldId id="713" r:id="rId357"/>
    <p:sldId id="714" r:id="rId358"/>
    <p:sldId id="715" r:id="rId359"/>
    <p:sldId id="716" r:id="rId360"/>
    <p:sldId id="717" r:id="rId361"/>
    <p:sldId id="718" r:id="rId362"/>
    <p:sldId id="719" r:id="rId363"/>
    <p:sldId id="720" r:id="rId364"/>
    <p:sldId id="721" r:id="rId365"/>
    <p:sldId id="722" r:id="rId366"/>
    <p:sldId id="723" r:id="rId367"/>
    <p:sldId id="724" r:id="rId368"/>
    <p:sldId id="725" r:id="rId369"/>
    <p:sldId id="726" r:id="rId370"/>
    <p:sldId id="895" r:id="rId371"/>
    <p:sldId id="896" r:id="rId372"/>
    <p:sldId id="394" r:id="rId373"/>
    <p:sldId id="395" r:id="rId374"/>
    <p:sldId id="2344" r:id="rId375"/>
    <p:sldId id="2345" r:id="rId376"/>
    <p:sldId id="2346" r:id="rId377"/>
    <p:sldId id="2347" r:id="rId378"/>
    <p:sldId id="2348" r:id="rId379"/>
    <p:sldId id="807" r:id="rId380"/>
    <p:sldId id="478" r:id="rId381"/>
    <p:sldId id="730" r:id="rId382"/>
    <p:sldId id="731" r:id="rId383"/>
    <p:sldId id="732" r:id="rId384"/>
    <p:sldId id="733" r:id="rId385"/>
    <p:sldId id="734" r:id="rId386"/>
    <p:sldId id="735" r:id="rId387"/>
    <p:sldId id="736" r:id="rId388"/>
    <p:sldId id="737" r:id="rId389"/>
    <p:sldId id="738" r:id="rId390"/>
    <p:sldId id="739" r:id="rId391"/>
    <p:sldId id="740" r:id="rId392"/>
    <p:sldId id="741" r:id="rId393"/>
    <p:sldId id="742" r:id="rId394"/>
    <p:sldId id="743" r:id="rId395"/>
    <p:sldId id="744" r:id="rId396"/>
    <p:sldId id="745" r:id="rId397"/>
    <p:sldId id="746" r:id="rId398"/>
    <p:sldId id="747" r:id="rId399"/>
    <p:sldId id="748" r:id="rId400"/>
    <p:sldId id="897" r:id="rId401"/>
    <p:sldId id="898" r:id="rId402"/>
    <p:sldId id="362" r:id="rId403"/>
    <p:sldId id="344" r:id="rId404"/>
    <p:sldId id="354" r:id="rId405"/>
    <p:sldId id="2357" r:id="rId406"/>
    <p:sldId id="458" r:id="rId407"/>
    <p:sldId id="2349" r:id="rId408"/>
    <p:sldId id="2350" r:id="rId409"/>
    <p:sldId id="2351" r:id="rId410"/>
    <p:sldId id="2352" r:id="rId411"/>
    <p:sldId id="2353" r:id="rId412"/>
    <p:sldId id="2354" r:id="rId413"/>
    <p:sldId id="2355" r:id="rId414"/>
    <p:sldId id="2356" r:id="rId415"/>
    <p:sldId id="1225" r:id="rId416"/>
    <p:sldId id="449" r:id="rId417"/>
    <p:sldId id="2011" r:id="rId418"/>
    <p:sldId id="751" r:id="rId419"/>
    <p:sldId id="752" r:id="rId420"/>
    <p:sldId id="879" r:id="rId421"/>
    <p:sldId id="754" r:id="rId422"/>
    <p:sldId id="756" r:id="rId423"/>
    <p:sldId id="757" r:id="rId424"/>
    <p:sldId id="758" r:id="rId425"/>
    <p:sldId id="759" r:id="rId426"/>
    <p:sldId id="760" r:id="rId427"/>
    <p:sldId id="2012" r:id="rId428"/>
    <p:sldId id="809" r:id="rId429"/>
  </p:sldIdLst>
  <p:sldSz cx="9144000" cy="6858000" type="screen4x3"/>
  <p:notesSz cx="6791325" cy="992187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54F0B0AA-2704-1340-8D3A-6E7582C8BF4F}">
          <p14:sldIdLst>
            <p14:sldId id="880"/>
            <p14:sldId id="2340"/>
            <p14:sldId id="2341"/>
            <p14:sldId id="2342"/>
            <p14:sldId id="2343"/>
          </p14:sldIdLst>
        </p14:section>
        <p14:section name="Chapters" id="{03E17CD0-7E88-7248-95F9-F1349C2A7692}">
          <p14:sldIdLst>
            <p14:sldId id="794"/>
            <p14:sldId id="795"/>
            <p14:sldId id="2338"/>
            <p14:sldId id="2339"/>
            <p14:sldId id="433"/>
            <p14:sldId id="796"/>
            <p14:sldId id="797"/>
            <p14:sldId id="824"/>
            <p14:sldId id="912"/>
            <p14:sldId id="913"/>
            <p14:sldId id="91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 id="798"/>
            <p14:sldId id="899"/>
            <p14:sldId id="900"/>
            <p14:sldId id="901"/>
            <p14:sldId id="902"/>
            <p14:sldId id="903"/>
            <p14:sldId id="904"/>
            <p14:sldId id="905"/>
            <p14:sldId id="906"/>
            <p14:sldId id="907"/>
            <p14:sldId id="2386"/>
            <p14:sldId id="908"/>
            <p14:sldId id="909"/>
            <p14:sldId id="911"/>
            <p14:sldId id="475"/>
            <p14:sldId id="799"/>
            <p14:sldId id="800"/>
            <p14:sldId id="434"/>
            <p14:sldId id="463"/>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881"/>
            <p14:sldId id="882"/>
            <p14:sldId id="563"/>
            <p14:sldId id="2358"/>
            <p14:sldId id="2359"/>
            <p14:sldId id="2360"/>
            <p14:sldId id="2361"/>
            <p14:sldId id="2362"/>
            <p14:sldId id="2363"/>
            <p14:sldId id="2364"/>
            <p14:sldId id="2365"/>
            <p14:sldId id="2366"/>
            <p14:sldId id="2367"/>
            <p14:sldId id="2368"/>
            <p14:sldId id="2369"/>
            <p14:sldId id="2370"/>
            <p14:sldId id="2371"/>
            <p14:sldId id="2372"/>
            <p14:sldId id="561"/>
            <p14:sldId id="883"/>
            <p14:sldId id="915"/>
            <p14:sldId id="582"/>
            <p14:sldId id="583"/>
            <p14:sldId id="791"/>
            <p14:sldId id="792"/>
            <p14:sldId id="793"/>
            <p14:sldId id="587"/>
            <p14:sldId id="790"/>
            <p14:sldId id="589"/>
            <p14:sldId id="801"/>
            <p14:sldId id="789"/>
            <p14:sldId id="591"/>
            <p14:sldId id="802"/>
            <p14:sldId id="803"/>
            <p14:sldId id="389"/>
            <p14:sldId id="464"/>
            <p14:sldId id="594"/>
            <p14:sldId id="595"/>
            <p14:sldId id="596"/>
            <p14:sldId id="597"/>
            <p14:sldId id="281"/>
            <p14:sldId id="804"/>
            <p14:sldId id="599"/>
            <p14:sldId id="465"/>
            <p14:sldId id="392"/>
            <p14:sldId id="600"/>
            <p14:sldId id="601"/>
            <p14:sldId id="766"/>
            <p14:sldId id="435"/>
            <p14:sldId id="805"/>
            <p14:sldId id="604"/>
            <p14:sldId id="605"/>
            <p14:sldId id="606"/>
            <p14:sldId id="607"/>
            <p14:sldId id="608"/>
            <p14:sldId id="609"/>
            <p14:sldId id="610"/>
            <p14:sldId id="611"/>
            <p14:sldId id="612"/>
            <p14:sldId id="613"/>
            <p14:sldId id="614"/>
            <p14:sldId id="615"/>
            <p14:sldId id="616"/>
            <p14:sldId id="884"/>
            <p14:sldId id="885"/>
            <p14:sldId id="786"/>
            <p14:sldId id="787"/>
            <p14:sldId id="788"/>
            <p14:sldId id="764"/>
            <p14:sldId id="765"/>
            <p14:sldId id="619"/>
            <p14:sldId id="620"/>
            <p14:sldId id="621"/>
            <p14:sldId id="622"/>
            <p14:sldId id="623"/>
            <p14:sldId id="624"/>
            <p14:sldId id="625"/>
            <p14:sldId id="626"/>
            <p14:sldId id="627"/>
            <p14:sldId id="628"/>
            <p14:sldId id="629"/>
            <p14:sldId id="630"/>
            <p14:sldId id="631"/>
            <p14:sldId id="632"/>
            <p14:sldId id="633"/>
            <p14:sldId id="634"/>
            <p14:sldId id="888"/>
            <p14:sldId id="767"/>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889"/>
            <p14:sldId id="892"/>
            <p14:sldId id="677"/>
            <p14:sldId id="678"/>
            <p14:sldId id="679"/>
            <p14:sldId id="680"/>
            <p14:sldId id="681"/>
            <p14:sldId id="682"/>
            <p14:sldId id="683"/>
            <p14:sldId id="684"/>
            <p14:sldId id="685"/>
            <p14:sldId id="890"/>
            <p14:sldId id="891"/>
            <p14:sldId id="636"/>
            <p14:sldId id="637"/>
            <p14:sldId id="638"/>
            <p14:sldId id="639"/>
            <p14:sldId id="640"/>
            <p14:sldId id="641"/>
            <p14:sldId id="642"/>
            <p14:sldId id="643"/>
            <p14:sldId id="644"/>
            <p14:sldId id="645"/>
            <p14:sldId id="646"/>
            <p14:sldId id="886"/>
            <p14:sldId id="887"/>
            <p14:sldId id="806"/>
            <p14:sldId id="689"/>
            <p14:sldId id="690"/>
            <p14:sldId id="691"/>
            <p14:sldId id="692"/>
            <p14:sldId id="693"/>
            <p14:sldId id="694"/>
            <p14:sldId id="695"/>
            <p14:sldId id="696"/>
            <p14:sldId id="697"/>
            <p14:sldId id="698"/>
            <p14:sldId id="699"/>
            <p14:sldId id="700"/>
            <p14:sldId id="701"/>
            <p14:sldId id="702"/>
            <p14:sldId id="703"/>
            <p14:sldId id="704"/>
            <p14:sldId id="705"/>
            <p14:sldId id="893"/>
            <p14:sldId id="894"/>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895"/>
            <p14:sldId id="896"/>
            <p14:sldId id="394"/>
            <p14:sldId id="395"/>
            <p14:sldId id="2344"/>
            <p14:sldId id="2345"/>
            <p14:sldId id="2346"/>
            <p14:sldId id="2347"/>
            <p14:sldId id="2348"/>
            <p14:sldId id="807"/>
            <p14:sldId id="478"/>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897"/>
            <p14:sldId id="898"/>
            <p14:sldId id="362"/>
            <p14:sldId id="344"/>
            <p14:sldId id="354"/>
            <p14:sldId id="2357"/>
            <p14:sldId id="458"/>
          </p14:sldIdLst>
        </p14:section>
        <p14:section name="Conclusion" id="{0965728F-C0FE-9348-8D00-51E5033EFAFA}">
          <p14:sldIdLst>
            <p14:sldId id="2349"/>
            <p14:sldId id="2350"/>
            <p14:sldId id="2351"/>
            <p14:sldId id="2352"/>
            <p14:sldId id="2353"/>
            <p14:sldId id="2354"/>
            <p14:sldId id="2355"/>
            <p14:sldId id="2356"/>
            <p14:sldId id="1225"/>
            <p14:sldId id="449"/>
            <p14:sldId id="2011"/>
            <p14:sldId id="751"/>
            <p14:sldId id="752"/>
            <p14:sldId id="879"/>
            <p14:sldId id="754"/>
            <p14:sldId id="756"/>
            <p14:sldId id="757"/>
            <p14:sldId id="758"/>
            <p14:sldId id="759"/>
            <p14:sldId id="760"/>
            <p14:sldId id="2012"/>
            <p14:sldId id="8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5">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200"/>
    <a:srgbClr val="630800"/>
    <a:srgbClr val="620700"/>
    <a:srgbClr val="CC2201"/>
    <a:srgbClr val="990000"/>
    <a:srgbClr val="1C2F74"/>
    <a:srgbClr val="360793"/>
    <a:srgbClr val="440793"/>
    <a:srgbClr val="4E0793"/>
    <a:srgbClr val="9900C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92"/>
    <p:restoredTop sz="79748" autoAdjust="0"/>
  </p:normalViewPr>
  <p:slideViewPr>
    <p:cSldViewPr snapToGrid="0">
      <p:cViewPr varScale="1">
        <p:scale>
          <a:sx n="121" d="100"/>
          <a:sy n="121" d="100"/>
        </p:scale>
        <p:origin x="2384" y="176"/>
      </p:cViewPr>
      <p:guideLst>
        <p:guide orient="horz" pos="2160"/>
        <p:guide pos="2880"/>
      </p:guideLst>
    </p:cSldViewPr>
  </p:slideViewPr>
  <p:outlineViewPr>
    <p:cViewPr>
      <p:scale>
        <a:sx n="33" d="100"/>
        <a:sy n="33" d="100"/>
      </p:scale>
      <p:origin x="0" y="10776"/>
    </p:cViewPr>
  </p:outlineViewPr>
  <p:notesTextViewPr>
    <p:cViewPr>
      <p:scale>
        <a:sx n="100" d="100"/>
        <a:sy n="100" d="100"/>
      </p:scale>
      <p:origin x="0" y="0"/>
    </p:cViewPr>
  </p:notesTextViewPr>
  <p:sorterViewPr>
    <p:cViewPr varScale="1">
      <p:scale>
        <a:sx n="1" d="1"/>
        <a:sy n="1" d="1"/>
      </p:scale>
      <p:origin x="0" y="73248"/>
    </p:cViewPr>
  </p:sorterViewPr>
  <p:notesViewPr>
    <p:cSldViewPr snapToGrid="0">
      <p:cViewPr varScale="1">
        <p:scale>
          <a:sx n="51" d="100"/>
          <a:sy n="51" d="100"/>
        </p:scale>
        <p:origin x="-2946" y="-108"/>
      </p:cViewPr>
      <p:guideLst>
        <p:guide orient="horz" pos="3125"/>
        <p:guide pos="2139"/>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29.xml"/><Relationship Id="rId299" Type="http://schemas.openxmlformats.org/officeDocument/2006/relationships/slide" Target="slides/slide21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1.xml"/><Relationship Id="rId324" Type="http://schemas.openxmlformats.org/officeDocument/2006/relationships/slide" Target="slides/slide236.xml"/><Relationship Id="rId366" Type="http://schemas.openxmlformats.org/officeDocument/2006/relationships/slide" Target="slides/slide278.xml"/><Relationship Id="rId170" Type="http://schemas.openxmlformats.org/officeDocument/2006/relationships/slide" Target="slides/slide82.xml"/><Relationship Id="rId226" Type="http://schemas.openxmlformats.org/officeDocument/2006/relationships/slide" Target="slides/slide138.xml"/><Relationship Id="rId433" Type="http://schemas.openxmlformats.org/officeDocument/2006/relationships/viewProps" Target="viewProps.xml"/><Relationship Id="rId268" Type="http://schemas.openxmlformats.org/officeDocument/2006/relationships/slide" Target="slides/slide180.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0.xml"/><Relationship Id="rId335" Type="http://schemas.openxmlformats.org/officeDocument/2006/relationships/slide" Target="slides/slide247.xml"/><Relationship Id="rId377" Type="http://schemas.openxmlformats.org/officeDocument/2006/relationships/slide" Target="slides/slide289.xml"/><Relationship Id="rId5" Type="http://schemas.openxmlformats.org/officeDocument/2006/relationships/slideMaster" Target="slideMasters/slideMaster5.xml"/><Relationship Id="rId181" Type="http://schemas.openxmlformats.org/officeDocument/2006/relationships/slide" Target="slides/slide93.xml"/><Relationship Id="rId237" Type="http://schemas.openxmlformats.org/officeDocument/2006/relationships/slide" Target="slides/slide149.xml"/><Relationship Id="rId402" Type="http://schemas.openxmlformats.org/officeDocument/2006/relationships/slide" Target="slides/slide314.xml"/><Relationship Id="rId279" Type="http://schemas.openxmlformats.org/officeDocument/2006/relationships/slide" Target="slides/slide191.xml"/><Relationship Id="rId43" Type="http://schemas.openxmlformats.org/officeDocument/2006/relationships/slideMaster" Target="slideMasters/slideMaster43.xml"/><Relationship Id="rId139" Type="http://schemas.openxmlformats.org/officeDocument/2006/relationships/slide" Target="slides/slide51.xml"/><Relationship Id="rId290" Type="http://schemas.openxmlformats.org/officeDocument/2006/relationships/slide" Target="slides/slide202.xml"/><Relationship Id="rId304" Type="http://schemas.openxmlformats.org/officeDocument/2006/relationships/slide" Target="slides/slide216.xml"/><Relationship Id="rId346" Type="http://schemas.openxmlformats.org/officeDocument/2006/relationships/slide" Target="slides/slide258.xml"/><Relationship Id="rId388" Type="http://schemas.openxmlformats.org/officeDocument/2006/relationships/slide" Target="slides/slide300.xml"/><Relationship Id="rId85" Type="http://schemas.openxmlformats.org/officeDocument/2006/relationships/slideMaster" Target="slideMasters/slideMaster85.xml"/><Relationship Id="rId150" Type="http://schemas.openxmlformats.org/officeDocument/2006/relationships/slide" Target="slides/slide62.xml"/><Relationship Id="rId192" Type="http://schemas.openxmlformats.org/officeDocument/2006/relationships/slide" Target="slides/slide104.xml"/><Relationship Id="rId206" Type="http://schemas.openxmlformats.org/officeDocument/2006/relationships/slide" Target="slides/slide118.xml"/><Relationship Id="rId413" Type="http://schemas.openxmlformats.org/officeDocument/2006/relationships/slide" Target="slides/slide325.xml"/><Relationship Id="rId248" Type="http://schemas.openxmlformats.org/officeDocument/2006/relationships/slide" Target="slides/slide160.xml"/><Relationship Id="rId12" Type="http://schemas.openxmlformats.org/officeDocument/2006/relationships/slideMaster" Target="slideMasters/slideMaster12.xml"/><Relationship Id="rId108" Type="http://schemas.openxmlformats.org/officeDocument/2006/relationships/slide" Target="slides/slide20.xml"/><Relationship Id="rId315" Type="http://schemas.openxmlformats.org/officeDocument/2006/relationships/slide" Target="slides/slide227.xml"/><Relationship Id="rId357" Type="http://schemas.openxmlformats.org/officeDocument/2006/relationships/slide" Target="slides/slide269.xml"/><Relationship Id="rId54" Type="http://schemas.openxmlformats.org/officeDocument/2006/relationships/slideMaster" Target="slideMasters/slideMaster54.xml"/><Relationship Id="rId96" Type="http://schemas.openxmlformats.org/officeDocument/2006/relationships/slide" Target="slides/slide8.xml"/><Relationship Id="rId161" Type="http://schemas.openxmlformats.org/officeDocument/2006/relationships/slide" Target="slides/slide73.xml"/><Relationship Id="rId217" Type="http://schemas.openxmlformats.org/officeDocument/2006/relationships/slide" Target="slides/slide129.xml"/><Relationship Id="rId399" Type="http://schemas.openxmlformats.org/officeDocument/2006/relationships/slide" Target="slides/slide311.xml"/><Relationship Id="rId259" Type="http://schemas.openxmlformats.org/officeDocument/2006/relationships/slide" Target="slides/slide171.xml"/><Relationship Id="rId424" Type="http://schemas.openxmlformats.org/officeDocument/2006/relationships/slide" Target="slides/slide336.xml"/><Relationship Id="rId23" Type="http://schemas.openxmlformats.org/officeDocument/2006/relationships/slideMaster" Target="slideMasters/slideMaster23.xml"/><Relationship Id="rId119" Type="http://schemas.openxmlformats.org/officeDocument/2006/relationships/slide" Target="slides/slide31.xml"/><Relationship Id="rId270" Type="http://schemas.openxmlformats.org/officeDocument/2006/relationships/slide" Target="slides/slide182.xml"/><Relationship Id="rId326" Type="http://schemas.openxmlformats.org/officeDocument/2006/relationships/slide" Target="slides/slide238.xml"/><Relationship Id="rId65" Type="http://schemas.openxmlformats.org/officeDocument/2006/relationships/slideMaster" Target="slideMasters/slideMaster65.xml"/><Relationship Id="rId130" Type="http://schemas.openxmlformats.org/officeDocument/2006/relationships/slide" Target="slides/slide42.xml"/><Relationship Id="rId368" Type="http://schemas.openxmlformats.org/officeDocument/2006/relationships/slide" Target="slides/slide280.xml"/><Relationship Id="rId172" Type="http://schemas.openxmlformats.org/officeDocument/2006/relationships/slide" Target="slides/slide84.xml"/><Relationship Id="rId228" Type="http://schemas.openxmlformats.org/officeDocument/2006/relationships/slide" Target="slides/slide140.xml"/><Relationship Id="rId435" Type="http://schemas.openxmlformats.org/officeDocument/2006/relationships/tableStyles" Target="tableStyles.xml"/><Relationship Id="rId281" Type="http://schemas.openxmlformats.org/officeDocument/2006/relationships/slide" Target="slides/slide193.xml"/><Relationship Id="rId337" Type="http://schemas.openxmlformats.org/officeDocument/2006/relationships/slide" Target="slides/slide249.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3.xml"/><Relationship Id="rId379" Type="http://schemas.openxmlformats.org/officeDocument/2006/relationships/slide" Target="slides/slide291.xml"/><Relationship Id="rId7" Type="http://schemas.openxmlformats.org/officeDocument/2006/relationships/slideMaster" Target="slideMasters/slideMaster7.xml"/><Relationship Id="rId183" Type="http://schemas.openxmlformats.org/officeDocument/2006/relationships/slide" Target="slides/slide95.xml"/><Relationship Id="rId239" Type="http://schemas.openxmlformats.org/officeDocument/2006/relationships/slide" Target="slides/slide151.xml"/><Relationship Id="rId390" Type="http://schemas.openxmlformats.org/officeDocument/2006/relationships/slide" Target="slides/slide302.xml"/><Relationship Id="rId404" Type="http://schemas.openxmlformats.org/officeDocument/2006/relationships/slide" Target="slides/slide316.xml"/><Relationship Id="rId250" Type="http://schemas.openxmlformats.org/officeDocument/2006/relationships/slide" Target="slides/slide162.xml"/><Relationship Id="rId292" Type="http://schemas.openxmlformats.org/officeDocument/2006/relationships/slide" Target="slides/slide204.xml"/><Relationship Id="rId306" Type="http://schemas.openxmlformats.org/officeDocument/2006/relationships/slide" Target="slides/slide218.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22.xml"/><Relationship Id="rId348" Type="http://schemas.openxmlformats.org/officeDocument/2006/relationships/slide" Target="slides/slide260.xml"/><Relationship Id="rId152" Type="http://schemas.openxmlformats.org/officeDocument/2006/relationships/slide" Target="slides/slide64.xml"/><Relationship Id="rId194" Type="http://schemas.openxmlformats.org/officeDocument/2006/relationships/slide" Target="slides/slide106.xml"/><Relationship Id="rId208" Type="http://schemas.openxmlformats.org/officeDocument/2006/relationships/slide" Target="slides/slide120.xml"/><Relationship Id="rId415" Type="http://schemas.openxmlformats.org/officeDocument/2006/relationships/slide" Target="slides/slide327.xml"/><Relationship Id="rId261" Type="http://schemas.openxmlformats.org/officeDocument/2006/relationships/slide" Target="slides/slide173.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29.xml"/><Relationship Id="rId359" Type="http://schemas.openxmlformats.org/officeDocument/2006/relationships/slide" Target="slides/slide271.xml"/><Relationship Id="rId98" Type="http://schemas.openxmlformats.org/officeDocument/2006/relationships/slide" Target="slides/slide10.xml"/><Relationship Id="rId121" Type="http://schemas.openxmlformats.org/officeDocument/2006/relationships/slide" Target="slides/slide33.xml"/><Relationship Id="rId163" Type="http://schemas.openxmlformats.org/officeDocument/2006/relationships/slide" Target="slides/slide75.xml"/><Relationship Id="rId219" Type="http://schemas.openxmlformats.org/officeDocument/2006/relationships/slide" Target="slides/slide131.xml"/><Relationship Id="rId370" Type="http://schemas.openxmlformats.org/officeDocument/2006/relationships/slide" Target="slides/slide282.xml"/><Relationship Id="rId426" Type="http://schemas.openxmlformats.org/officeDocument/2006/relationships/slide" Target="slides/slide338.xml"/><Relationship Id="rId230" Type="http://schemas.openxmlformats.org/officeDocument/2006/relationships/slide" Target="slides/slide142.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4.xml"/><Relationship Id="rId328" Type="http://schemas.openxmlformats.org/officeDocument/2006/relationships/slide" Target="slides/slide240.xml"/><Relationship Id="rId132" Type="http://schemas.openxmlformats.org/officeDocument/2006/relationships/slide" Target="slides/slide44.xml"/><Relationship Id="rId174" Type="http://schemas.openxmlformats.org/officeDocument/2006/relationships/slide" Target="slides/slide86.xml"/><Relationship Id="rId381" Type="http://schemas.openxmlformats.org/officeDocument/2006/relationships/slide" Target="slides/slide293.xml"/><Relationship Id="rId241" Type="http://schemas.openxmlformats.org/officeDocument/2006/relationships/slide" Target="slides/slide153.xml"/><Relationship Id="rId36" Type="http://schemas.openxmlformats.org/officeDocument/2006/relationships/slideMaster" Target="slideMasters/slideMaster36.xml"/><Relationship Id="rId283" Type="http://schemas.openxmlformats.org/officeDocument/2006/relationships/slide" Target="slides/slide195.xml"/><Relationship Id="rId339" Type="http://schemas.openxmlformats.org/officeDocument/2006/relationships/slide" Target="slides/slide251.xml"/><Relationship Id="rId78" Type="http://schemas.openxmlformats.org/officeDocument/2006/relationships/slideMaster" Target="slideMasters/slideMaster78.xml"/><Relationship Id="rId101" Type="http://schemas.openxmlformats.org/officeDocument/2006/relationships/slide" Target="slides/slide13.xml"/><Relationship Id="rId143" Type="http://schemas.openxmlformats.org/officeDocument/2006/relationships/slide" Target="slides/slide55.xml"/><Relationship Id="rId185" Type="http://schemas.openxmlformats.org/officeDocument/2006/relationships/slide" Target="slides/slide97.xml"/><Relationship Id="rId350" Type="http://schemas.openxmlformats.org/officeDocument/2006/relationships/slide" Target="slides/slide262.xml"/><Relationship Id="rId406" Type="http://schemas.openxmlformats.org/officeDocument/2006/relationships/slide" Target="slides/slide318.xml"/><Relationship Id="rId9" Type="http://schemas.openxmlformats.org/officeDocument/2006/relationships/slideMaster" Target="slideMasters/slideMaster9.xml"/><Relationship Id="rId210" Type="http://schemas.openxmlformats.org/officeDocument/2006/relationships/slide" Target="slides/slide122.xml"/><Relationship Id="rId392" Type="http://schemas.openxmlformats.org/officeDocument/2006/relationships/slide" Target="slides/slide304.xml"/><Relationship Id="rId252" Type="http://schemas.openxmlformats.org/officeDocument/2006/relationships/slide" Target="slides/slide164.xml"/><Relationship Id="rId294" Type="http://schemas.openxmlformats.org/officeDocument/2006/relationships/slide" Target="slides/slide206.xml"/><Relationship Id="rId308" Type="http://schemas.openxmlformats.org/officeDocument/2006/relationships/slide" Target="slides/slide220.xml"/><Relationship Id="rId47" Type="http://schemas.openxmlformats.org/officeDocument/2006/relationships/slideMaster" Target="slideMasters/slideMaster47.xml"/><Relationship Id="rId89" Type="http://schemas.openxmlformats.org/officeDocument/2006/relationships/slide" Target="slides/slide1.xml"/><Relationship Id="rId112" Type="http://schemas.openxmlformats.org/officeDocument/2006/relationships/slide" Target="slides/slide24.xml"/><Relationship Id="rId154" Type="http://schemas.openxmlformats.org/officeDocument/2006/relationships/slide" Target="slides/slide66.xml"/><Relationship Id="rId361" Type="http://schemas.openxmlformats.org/officeDocument/2006/relationships/slide" Target="slides/slide273.xml"/><Relationship Id="rId196" Type="http://schemas.openxmlformats.org/officeDocument/2006/relationships/slide" Target="slides/slide108.xml"/><Relationship Id="rId417" Type="http://schemas.openxmlformats.org/officeDocument/2006/relationships/slide" Target="slides/slide329.xml"/><Relationship Id="rId16" Type="http://schemas.openxmlformats.org/officeDocument/2006/relationships/slideMaster" Target="slideMasters/slideMaster16.xml"/><Relationship Id="rId221" Type="http://schemas.openxmlformats.org/officeDocument/2006/relationships/slide" Target="slides/slide133.xml"/><Relationship Id="rId263" Type="http://schemas.openxmlformats.org/officeDocument/2006/relationships/slide" Target="slides/slide175.xml"/><Relationship Id="rId319" Type="http://schemas.openxmlformats.org/officeDocument/2006/relationships/slide" Target="slides/slide231.xml"/><Relationship Id="rId58" Type="http://schemas.openxmlformats.org/officeDocument/2006/relationships/slideMaster" Target="slideMasters/slideMaster58.xml"/><Relationship Id="rId123" Type="http://schemas.openxmlformats.org/officeDocument/2006/relationships/slide" Target="slides/slide35.xml"/><Relationship Id="rId330" Type="http://schemas.openxmlformats.org/officeDocument/2006/relationships/slide" Target="slides/slide242.xml"/><Relationship Id="rId165" Type="http://schemas.openxmlformats.org/officeDocument/2006/relationships/slide" Target="slides/slide77.xml"/><Relationship Id="rId372" Type="http://schemas.openxmlformats.org/officeDocument/2006/relationships/slide" Target="slides/slide284.xml"/><Relationship Id="rId428" Type="http://schemas.openxmlformats.org/officeDocument/2006/relationships/slide" Target="slides/slide340.xml"/><Relationship Id="rId232" Type="http://schemas.openxmlformats.org/officeDocument/2006/relationships/slide" Target="slides/slide144.xml"/><Relationship Id="rId274" Type="http://schemas.openxmlformats.org/officeDocument/2006/relationships/slide" Target="slides/slide186.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46.xml"/><Relationship Id="rId80" Type="http://schemas.openxmlformats.org/officeDocument/2006/relationships/slideMaster" Target="slideMasters/slideMaster80.xml"/><Relationship Id="rId176" Type="http://schemas.openxmlformats.org/officeDocument/2006/relationships/slide" Target="slides/slide88.xml"/><Relationship Id="rId341" Type="http://schemas.openxmlformats.org/officeDocument/2006/relationships/slide" Target="slides/slide253.xml"/><Relationship Id="rId383" Type="http://schemas.openxmlformats.org/officeDocument/2006/relationships/slide" Target="slides/slide295.xml"/><Relationship Id="rId201" Type="http://schemas.openxmlformats.org/officeDocument/2006/relationships/slide" Target="slides/slide113.xml"/><Relationship Id="rId243" Type="http://schemas.openxmlformats.org/officeDocument/2006/relationships/slide" Target="slides/slide155.xml"/><Relationship Id="rId285" Type="http://schemas.openxmlformats.org/officeDocument/2006/relationships/slide" Target="slides/slide197.xml"/><Relationship Id="rId38" Type="http://schemas.openxmlformats.org/officeDocument/2006/relationships/slideMaster" Target="slideMasters/slideMaster38.xml"/><Relationship Id="rId103" Type="http://schemas.openxmlformats.org/officeDocument/2006/relationships/slide" Target="slides/slide15.xml"/><Relationship Id="rId310" Type="http://schemas.openxmlformats.org/officeDocument/2006/relationships/slide" Target="slides/slide222.xml"/><Relationship Id="rId91" Type="http://schemas.openxmlformats.org/officeDocument/2006/relationships/slide" Target="slides/slide3.xml"/><Relationship Id="rId145" Type="http://schemas.openxmlformats.org/officeDocument/2006/relationships/slide" Target="slides/slide57.xml"/><Relationship Id="rId187" Type="http://schemas.openxmlformats.org/officeDocument/2006/relationships/slide" Target="slides/slide99.xml"/><Relationship Id="rId352" Type="http://schemas.openxmlformats.org/officeDocument/2006/relationships/slide" Target="slides/slide264.xml"/><Relationship Id="rId394" Type="http://schemas.openxmlformats.org/officeDocument/2006/relationships/slide" Target="slides/slide306.xml"/><Relationship Id="rId408" Type="http://schemas.openxmlformats.org/officeDocument/2006/relationships/slide" Target="slides/slide320.xml"/><Relationship Id="rId212" Type="http://schemas.openxmlformats.org/officeDocument/2006/relationships/slide" Target="slides/slide124.xml"/><Relationship Id="rId254" Type="http://schemas.openxmlformats.org/officeDocument/2006/relationships/slide" Target="slides/slide16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6.xml"/><Relationship Id="rId275" Type="http://schemas.openxmlformats.org/officeDocument/2006/relationships/slide" Target="slides/slide187.xml"/><Relationship Id="rId296" Type="http://schemas.openxmlformats.org/officeDocument/2006/relationships/slide" Target="slides/slide208.xml"/><Relationship Id="rId300" Type="http://schemas.openxmlformats.org/officeDocument/2006/relationships/slide" Target="slides/slide212.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7.xml"/><Relationship Id="rId156" Type="http://schemas.openxmlformats.org/officeDocument/2006/relationships/slide" Target="slides/slide68.xml"/><Relationship Id="rId177" Type="http://schemas.openxmlformats.org/officeDocument/2006/relationships/slide" Target="slides/slide89.xml"/><Relationship Id="rId198" Type="http://schemas.openxmlformats.org/officeDocument/2006/relationships/slide" Target="slides/slide110.xml"/><Relationship Id="rId321" Type="http://schemas.openxmlformats.org/officeDocument/2006/relationships/slide" Target="slides/slide233.xml"/><Relationship Id="rId342" Type="http://schemas.openxmlformats.org/officeDocument/2006/relationships/slide" Target="slides/slide254.xml"/><Relationship Id="rId363" Type="http://schemas.openxmlformats.org/officeDocument/2006/relationships/slide" Target="slides/slide275.xml"/><Relationship Id="rId384" Type="http://schemas.openxmlformats.org/officeDocument/2006/relationships/slide" Target="slides/slide296.xml"/><Relationship Id="rId419" Type="http://schemas.openxmlformats.org/officeDocument/2006/relationships/slide" Target="slides/slide331.xml"/><Relationship Id="rId202" Type="http://schemas.openxmlformats.org/officeDocument/2006/relationships/slide" Target="slides/slide114.xml"/><Relationship Id="rId223" Type="http://schemas.openxmlformats.org/officeDocument/2006/relationships/slide" Target="slides/slide135.xml"/><Relationship Id="rId244" Type="http://schemas.openxmlformats.org/officeDocument/2006/relationships/slide" Target="slides/slide156.xml"/><Relationship Id="rId430"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7.xml"/><Relationship Id="rId286" Type="http://schemas.openxmlformats.org/officeDocument/2006/relationships/slide" Target="slides/slide198.xml"/><Relationship Id="rId50" Type="http://schemas.openxmlformats.org/officeDocument/2006/relationships/slideMaster" Target="slideMasters/slideMaster50.xml"/><Relationship Id="rId104" Type="http://schemas.openxmlformats.org/officeDocument/2006/relationships/slide" Target="slides/slide16.xml"/><Relationship Id="rId125" Type="http://schemas.openxmlformats.org/officeDocument/2006/relationships/slide" Target="slides/slide37.xml"/><Relationship Id="rId146" Type="http://schemas.openxmlformats.org/officeDocument/2006/relationships/slide" Target="slides/slide58.xml"/><Relationship Id="rId167" Type="http://schemas.openxmlformats.org/officeDocument/2006/relationships/slide" Target="slides/slide79.xml"/><Relationship Id="rId188" Type="http://schemas.openxmlformats.org/officeDocument/2006/relationships/slide" Target="slides/slide100.xml"/><Relationship Id="rId311" Type="http://schemas.openxmlformats.org/officeDocument/2006/relationships/slide" Target="slides/slide223.xml"/><Relationship Id="rId332" Type="http://schemas.openxmlformats.org/officeDocument/2006/relationships/slide" Target="slides/slide244.xml"/><Relationship Id="rId353" Type="http://schemas.openxmlformats.org/officeDocument/2006/relationships/slide" Target="slides/slide265.xml"/><Relationship Id="rId374" Type="http://schemas.openxmlformats.org/officeDocument/2006/relationships/slide" Target="slides/slide286.xml"/><Relationship Id="rId395" Type="http://schemas.openxmlformats.org/officeDocument/2006/relationships/slide" Target="slides/slide307.xml"/><Relationship Id="rId409" Type="http://schemas.openxmlformats.org/officeDocument/2006/relationships/slide" Target="slides/slide321.xml"/><Relationship Id="rId71" Type="http://schemas.openxmlformats.org/officeDocument/2006/relationships/slideMaster" Target="slideMasters/slideMaster71.xml"/><Relationship Id="rId92" Type="http://schemas.openxmlformats.org/officeDocument/2006/relationships/slide" Target="slides/slide4.xml"/><Relationship Id="rId213" Type="http://schemas.openxmlformats.org/officeDocument/2006/relationships/slide" Target="slides/slide125.xml"/><Relationship Id="rId234" Type="http://schemas.openxmlformats.org/officeDocument/2006/relationships/slide" Target="slides/slide146.xml"/><Relationship Id="rId420" Type="http://schemas.openxmlformats.org/officeDocument/2006/relationships/slide" Target="slides/slide3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7.xml"/><Relationship Id="rId276" Type="http://schemas.openxmlformats.org/officeDocument/2006/relationships/slide" Target="slides/slide188.xml"/><Relationship Id="rId297" Type="http://schemas.openxmlformats.org/officeDocument/2006/relationships/slide" Target="slides/slide209.xml"/><Relationship Id="rId40" Type="http://schemas.openxmlformats.org/officeDocument/2006/relationships/slideMaster" Target="slideMasters/slideMaster40.xml"/><Relationship Id="rId115" Type="http://schemas.openxmlformats.org/officeDocument/2006/relationships/slide" Target="slides/slide27.xml"/><Relationship Id="rId136" Type="http://schemas.openxmlformats.org/officeDocument/2006/relationships/slide" Target="slides/slide48.xml"/><Relationship Id="rId157" Type="http://schemas.openxmlformats.org/officeDocument/2006/relationships/slide" Target="slides/slide69.xml"/><Relationship Id="rId178" Type="http://schemas.openxmlformats.org/officeDocument/2006/relationships/slide" Target="slides/slide90.xml"/><Relationship Id="rId301" Type="http://schemas.openxmlformats.org/officeDocument/2006/relationships/slide" Target="slides/slide213.xml"/><Relationship Id="rId322" Type="http://schemas.openxmlformats.org/officeDocument/2006/relationships/slide" Target="slides/slide234.xml"/><Relationship Id="rId343" Type="http://schemas.openxmlformats.org/officeDocument/2006/relationships/slide" Target="slides/slide255.xml"/><Relationship Id="rId364" Type="http://schemas.openxmlformats.org/officeDocument/2006/relationships/slide" Target="slides/slide276.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1.xml"/><Relationship Id="rId203" Type="http://schemas.openxmlformats.org/officeDocument/2006/relationships/slide" Target="slides/slide115.xml"/><Relationship Id="rId385" Type="http://schemas.openxmlformats.org/officeDocument/2006/relationships/slide" Target="slides/slide297.xml"/><Relationship Id="rId19" Type="http://schemas.openxmlformats.org/officeDocument/2006/relationships/slideMaster" Target="slideMasters/slideMaster19.xml"/><Relationship Id="rId224" Type="http://schemas.openxmlformats.org/officeDocument/2006/relationships/slide" Target="slides/slide136.xml"/><Relationship Id="rId245" Type="http://schemas.openxmlformats.org/officeDocument/2006/relationships/slide" Target="slides/slide157.xml"/><Relationship Id="rId266" Type="http://schemas.openxmlformats.org/officeDocument/2006/relationships/slide" Target="slides/slide178.xml"/><Relationship Id="rId287" Type="http://schemas.openxmlformats.org/officeDocument/2006/relationships/slide" Target="slides/slide199.xml"/><Relationship Id="rId410" Type="http://schemas.openxmlformats.org/officeDocument/2006/relationships/slide" Target="slides/slide322.xml"/><Relationship Id="rId431" Type="http://schemas.openxmlformats.org/officeDocument/2006/relationships/handoutMaster" Target="handoutMasters/handoutMaster1.xml"/><Relationship Id="rId30" Type="http://schemas.openxmlformats.org/officeDocument/2006/relationships/slideMaster" Target="slideMasters/slideMaster30.xml"/><Relationship Id="rId105" Type="http://schemas.openxmlformats.org/officeDocument/2006/relationships/slide" Target="slides/slide17.xml"/><Relationship Id="rId126" Type="http://schemas.openxmlformats.org/officeDocument/2006/relationships/slide" Target="slides/slide38.xml"/><Relationship Id="rId147" Type="http://schemas.openxmlformats.org/officeDocument/2006/relationships/slide" Target="slides/slide59.xml"/><Relationship Id="rId168" Type="http://schemas.openxmlformats.org/officeDocument/2006/relationships/slide" Target="slides/slide80.xml"/><Relationship Id="rId312" Type="http://schemas.openxmlformats.org/officeDocument/2006/relationships/slide" Target="slides/slide224.xml"/><Relationship Id="rId333" Type="http://schemas.openxmlformats.org/officeDocument/2006/relationships/slide" Target="slides/slide245.xml"/><Relationship Id="rId354" Type="http://schemas.openxmlformats.org/officeDocument/2006/relationships/slide" Target="slides/slide266.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5.xml"/><Relationship Id="rId189" Type="http://schemas.openxmlformats.org/officeDocument/2006/relationships/slide" Target="slides/slide101.xml"/><Relationship Id="rId375" Type="http://schemas.openxmlformats.org/officeDocument/2006/relationships/slide" Target="slides/slide287.xml"/><Relationship Id="rId396" Type="http://schemas.openxmlformats.org/officeDocument/2006/relationships/slide" Target="slides/slide308.xml"/><Relationship Id="rId3" Type="http://schemas.openxmlformats.org/officeDocument/2006/relationships/slideMaster" Target="slideMasters/slideMaster3.xml"/><Relationship Id="rId214" Type="http://schemas.openxmlformats.org/officeDocument/2006/relationships/slide" Target="slides/slide126.xml"/><Relationship Id="rId235" Type="http://schemas.openxmlformats.org/officeDocument/2006/relationships/slide" Target="slides/slide147.xml"/><Relationship Id="rId256" Type="http://schemas.openxmlformats.org/officeDocument/2006/relationships/slide" Target="slides/slide168.xml"/><Relationship Id="rId277" Type="http://schemas.openxmlformats.org/officeDocument/2006/relationships/slide" Target="slides/slide189.xml"/><Relationship Id="rId298" Type="http://schemas.openxmlformats.org/officeDocument/2006/relationships/slide" Target="slides/slide210.xml"/><Relationship Id="rId400" Type="http://schemas.openxmlformats.org/officeDocument/2006/relationships/slide" Target="slides/slide312.xml"/><Relationship Id="rId421" Type="http://schemas.openxmlformats.org/officeDocument/2006/relationships/slide" Target="slides/slide333.xml"/><Relationship Id="rId116" Type="http://schemas.openxmlformats.org/officeDocument/2006/relationships/slide" Target="slides/slide28.xml"/><Relationship Id="rId137" Type="http://schemas.openxmlformats.org/officeDocument/2006/relationships/slide" Target="slides/slide49.xml"/><Relationship Id="rId158" Type="http://schemas.openxmlformats.org/officeDocument/2006/relationships/slide" Target="slides/slide70.xml"/><Relationship Id="rId302" Type="http://schemas.openxmlformats.org/officeDocument/2006/relationships/slide" Target="slides/slide214.xml"/><Relationship Id="rId323" Type="http://schemas.openxmlformats.org/officeDocument/2006/relationships/slide" Target="slides/slide235.xml"/><Relationship Id="rId344" Type="http://schemas.openxmlformats.org/officeDocument/2006/relationships/slide" Target="slides/slide25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1.xml"/><Relationship Id="rId365" Type="http://schemas.openxmlformats.org/officeDocument/2006/relationships/slide" Target="slides/slide277.xml"/><Relationship Id="rId386" Type="http://schemas.openxmlformats.org/officeDocument/2006/relationships/slide" Target="slides/slide298.xml"/><Relationship Id="rId190" Type="http://schemas.openxmlformats.org/officeDocument/2006/relationships/slide" Target="slides/slide102.xml"/><Relationship Id="rId204" Type="http://schemas.openxmlformats.org/officeDocument/2006/relationships/slide" Target="slides/slide116.xml"/><Relationship Id="rId225" Type="http://schemas.openxmlformats.org/officeDocument/2006/relationships/slide" Target="slides/slide137.xml"/><Relationship Id="rId246" Type="http://schemas.openxmlformats.org/officeDocument/2006/relationships/slide" Target="slides/slide158.xml"/><Relationship Id="rId267" Type="http://schemas.openxmlformats.org/officeDocument/2006/relationships/slide" Target="slides/slide179.xml"/><Relationship Id="rId288" Type="http://schemas.openxmlformats.org/officeDocument/2006/relationships/slide" Target="slides/slide200.xml"/><Relationship Id="rId411" Type="http://schemas.openxmlformats.org/officeDocument/2006/relationships/slide" Target="slides/slide323.xml"/><Relationship Id="rId432" Type="http://schemas.openxmlformats.org/officeDocument/2006/relationships/presProps" Target="presProps.xml"/><Relationship Id="rId106" Type="http://schemas.openxmlformats.org/officeDocument/2006/relationships/slide" Target="slides/slide18.xml"/><Relationship Id="rId127" Type="http://schemas.openxmlformats.org/officeDocument/2006/relationships/slide" Target="slides/slide39.xml"/><Relationship Id="rId313" Type="http://schemas.openxmlformats.org/officeDocument/2006/relationships/slide" Target="slides/slide22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6.xml"/><Relationship Id="rId148" Type="http://schemas.openxmlformats.org/officeDocument/2006/relationships/slide" Target="slides/slide60.xml"/><Relationship Id="rId169" Type="http://schemas.openxmlformats.org/officeDocument/2006/relationships/slide" Target="slides/slide81.xml"/><Relationship Id="rId334" Type="http://schemas.openxmlformats.org/officeDocument/2006/relationships/slide" Target="slides/slide246.xml"/><Relationship Id="rId355" Type="http://schemas.openxmlformats.org/officeDocument/2006/relationships/slide" Target="slides/slide267.xml"/><Relationship Id="rId376" Type="http://schemas.openxmlformats.org/officeDocument/2006/relationships/slide" Target="slides/slide288.xml"/><Relationship Id="rId397" Type="http://schemas.openxmlformats.org/officeDocument/2006/relationships/slide" Target="slides/slide309.xml"/><Relationship Id="rId4" Type="http://schemas.openxmlformats.org/officeDocument/2006/relationships/slideMaster" Target="slideMasters/slideMaster4.xml"/><Relationship Id="rId180" Type="http://schemas.openxmlformats.org/officeDocument/2006/relationships/slide" Target="slides/slide92.xml"/><Relationship Id="rId215" Type="http://schemas.openxmlformats.org/officeDocument/2006/relationships/slide" Target="slides/slide127.xml"/><Relationship Id="rId236" Type="http://schemas.openxmlformats.org/officeDocument/2006/relationships/slide" Target="slides/slide148.xml"/><Relationship Id="rId257" Type="http://schemas.openxmlformats.org/officeDocument/2006/relationships/slide" Target="slides/slide169.xml"/><Relationship Id="rId278" Type="http://schemas.openxmlformats.org/officeDocument/2006/relationships/slide" Target="slides/slide190.xml"/><Relationship Id="rId401" Type="http://schemas.openxmlformats.org/officeDocument/2006/relationships/slide" Target="slides/slide313.xml"/><Relationship Id="rId422" Type="http://schemas.openxmlformats.org/officeDocument/2006/relationships/slide" Target="slides/slide334.xml"/><Relationship Id="rId303" Type="http://schemas.openxmlformats.org/officeDocument/2006/relationships/slide" Target="slides/slide215.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0.xml"/><Relationship Id="rId345" Type="http://schemas.openxmlformats.org/officeDocument/2006/relationships/slide" Target="slides/slide257.xml"/><Relationship Id="rId387" Type="http://schemas.openxmlformats.org/officeDocument/2006/relationships/slide" Target="slides/slide299.xml"/><Relationship Id="rId191" Type="http://schemas.openxmlformats.org/officeDocument/2006/relationships/slide" Target="slides/slide103.xml"/><Relationship Id="rId205" Type="http://schemas.openxmlformats.org/officeDocument/2006/relationships/slide" Target="slides/slide117.xml"/><Relationship Id="rId247" Type="http://schemas.openxmlformats.org/officeDocument/2006/relationships/slide" Target="slides/slide159.xml"/><Relationship Id="rId412" Type="http://schemas.openxmlformats.org/officeDocument/2006/relationships/slide" Target="slides/slide324.xml"/><Relationship Id="rId107" Type="http://schemas.openxmlformats.org/officeDocument/2006/relationships/slide" Target="slides/slide19.xml"/><Relationship Id="rId289" Type="http://schemas.openxmlformats.org/officeDocument/2006/relationships/slide" Target="slides/slide20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1.xml"/><Relationship Id="rId314" Type="http://schemas.openxmlformats.org/officeDocument/2006/relationships/slide" Target="slides/slide226.xml"/><Relationship Id="rId356" Type="http://schemas.openxmlformats.org/officeDocument/2006/relationships/slide" Target="slides/slide268.xml"/><Relationship Id="rId398" Type="http://schemas.openxmlformats.org/officeDocument/2006/relationships/slide" Target="slides/slide310.xml"/><Relationship Id="rId95" Type="http://schemas.openxmlformats.org/officeDocument/2006/relationships/slide" Target="slides/slide7.xml"/><Relationship Id="rId160" Type="http://schemas.openxmlformats.org/officeDocument/2006/relationships/slide" Target="slides/slide72.xml"/><Relationship Id="rId216" Type="http://schemas.openxmlformats.org/officeDocument/2006/relationships/slide" Target="slides/slide128.xml"/><Relationship Id="rId423" Type="http://schemas.openxmlformats.org/officeDocument/2006/relationships/slide" Target="slides/slide335.xml"/><Relationship Id="rId258" Type="http://schemas.openxmlformats.org/officeDocument/2006/relationships/slide" Target="slides/slide17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0.xml"/><Relationship Id="rId325" Type="http://schemas.openxmlformats.org/officeDocument/2006/relationships/slide" Target="slides/slide237.xml"/><Relationship Id="rId367" Type="http://schemas.openxmlformats.org/officeDocument/2006/relationships/slide" Target="slides/slide279.xml"/><Relationship Id="rId171" Type="http://schemas.openxmlformats.org/officeDocument/2006/relationships/slide" Target="slides/slide83.xml"/><Relationship Id="rId227" Type="http://schemas.openxmlformats.org/officeDocument/2006/relationships/slide" Target="slides/slide139.xml"/><Relationship Id="rId269" Type="http://schemas.openxmlformats.org/officeDocument/2006/relationships/slide" Target="slides/slide181.xml"/><Relationship Id="rId434" Type="http://schemas.openxmlformats.org/officeDocument/2006/relationships/theme" Target="theme/theme1.xml"/><Relationship Id="rId33" Type="http://schemas.openxmlformats.org/officeDocument/2006/relationships/slideMaster" Target="slideMasters/slideMaster33.xml"/><Relationship Id="rId129" Type="http://schemas.openxmlformats.org/officeDocument/2006/relationships/slide" Target="slides/slide41.xml"/><Relationship Id="rId280" Type="http://schemas.openxmlformats.org/officeDocument/2006/relationships/slide" Target="slides/slide192.xml"/><Relationship Id="rId336" Type="http://schemas.openxmlformats.org/officeDocument/2006/relationships/slide" Target="slides/slide248.xml"/><Relationship Id="rId75" Type="http://schemas.openxmlformats.org/officeDocument/2006/relationships/slideMaster" Target="slideMasters/slideMaster75.xml"/><Relationship Id="rId140" Type="http://schemas.openxmlformats.org/officeDocument/2006/relationships/slide" Target="slides/slide52.xml"/><Relationship Id="rId182" Type="http://schemas.openxmlformats.org/officeDocument/2006/relationships/slide" Target="slides/slide94.xml"/><Relationship Id="rId378" Type="http://schemas.openxmlformats.org/officeDocument/2006/relationships/slide" Target="slides/slide290.xml"/><Relationship Id="rId403" Type="http://schemas.openxmlformats.org/officeDocument/2006/relationships/slide" Target="slides/slide315.xml"/><Relationship Id="rId6" Type="http://schemas.openxmlformats.org/officeDocument/2006/relationships/slideMaster" Target="slideMasters/slideMaster6.xml"/><Relationship Id="rId238" Type="http://schemas.openxmlformats.org/officeDocument/2006/relationships/slide" Target="slides/slide150.xml"/><Relationship Id="rId291" Type="http://schemas.openxmlformats.org/officeDocument/2006/relationships/slide" Target="slides/slide203.xml"/><Relationship Id="rId305" Type="http://schemas.openxmlformats.org/officeDocument/2006/relationships/slide" Target="slides/slide217.xml"/><Relationship Id="rId347" Type="http://schemas.openxmlformats.org/officeDocument/2006/relationships/slide" Target="slides/slide259.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63.xml"/><Relationship Id="rId389" Type="http://schemas.openxmlformats.org/officeDocument/2006/relationships/slide" Target="slides/slide301.xml"/><Relationship Id="rId193" Type="http://schemas.openxmlformats.org/officeDocument/2006/relationships/slide" Target="slides/slide105.xml"/><Relationship Id="rId207" Type="http://schemas.openxmlformats.org/officeDocument/2006/relationships/slide" Target="slides/slide119.xml"/><Relationship Id="rId249" Type="http://schemas.openxmlformats.org/officeDocument/2006/relationships/slide" Target="slides/slide161.xml"/><Relationship Id="rId414" Type="http://schemas.openxmlformats.org/officeDocument/2006/relationships/slide" Target="slides/slide326.xml"/><Relationship Id="rId13" Type="http://schemas.openxmlformats.org/officeDocument/2006/relationships/slideMaster" Target="slideMasters/slideMaster13.xml"/><Relationship Id="rId109" Type="http://schemas.openxmlformats.org/officeDocument/2006/relationships/slide" Target="slides/slide21.xml"/><Relationship Id="rId260" Type="http://schemas.openxmlformats.org/officeDocument/2006/relationships/slide" Target="slides/slide172.xml"/><Relationship Id="rId316" Type="http://schemas.openxmlformats.org/officeDocument/2006/relationships/slide" Target="slides/slide228.xml"/><Relationship Id="rId55" Type="http://schemas.openxmlformats.org/officeDocument/2006/relationships/slideMaster" Target="slideMasters/slideMaster55.xml"/><Relationship Id="rId97" Type="http://schemas.openxmlformats.org/officeDocument/2006/relationships/slide" Target="slides/slide9.xml"/><Relationship Id="rId120" Type="http://schemas.openxmlformats.org/officeDocument/2006/relationships/slide" Target="slides/slide32.xml"/><Relationship Id="rId358" Type="http://schemas.openxmlformats.org/officeDocument/2006/relationships/slide" Target="slides/slide270.xml"/><Relationship Id="rId162" Type="http://schemas.openxmlformats.org/officeDocument/2006/relationships/slide" Target="slides/slide74.xml"/><Relationship Id="rId218" Type="http://schemas.openxmlformats.org/officeDocument/2006/relationships/slide" Target="slides/slide130.xml"/><Relationship Id="rId425" Type="http://schemas.openxmlformats.org/officeDocument/2006/relationships/slide" Target="slides/slide337.xml"/><Relationship Id="rId271" Type="http://schemas.openxmlformats.org/officeDocument/2006/relationships/slide" Target="slides/slide183.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3.xml"/><Relationship Id="rId327" Type="http://schemas.openxmlformats.org/officeDocument/2006/relationships/slide" Target="slides/slide239.xml"/><Relationship Id="rId369" Type="http://schemas.openxmlformats.org/officeDocument/2006/relationships/slide" Target="slides/slide281.xml"/><Relationship Id="rId173" Type="http://schemas.openxmlformats.org/officeDocument/2006/relationships/slide" Target="slides/slide85.xml"/><Relationship Id="rId229" Type="http://schemas.openxmlformats.org/officeDocument/2006/relationships/slide" Target="slides/slide141.xml"/><Relationship Id="rId380" Type="http://schemas.openxmlformats.org/officeDocument/2006/relationships/slide" Target="slides/slide292.xml"/><Relationship Id="rId240" Type="http://schemas.openxmlformats.org/officeDocument/2006/relationships/slide" Target="slides/slide152.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2.xml"/><Relationship Id="rId282" Type="http://schemas.openxmlformats.org/officeDocument/2006/relationships/slide" Target="slides/slide194.xml"/><Relationship Id="rId338" Type="http://schemas.openxmlformats.org/officeDocument/2006/relationships/slide" Target="slides/slide250.xml"/><Relationship Id="rId8" Type="http://schemas.openxmlformats.org/officeDocument/2006/relationships/slideMaster" Target="slideMasters/slideMaster8.xml"/><Relationship Id="rId142" Type="http://schemas.openxmlformats.org/officeDocument/2006/relationships/slide" Target="slides/slide54.xml"/><Relationship Id="rId184" Type="http://schemas.openxmlformats.org/officeDocument/2006/relationships/slide" Target="slides/slide96.xml"/><Relationship Id="rId391" Type="http://schemas.openxmlformats.org/officeDocument/2006/relationships/slide" Target="slides/slide303.xml"/><Relationship Id="rId405" Type="http://schemas.openxmlformats.org/officeDocument/2006/relationships/slide" Target="slides/slide317.xml"/><Relationship Id="rId251" Type="http://schemas.openxmlformats.org/officeDocument/2006/relationships/slide" Target="slides/slide163.xml"/><Relationship Id="rId46" Type="http://schemas.openxmlformats.org/officeDocument/2006/relationships/slideMaster" Target="slideMasters/slideMaster46.xml"/><Relationship Id="rId293" Type="http://schemas.openxmlformats.org/officeDocument/2006/relationships/slide" Target="slides/slide205.xml"/><Relationship Id="rId307" Type="http://schemas.openxmlformats.org/officeDocument/2006/relationships/slide" Target="slides/slide219.xml"/><Relationship Id="rId349" Type="http://schemas.openxmlformats.org/officeDocument/2006/relationships/slide" Target="slides/slide261.xml"/><Relationship Id="rId88" Type="http://schemas.openxmlformats.org/officeDocument/2006/relationships/slideMaster" Target="slideMasters/slideMaster88.xml"/><Relationship Id="rId111" Type="http://schemas.openxmlformats.org/officeDocument/2006/relationships/slide" Target="slides/slide23.xml"/><Relationship Id="rId153" Type="http://schemas.openxmlformats.org/officeDocument/2006/relationships/slide" Target="slides/slide65.xml"/><Relationship Id="rId195" Type="http://schemas.openxmlformats.org/officeDocument/2006/relationships/slide" Target="slides/slide107.xml"/><Relationship Id="rId209" Type="http://schemas.openxmlformats.org/officeDocument/2006/relationships/slide" Target="slides/slide121.xml"/><Relationship Id="rId360" Type="http://schemas.openxmlformats.org/officeDocument/2006/relationships/slide" Target="slides/slide272.xml"/><Relationship Id="rId416" Type="http://schemas.openxmlformats.org/officeDocument/2006/relationships/slide" Target="slides/slide328.xml"/><Relationship Id="rId220" Type="http://schemas.openxmlformats.org/officeDocument/2006/relationships/slide" Target="slides/slide132.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4.xml"/><Relationship Id="rId318" Type="http://schemas.openxmlformats.org/officeDocument/2006/relationships/slide" Target="slides/slide230.xml"/><Relationship Id="rId99" Type="http://schemas.openxmlformats.org/officeDocument/2006/relationships/slide" Target="slides/slide11.xml"/><Relationship Id="rId122" Type="http://schemas.openxmlformats.org/officeDocument/2006/relationships/slide" Target="slides/slide34.xml"/><Relationship Id="rId164" Type="http://schemas.openxmlformats.org/officeDocument/2006/relationships/slide" Target="slides/slide76.xml"/><Relationship Id="rId371" Type="http://schemas.openxmlformats.org/officeDocument/2006/relationships/slide" Target="slides/slide283.xml"/><Relationship Id="rId427" Type="http://schemas.openxmlformats.org/officeDocument/2006/relationships/slide" Target="slides/slide339.xml"/><Relationship Id="rId26" Type="http://schemas.openxmlformats.org/officeDocument/2006/relationships/slideMaster" Target="slideMasters/slideMaster26.xml"/><Relationship Id="rId231" Type="http://schemas.openxmlformats.org/officeDocument/2006/relationships/slide" Target="slides/slide143.xml"/><Relationship Id="rId273" Type="http://schemas.openxmlformats.org/officeDocument/2006/relationships/slide" Target="slides/slide185.xml"/><Relationship Id="rId329" Type="http://schemas.openxmlformats.org/officeDocument/2006/relationships/slide" Target="slides/slide241.xml"/><Relationship Id="rId68" Type="http://schemas.openxmlformats.org/officeDocument/2006/relationships/slideMaster" Target="slideMasters/slideMaster68.xml"/><Relationship Id="rId133" Type="http://schemas.openxmlformats.org/officeDocument/2006/relationships/slide" Target="slides/slide45.xml"/><Relationship Id="rId175" Type="http://schemas.openxmlformats.org/officeDocument/2006/relationships/slide" Target="slides/slide87.xml"/><Relationship Id="rId340" Type="http://schemas.openxmlformats.org/officeDocument/2006/relationships/slide" Target="slides/slide252.xml"/><Relationship Id="rId200" Type="http://schemas.openxmlformats.org/officeDocument/2006/relationships/slide" Target="slides/slide112.xml"/><Relationship Id="rId382" Type="http://schemas.openxmlformats.org/officeDocument/2006/relationships/slide" Target="slides/slide294.xml"/><Relationship Id="rId242" Type="http://schemas.openxmlformats.org/officeDocument/2006/relationships/slide" Target="slides/slide154.xml"/><Relationship Id="rId284" Type="http://schemas.openxmlformats.org/officeDocument/2006/relationships/slide" Target="slides/slide196.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4.xml"/><Relationship Id="rId144" Type="http://schemas.openxmlformats.org/officeDocument/2006/relationships/slide" Target="slides/slide56.xml"/><Relationship Id="rId90" Type="http://schemas.openxmlformats.org/officeDocument/2006/relationships/slide" Target="slides/slide2.xml"/><Relationship Id="rId186" Type="http://schemas.openxmlformats.org/officeDocument/2006/relationships/slide" Target="slides/slide98.xml"/><Relationship Id="rId351" Type="http://schemas.openxmlformats.org/officeDocument/2006/relationships/slide" Target="slides/slide263.xml"/><Relationship Id="rId393" Type="http://schemas.openxmlformats.org/officeDocument/2006/relationships/slide" Target="slides/slide305.xml"/><Relationship Id="rId407" Type="http://schemas.openxmlformats.org/officeDocument/2006/relationships/slide" Target="slides/slide319.xml"/><Relationship Id="rId211" Type="http://schemas.openxmlformats.org/officeDocument/2006/relationships/slide" Target="slides/slide123.xml"/><Relationship Id="rId253" Type="http://schemas.openxmlformats.org/officeDocument/2006/relationships/slide" Target="slides/slide165.xml"/><Relationship Id="rId295" Type="http://schemas.openxmlformats.org/officeDocument/2006/relationships/slide" Target="slides/slide207.xml"/><Relationship Id="rId309" Type="http://schemas.openxmlformats.org/officeDocument/2006/relationships/slide" Target="slides/slide221.xml"/><Relationship Id="rId48" Type="http://schemas.openxmlformats.org/officeDocument/2006/relationships/slideMaster" Target="slideMasters/slideMaster48.xml"/><Relationship Id="rId113" Type="http://schemas.openxmlformats.org/officeDocument/2006/relationships/slide" Target="slides/slide25.xml"/><Relationship Id="rId320" Type="http://schemas.openxmlformats.org/officeDocument/2006/relationships/slide" Target="slides/slide232.xml"/><Relationship Id="rId155" Type="http://schemas.openxmlformats.org/officeDocument/2006/relationships/slide" Target="slides/slide67.xml"/><Relationship Id="rId197" Type="http://schemas.openxmlformats.org/officeDocument/2006/relationships/slide" Target="slides/slide109.xml"/><Relationship Id="rId362" Type="http://schemas.openxmlformats.org/officeDocument/2006/relationships/slide" Target="slides/slide274.xml"/><Relationship Id="rId418" Type="http://schemas.openxmlformats.org/officeDocument/2006/relationships/slide" Target="slides/slide330.xml"/><Relationship Id="rId222" Type="http://schemas.openxmlformats.org/officeDocument/2006/relationships/slide" Target="slides/slide134.xml"/><Relationship Id="rId264" Type="http://schemas.openxmlformats.org/officeDocument/2006/relationships/slide" Target="slides/slide176.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36.xml"/><Relationship Id="rId70" Type="http://schemas.openxmlformats.org/officeDocument/2006/relationships/slideMaster" Target="slideMasters/slideMaster70.xml"/><Relationship Id="rId166" Type="http://schemas.openxmlformats.org/officeDocument/2006/relationships/slide" Target="slides/slide78.xml"/><Relationship Id="rId331" Type="http://schemas.openxmlformats.org/officeDocument/2006/relationships/slide" Target="slides/slide243.xml"/><Relationship Id="rId373" Type="http://schemas.openxmlformats.org/officeDocument/2006/relationships/slide" Target="slides/slide285.xml"/><Relationship Id="rId429" Type="http://schemas.openxmlformats.org/officeDocument/2006/relationships/slide" Target="slides/slide341.xml"/><Relationship Id="rId1" Type="http://schemas.openxmlformats.org/officeDocument/2006/relationships/slideMaster" Target="slideMasters/slideMaster1.xml"/><Relationship Id="rId233" Type="http://schemas.openxmlformats.org/officeDocument/2006/relationships/slide" Target="slides/slide1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3" name="Rectangle 3"/>
          <p:cNvSpPr>
            <a:spLocks noGrp="1" noChangeArrowheads="1"/>
          </p:cNvSpPr>
          <p:nvPr>
            <p:ph type="dt" sz="quarter" idx="1"/>
          </p:nvPr>
        </p:nvSpPr>
        <p:spPr bwMode="auto">
          <a:xfrm>
            <a:off x="3846513" y="0"/>
            <a:ext cx="29432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235524" name="Rectangle 4"/>
          <p:cNvSpPr>
            <a:spLocks noGrp="1" noChangeArrowheads="1"/>
          </p:cNvSpPr>
          <p:nvPr>
            <p:ph type="ftr" sz="quarter" idx="2"/>
          </p:nvPr>
        </p:nvSpPr>
        <p:spPr bwMode="auto">
          <a:xfrm>
            <a:off x="0"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235525" name="Rectangle 5"/>
          <p:cNvSpPr>
            <a:spLocks noGrp="1" noChangeArrowheads="1"/>
          </p:cNvSpPr>
          <p:nvPr>
            <p:ph type="sldNum" sz="quarter" idx="3"/>
          </p:nvPr>
        </p:nvSpPr>
        <p:spPr bwMode="auto">
          <a:xfrm>
            <a:off x="3846513"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1A1F3E4-D3F9-2B40-8FE8-348A085D4097}" type="slidenum">
              <a:rPr lang="en-US" altLang="zh-CN"/>
              <a:pPr>
                <a:defRPr/>
              </a:pPr>
              <a:t>‹#›</a:t>
            </a:fld>
            <a:endParaRPr lang="en-US" altLang="zh-CN"/>
          </a:p>
        </p:txBody>
      </p:sp>
    </p:spTree>
    <p:extLst>
      <p:ext uri="{BB962C8B-B14F-4D97-AF65-F5344CB8AC3E}">
        <p14:creationId xmlns:p14="http://schemas.microsoft.com/office/powerpoint/2010/main" val="3456889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3" name="Rectangle 3"/>
          <p:cNvSpPr>
            <a:spLocks noGrp="1" noChangeArrowheads="1"/>
          </p:cNvSpPr>
          <p:nvPr>
            <p:ph type="dt" idx="1"/>
          </p:nvPr>
        </p:nvSpPr>
        <p:spPr bwMode="auto">
          <a:xfrm>
            <a:off x="3848100" y="0"/>
            <a:ext cx="294322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915988" y="744538"/>
            <a:ext cx="4960937"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04875" y="4713288"/>
            <a:ext cx="4981575"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0"/>
            <a:r>
              <a:rPr lang="en-US" altLang="zh-CN" noProof="0"/>
              <a:t>Second level</a:t>
            </a:r>
          </a:p>
          <a:p>
            <a:pPr lvl="0"/>
            <a:r>
              <a:rPr lang="en-US" altLang="zh-CN" noProof="0"/>
              <a:t>Third level</a:t>
            </a:r>
          </a:p>
          <a:p>
            <a:pPr lvl="0"/>
            <a:r>
              <a:rPr lang="en-US" altLang="zh-CN" noProof="0"/>
              <a:t>Fourth level</a:t>
            </a:r>
          </a:p>
          <a:p>
            <a:pPr lvl="0"/>
            <a:r>
              <a:rPr lang="en-US" altLang="zh-CN" noProof="0"/>
              <a:t>Fifth level</a:t>
            </a:r>
          </a:p>
        </p:txBody>
      </p:sp>
      <p:sp>
        <p:nvSpPr>
          <p:cNvPr id="5126" name="Rectangle 6"/>
          <p:cNvSpPr>
            <a:spLocks noGrp="1" noChangeArrowheads="1"/>
          </p:cNvSpPr>
          <p:nvPr>
            <p:ph type="ftr" sz="quarter" idx="4"/>
          </p:nvPr>
        </p:nvSpPr>
        <p:spPr bwMode="auto">
          <a:xfrm>
            <a:off x="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ltLang="zh-CN"/>
          </a:p>
        </p:txBody>
      </p:sp>
      <p:sp>
        <p:nvSpPr>
          <p:cNvPr id="5127" name="Rectangle 7"/>
          <p:cNvSpPr>
            <a:spLocks noGrp="1" noChangeArrowheads="1"/>
          </p:cNvSpPr>
          <p:nvPr>
            <p:ph type="sldNum" sz="quarter" idx="5"/>
          </p:nvPr>
        </p:nvSpPr>
        <p:spPr bwMode="auto">
          <a:xfrm>
            <a:off x="3848100" y="9426575"/>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2A60F708-7CC2-E045-82A4-649AD8136A35}" type="slidenum">
              <a:rPr lang="en-US" altLang="zh-CN"/>
              <a:pPr>
                <a:defRPr/>
              </a:pPr>
              <a:t>‹#›</a:t>
            </a:fld>
            <a:endParaRPr lang="en-US" altLang="zh-CN"/>
          </a:p>
        </p:txBody>
      </p:sp>
    </p:spTree>
    <p:extLst>
      <p:ext uri="{BB962C8B-B14F-4D97-AF65-F5344CB8AC3E}">
        <p14:creationId xmlns:p14="http://schemas.microsoft.com/office/powerpoint/2010/main" val="822850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1</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0938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p>
            <a:fld id="{B88FFD87-32CB-43CF-AE60-851929E02790}" type="slidenum">
              <a:rPr lang="en-US" altLang="zh-CN" smtClean="0">
                <a:solidFill>
                  <a:srgbClr val="000000"/>
                </a:solidFill>
              </a:rPr>
              <a:pPr/>
              <a:t>16</a:t>
            </a:fld>
            <a:endParaRPr lang="en-US" altLang="zh-CN">
              <a:solidFill>
                <a:srgbClr val="000000"/>
              </a:solidFill>
            </a:endParaRPr>
          </a:p>
        </p:txBody>
      </p:sp>
      <p:sp>
        <p:nvSpPr>
          <p:cNvPr id="159746" name="Rectangle 2"/>
          <p:cNvSpPr>
            <a:spLocks noGrp="1" noRot="1" noChangeAspect="1" noChangeArrowheads="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12546722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43446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6501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1491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969119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80506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02970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9731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809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63272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55845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A0472-02BC-D24A-84E6-76DC69F3E723}" type="slidenum">
              <a:rPr lang="en-US" sz="1200">
                <a:solidFill>
                  <a:prstClr val="black"/>
                </a:solidFill>
              </a:rPr>
              <a:pPr/>
              <a:t>17</a:t>
            </a:fld>
            <a:endParaRPr lang="en-US" sz="1200">
              <a:solidFill>
                <a:prstClr val="black"/>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 30 years ago I sang on a music team of seven musicians called Crossroads</a:t>
            </a:r>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If you can’t tell, I am the guy who is not Japanese.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0" dirty="0">
                <a:solidFill>
                  <a:srgbClr val="0E0E0E"/>
                </a:solidFill>
                <a:effectLst/>
                <a:latin typeface=".AppleSystemUIFont"/>
              </a:rPr>
              <a:t>大约</a:t>
            </a:r>
            <a:r>
              <a:rPr lang="en-US" altLang="zh-CN" b="0" dirty="0">
                <a:solidFill>
                  <a:srgbClr val="0E0E0E"/>
                </a:solidFill>
                <a:effectLst/>
                <a:latin typeface=".AppleSystemUIFont"/>
              </a:rPr>
              <a:t>30</a:t>
            </a:r>
            <a:r>
              <a:rPr lang="zh-CN" altLang="en-US" b="0" dirty="0">
                <a:solidFill>
                  <a:srgbClr val="0E0E0E"/>
                </a:solidFill>
                <a:effectLst/>
                <a:latin typeface=".AppleSystemUIFont"/>
              </a:rPr>
              <a:t>年前，我曾在一个由七位音乐家组成的十字路口（</a:t>
            </a:r>
            <a:r>
              <a:rPr lang="en-US" altLang="zh-CN" b="0" dirty="0">
                <a:solidFill>
                  <a:srgbClr val="0E0E0E"/>
                </a:solidFill>
                <a:effectLst/>
                <a:latin typeface=".AppleSystemUIFont"/>
              </a:rPr>
              <a:t>Crossroads</a:t>
            </a:r>
            <a:r>
              <a:rPr lang="zh-CN" altLang="en-US" b="0" dirty="0">
                <a:solidFill>
                  <a:srgbClr val="0E0E0E"/>
                </a:solidFill>
                <a:effectLst/>
                <a:latin typeface=".AppleSystemUIFont"/>
              </a:rPr>
              <a:t>）音乐团队中演唱。如果你还看不出来的话，我就是那个不是日本人的家伙。</a:t>
            </a:r>
          </a:p>
          <a:p>
            <a:pPr eaLnBrk="1" hangingPunct="1"/>
            <a:endParaRPr lang="en-US" dirty="0"/>
          </a:p>
        </p:txBody>
      </p:sp>
    </p:spTree>
    <p:extLst>
      <p:ext uri="{BB962C8B-B14F-4D97-AF65-F5344CB8AC3E}">
        <p14:creationId xmlns:p14="http://schemas.microsoft.com/office/powerpoint/2010/main" val="31875854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520724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095659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0010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26617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21863832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dirty="0">
                <a:solidFill>
                  <a:srgbClr val="0E0E0E"/>
                </a:solidFill>
                <a:effectLst/>
                <a:latin typeface=".AppleSystemUIFont"/>
              </a:rPr>
              <a:t>即使是另一个名字</a:t>
            </a:r>
            <a:r>
              <a:rPr lang="en-US" altLang="zh-CN" dirty="0">
                <a:solidFill>
                  <a:srgbClr val="0E0E0E"/>
                </a:solidFill>
                <a:effectLst/>
                <a:latin typeface=".AppleSystemUIFont"/>
              </a:rPr>
              <a:t>——</a:t>
            </a:r>
            <a:r>
              <a:rPr lang="zh-CN" altLang="en-US" b="1" dirty="0">
                <a:solidFill>
                  <a:srgbClr val="0E0E0E"/>
                </a:solidFill>
                <a:effectLst/>
                <a:latin typeface=".AppleSystemUIFont"/>
              </a:rPr>
              <a:t>凯旋进入</a:t>
            </a:r>
            <a:r>
              <a:rPr lang="en-US" altLang="zh-CN" dirty="0">
                <a:solidFill>
                  <a:srgbClr val="0E0E0E"/>
                </a:solidFill>
                <a:effectLst/>
                <a:latin typeface=".AppleSystemUIFont"/>
              </a:rPr>
              <a:t>——</a:t>
            </a:r>
            <a:r>
              <a:rPr lang="zh-CN" altLang="en-US" dirty="0">
                <a:solidFill>
                  <a:srgbClr val="0E0E0E"/>
                </a:solidFill>
                <a:effectLst/>
                <a:latin typeface=".AppleSystemUIFont"/>
              </a:rPr>
              <a:t>也同样令人费解。</a:t>
            </a:r>
          </a:p>
          <a:p>
            <a:pPr>
              <a:spcBef>
                <a:spcPct val="0"/>
              </a:spcBef>
              <a:defRPr/>
            </a:pP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133</a:t>
            </a:fld>
            <a:endParaRPr lang="en-US" sz="1200">
              <a:solidFill>
                <a:srgbClr val="000000"/>
              </a:solidFill>
              <a:latin typeface="Calibri" charset="0"/>
            </a:endParaRPr>
          </a:p>
        </p:txBody>
      </p:sp>
    </p:spTree>
    <p:extLst>
      <p:ext uri="{BB962C8B-B14F-4D97-AF65-F5344CB8AC3E}">
        <p14:creationId xmlns:p14="http://schemas.microsoft.com/office/powerpoint/2010/main" val="621638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134</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确实，耶稣骑着驴进入</a:t>
            </a:r>
            <a:r>
              <a:rPr lang="zh-CN" altLang="en-US" b="1" dirty="0">
                <a:solidFill>
                  <a:srgbClr val="0E0E0E"/>
                </a:solidFill>
                <a:effectLst/>
                <a:latin typeface=".AppleSystemUIFont"/>
              </a:rPr>
              <a:t>耶路撒冷</a:t>
            </a:r>
            <a:r>
              <a:rPr lang="zh-CN" altLang="en-US" dirty="0">
                <a:solidFill>
                  <a:srgbClr val="0E0E0E"/>
                </a:solidFill>
                <a:effectLst/>
                <a:latin typeface=".AppleSystemUIFont"/>
              </a:rPr>
              <a:t>，群众欢呼迎接祂的到来。</a:t>
            </a:r>
          </a:p>
          <a:p>
            <a:pPr>
              <a:defRPr/>
            </a:pPr>
            <a:endParaRPr lang="en-US" dirty="0">
              <a:cs typeface="ＭＳ Ｐゴシック" charset="0"/>
            </a:endParaRPr>
          </a:p>
        </p:txBody>
      </p:sp>
    </p:spTree>
    <p:extLst>
      <p:ext uri="{BB962C8B-B14F-4D97-AF65-F5344CB8AC3E}">
        <p14:creationId xmlns:p14="http://schemas.microsoft.com/office/powerpoint/2010/main" val="41169727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p>
          <a:p>
            <a:r>
              <a:rPr lang="zh-CN" altLang="en-US" b="1" dirty="0">
                <a:solidFill>
                  <a:srgbClr val="0E0E0E"/>
                </a:solidFill>
                <a:effectLst/>
                <a:latin typeface=".AppleSystemUIFont"/>
              </a:rPr>
              <a:t>“前行后随的众人喊着说：‘和散那归于大卫的子孙！奉主名来的，是应当称颂的！高高在上和散那！’”</a:t>
            </a: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21:9</a:t>
            </a:r>
            <a:endParaRPr lang="zh-CN" altLang="en-US" dirty="0">
              <a:solidFill>
                <a:srgbClr val="0E0E0E"/>
              </a:solidFill>
              <a:effectLst/>
              <a:latin typeface=".AppleSystemUIFont"/>
            </a:endParaRPr>
          </a:p>
          <a:p>
            <a:pPr>
              <a:spcBef>
                <a:spcPct val="0"/>
              </a:spcBef>
              <a:defRPr/>
            </a:pP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135</a:t>
            </a:fld>
            <a:endParaRPr lang="en-US" sz="1200">
              <a:solidFill>
                <a:srgbClr val="000000"/>
              </a:solidFill>
              <a:latin typeface="Calibri" charset="0"/>
            </a:endParaRPr>
          </a:p>
        </p:txBody>
      </p:sp>
    </p:spTree>
    <p:extLst>
      <p:ext uri="{BB962C8B-B14F-4D97-AF65-F5344CB8AC3E}">
        <p14:creationId xmlns:p14="http://schemas.microsoft.com/office/powerpoint/2010/main" val="1130455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CF921-CE00-F044-88A4-EB4506B6B527}" type="slidenum">
              <a:rPr lang="en-US" sz="1200">
                <a:solidFill>
                  <a:prstClr val="black"/>
                </a:solidFill>
              </a:rPr>
              <a:pPr/>
              <a:t>18</a:t>
            </a:fld>
            <a:endParaRPr lang="en-US" sz="1200">
              <a:solidFill>
                <a:prstClr val="black"/>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shared the gospel in China and eleven other countries and—praise God—we reached over 600 people per concert!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我们在</a:t>
            </a:r>
            <a:r>
              <a:rPr lang="zh-CN" altLang="en-US" b="1" dirty="0">
                <a:solidFill>
                  <a:srgbClr val="0E0E0E"/>
                </a:solidFill>
                <a:effectLst/>
                <a:latin typeface=".AppleSystemUIFont"/>
              </a:rPr>
              <a:t>中国</a:t>
            </a:r>
            <a:r>
              <a:rPr lang="zh-CN" altLang="en-US" dirty="0">
                <a:solidFill>
                  <a:srgbClr val="0E0E0E"/>
                </a:solidFill>
                <a:effectLst/>
                <a:latin typeface=".AppleSystemUIFont"/>
              </a:rPr>
              <a:t>和其他</a:t>
            </a:r>
            <a:r>
              <a:rPr lang="en-US" altLang="zh-CN" b="1" dirty="0">
                <a:solidFill>
                  <a:srgbClr val="0E0E0E"/>
                </a:solidFill>
                <a:effectLst/>
                <a:latin typeface=".AppleSystemUIFont"/>
              </a:rPr>
              <a:t>11</a:t>
            </a:r>
            <a:r>
              <a:rPr lang="zh-CN" altLang="en-US" b="1" dirty="0">
                <a:solidFill>
                  <a:srgbClr val="0E0E0E"/>
                </a:solidFill>
                <a:effectLst/>
                <a:latin typeface=".AppleSystemUIFont"/>
              </a:rPr>
              <a:t>个国家</a:t>
            </a:r>
            <a:r>
              <a:rPr lang="zh-CN" altLang="en-US" dirty="0">
                <a:solidFill>
                  <a:srgbClr val="0E0E0E"/>
                </a:solidFill>
                <a:effectLst/>
                <a:latin typeface=".AppleSystemUIFont"/>
              </a:rPr>
              <a:t>分享福音</a:t>
            </a:r>
            <a:r>
              <a:rPr lang="en-US" altLang="zh-CN" dirty="0">
                <a:solidFill>
                  <a:srgbClr val="0E0E0E"/>
                </a:solidFill>
                <a:effectLst/>
                <a:latin typeface=".AppleSystemUIFont"/>
              </a:rPr>
              <a:t>——</a:t>
            </a:r>
            <a:r>
              <a:rPr lang="zh-CN" altLang="en-US" b="1" dirty="0">
                <a:solidFill>
                  <a:srgbClr val="0E0E0E"/>
                </a:solidFill>
                <a:effectLst/>
                <a:latin typeface=".AppleSystemUIFont"/>
              </a:rPr>
              <a:t>感谢神</a:t>
            </a:r>
            <a:r>
              <a:rPr lang="zh-CN" altLang="en-US" dirty="0">
                <a:solidFill>
                  <a:srgbClr val="0E0E0E"/>
                </a:solidFill>
                <a:effectLst/>
                <a:latin typeface=".AppleSystemUIFont"/>
              </a:rPr>
              <a:t>，我们每场音乐会能接触到</a:t>
            </a:r>
            <a:r>
              <a:rPr lang="en-US" altLang="zh-CN" b="1" dirty="0">
                <a:solidFill>
                  <a:srgbClr val="0E0E0E"/>
                </a:solidFill>
                <a:effectLst/>
                <a:latin typeface=".AppleSystemUIFont"/>
              </a:rPr>
              <a:t>600</a:t>
            </a:r>
            <a:r>
              <a:rPr lang="zh-CN" altLang="en-US" b="1" dirty="0">
                <a:solidFill>
                  <a:srgbClr val="0E0E0E"/>
                </a:solidFill>
                <a:effectLst/>
                <a:latin typeface=".AppleSystemUIFont"/>
              </a:rPr>
              <a:t>多人</a:t>
            </a:r>
            <a:r>
              <a:rPr lang="zh-CN" altLang="en-US"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30347817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extLst>
      <p:ext uri="{BB962C8B-B14F-4D97-AF65-F5344CB8AC3E}">
        <p14:creationId xmlns:p14="http://schemas.microsoft.com/office/powerpoint/2010/main" val="1645595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a:p>
            <a:r>
              <a:rPr lang="zh-CN" altLang="en-US" dirty="0">
                <a:solidFill>
                  <a:srgbClr val="0E0E0E"/>
                </a:solidFill>
                <a:effectLst/>
                <a:latin typeface=".AppleSystemUIFont"/>
              </a:rPr>
              <a:t>但这个名字同样令人困惑。为什么</a:t>
            </a:r>
            <a:r>
              <a:rPr lang="zh-CN" altLang="en-US" b="1" dirty="0">
                <a:solidFill>
                  <a:srgbClr val="0E0E0E"/>
                </a:solidFill>
                <a:effectLst/>
                <a:latin typeface=".AppleSystemUIFont"/>
              </a:rPr>
              <a:t>受难日</a:t>
            </a:r>
            <a:r>
              <a:rPr lang="zh-CN" altLang="en-US" dirty="0">
                <a:solidFill>
                  <a:srgbClr val="0E0E0E"/>
                </a:solidFill>
                <a:effectLst/>
                <a:latin typeface=".AppleSystemUIFont"/>
              </a:rPr>
              <a:t>被称为“</a:t>
            </a:r>
            <a:r>
              <a:rPr lang="zh-CN" altLang="en-US" b="1" dirty="0">
                <a:solidFill>
                  <a:srgbClr val="0E0E0E"/>
                </a:solidFill>
                <a:effectLst/>
                <a:latin typeface=".AppleSystemUIFont"/>
              </a:rPr>
              <a:t>良善的星期五</a:t>
            </a:r>
            <a:r>
              <a:rPr lang="zh-CN" altLang="en-US" dirty="0">
                <a:solidFill>
                  <a:srgbClr val="0E0E0E"/>
                </a:solidFill>
                <a:effectLst/>
                <a:latin typeface=".AppleSystemUIFont"/>
              </a:rPr>
              <a:t>”（</a:t>
            </a:r>
            <a:r>
              <a:rPr lang="en-US" altLang="zh-CN" dirty="0">
                <a:solidFill>
                  <a:srgbClr val="0E0E0E"/>
                </a:solidFill>
                <a:effectLst/>
                <a:latin typeface=".AppleSystemUIFont"/>
              </a:rPr>
              <a:t>Good Friday</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我们的领袖在那一天死去，所以称那一天为“</a:t>
            </a:r>
            <a:r>
              <a:rPr lang="zh-CN" altLang="en-US" b="1" dirty="0">
                <a:solidFill>
                  <a:srgbClr val="0E0E0E"/>
                </a:solidFill>
                <a:effectLst/>
                <a:latin typeface=".AppleSystemUIFont"/>
              </a:rPr>
              <a:t>良善的</a:t>
            </a:r>
            <a:r>
              <a:rPr lang="zh-CN" altLang="en-US" dirty="0">
                <a:solidFill>
                  <a:srgbClr val="0E0E0E"/>
                </a:solidFill>
                <a:effectLst/>
                <a:latin typeface=".AppleSystemUIFont"/>
              </a:rPr>
              <a:t>”似乎很奇怪。没有其他宗教会将他们领袖的死亡称为“</a:t>
            </a:r>
            <a:r>
              <a:rPr lang="zh-CN" altLang="en-US" b="1" dirty="0">
                <a:solidFill>
                  <a:srgbClr val="0E0E0E"/>
                </a:solidFill>
                <a:effectLst/>
                <a:latin typeface=".AppleSystemUIFont"/>
              </a:rPr>
              <a:t>良善的</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然而，我们相信祂的死亡是“</a:t>
            </a:r>
            <a:r>
              <a:rPr lang="zh-CN" altLang="en-US" b="1" dirty="0">
                <a:solidFill>
                  <a:srgbClr val="0E0E0E"/>
                </a:solidFill>
                <a:effectLst/>
                <a:latin typeface=".AppleSystemUIFont"/>
              </a:rPr>
              <a:t>好的</a:t>
            </a:r>
            <a:r>
              <a:rPr lang="zh-CN" altLang="en-US" dirty="0">
                <a:solidFill>
                  <a:srgbClr val="0E0E0E"/>
                </a:solidFill>
                <a:effectLst/>
                <a:latin typeface=".AppleSystemUIFont"/>
              </a:rPr>
              <a:t>”。这到底是怎么回事？</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137</a:t>
            </a:fld>
            <a:endParaRPr lang="en-US" sz="1200">
              <a:solidFill>
                <a:srgbClr val="000000"/>
              </a:solidFill>
              <a:latin typeface="Calibri" charset="0"/>
            </a:endParaRPr>
          </a:p>
        </p:txBody>
      </p:sp>
    </p:spTree>
    <p:extLst>
      <p:ext uri="{BB962C8B-B14F-4D97-AF65-F5344CB8AC3E}">
        <p14:creationId xmlns:p14="http://schemas.microsoft.com/office/powerpoint/2010/main" val="10201217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138</a:t>
            </a:fld>
            <a:endParaRPr lang="en-US" altLang="zh-CN"/>
          </a:p>
        </p:txBody>
      </p:sp>
    </p:spTree>
    <p:extLst>
      <p:ext uri="{BB962C8B-B14F-4D97-AF65-F5344CB8AC3E}">
        <p14:creationId xmlns:p14="http://schemas.microsoft.com/office/powerpoint/2010/main" val="7819043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D0FDF1-5BD7-DF46-887E-71B0D063738E}" type="slidenum">
              <a:rPr lang="en-US" sz="1200">
                <a:solidFill>
                  <a:prstClr val="black"/>
                </a:solidFill>
                <a:latin typeface="Arial" charset="0"/>
              </a:rPr>
              <a:pPr eaLnBrk="1" hangingPunct="1"/>
              <a:t>140</a:t>
            </a:fld>
            <a:endParaRPr lang="en-US" sz="1200">
              <a:solidFill>
                <a:prstClr val="black"/>
              </a:solidFill>
              <a:latin typeface="Arial"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508025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141</a:t>
            </a:fld>
            <a:endParaRPr lang="en-US" altLang="zh-CN"/>
          </a:p>
        </p:txBody>
      </p:sp>
    </p:spTree>
    <p:extLst>
      <p:ext uri="{BB962C8B-B14F-4D97-AF65-F5344CB8AC3E}">
        <p14:creationId xmlns:p14="http://schemas.microsoft.com/office/powerpoint/2010/main" val="34481265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144</a:t>
            </a:fld>
            <a:endParaRPr lang="en-US" altLang="zh-CN"/>
          </a:p>
        </p:txBody>
      </p:sp>
    </p:spTree>
    <p:extLst>
      <p:ext uri="{BB962C8B-B14F-4D97-AF65-F5344CB8AC3E}">
        <p14:creationId xmlns:p14="http://schemas.microsoft.com/office/powerpoint/2010/main" val="41940191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E1A98-9049-8242-A817-A14A6F023CB6}" type="slidenum">
              <a:rPr lang="en-US" sz="1200">
                <a:solidFill>
                  <a:srgbClr val="000000"/>
                </a:solidFill>
              </a:rPr>
              <a:pPr/>
              <a:t>145</a:t>
            </a:fld>
            <a:endParaRPr lang="en-US" sz="1200">
              <a:solidFill>
                <a:srgbClr val="000000"/>
              </a:solidFill>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368883267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146</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147</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148</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1E086-35CB-714C-9F3C-26B5B4BA19BD}" type="slidenum">
              <a:rPr lang="en-US" sz="1200">
                <a:solidFill>
                  <a:prstClr val="black"/>
                </a:solidFill>
              </a:rPr>
              <a:pPr/>
              <a:t>19</a:t>
            </a:fld>
            <a:endParaRPr lang="en-US" sz="1200">
              <a:solidFill>
                <a:prstClr val="black"/>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dirty="0"/>
              <a:t>The Crossroads team shared the gospel in 11 Asian nations and saw over 10,000 people indicate decisions to trust Christ!  Again I was amazed at God</a:t>
            </a:r>
            <a:r>
              <a:rPr lang="fr-FR" altLang="ja-JP" dirty="0"/>
              <a:t>'</a:t>
            </a:r>
            <a:r>
              <a:rPr lang="en-US" altLang="ja-JP" dirty="0"/>
              <a:t>s grace!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十字路口团队</a:t>
            </a:r>
            <a:r>
              <a:rPr lang="zh-CN" altLang="en-US" dirty="0">
                <a:solidFill>
                  <a:srgbClr val="0E0E0E"/>
                </a:solidFill>
                <a:effectLst/>
                <a:latin typeface=".AppleSystemUIFont"/>
              </a:rPr>
              <a:t>在</a:t>
            </a:r>
            <a:r>
              <a:rPr lang="en-US" altLang="zh-CN" b="1" dirty="0">
                <a:solidFill>
                  <a:srgbClr val="0E0E0E"/>
                </a:solidFill>
                <a:effectLst/>
                <a:latin typeface=".AppleSystemUIFont"/>
              </a:rPr>
              <a:t>11</a:t>
            </a:r>
            <a:r>
              <a:rPr lang="zh-CN" altLang="en-US" b="1" dirty="0">
                <a:solidFill>
                  <a:srgbClr val="0E0E0E"/>
                </a:solidFill>
                <a:effectLst/>
                <a:latin typeface=".AppleSystemUIFont"/>
              </a:rPr>
              <a:t>个亚洲国家</a:t>
            </a:r>
            <a:r>
              <a:rPr lang="zh-CN" altLang="en-US" dirty="0">
                <a:solidFill>
                  <a:srgbClr val="0E0E0E"/>
                </a:solidFill>
                <a:effectLst/>
                <a:latin typeface=".AppleSystemUIFont"/>
              </a:rPr>
              <a:t>分享了福音，超过</a:t>
            </a:r>
            <a:r>
              <a:rPr lang="zh-CN" altLang="en-US" b="1" dirty="0">
                <a:solidFill>
                  <a:srgbClr val="0E0E0E"/>
                </a:solidFill>
                <a:effectLst/>
                <a:latin typeface=".AppleSystemUIFont"/>
              </a:rPr>
              <a:t>一万人</a:t>
            </a:r>
            <a:r>
              <a:rPr lang="zh-CN" altLang="en-US" dirty="0">
                <a:solidFill>
                  <a:srgbClr val="0E0E0E"/>
                </a:solidFill>
                <a:effectLst/>
                <a:latin typeface=".AppleSystemUIFont"/>
              </a:rPr>
              <a:t>表示决定</a:t>
            </a:r>
            <a:r>
              <a:rPr lang="zh-CN" altLang="en-US" b="1" dirty="0">
                <a:solidFill>
                  <a:srgbClr val="0E0E0E"/>
                </a:solidFill>
                <a:effectLst/>
                <a:latin typeface=".AppleSystemUIFont"/>
              </a:rPr>
              <a:t>信靠基督</a:t>
            </a:r>
            <a:r>
              <a:rPr lang="zh-CN" altLang="en-US" dirty="0">
                <a:solidFill>
                  <a:srgbClr val="0E0E0E"/>
                </a:solidFill>
                <a:effectLst/>
                <a:latin typeface=".AppleSystemUIFont"/>
              </a:rPr>
              <a:t>！我再次为</a:t>
            </a:r>
            <a:r>
              <a:rPr lang="zh-CN" altLang="en-US" b="1" dirty="0">
                <a:solidFill>
                  <a:srgbClr val="0E0E0E"/>
                </a:solidFill>
                <a:effectLst/>
                <a:latin typeface=".AppleSystemUIFont"/>
              </a:rPr>
              <a:t>神的恩典</a:t>
            </a:r>
            <a:r>
              <a:rPr lang="zh-CN" altLang="en-US" dirty="0">
                <a:solidFill>
                  <a:srgbClr val="0E0E0E"/>
                </a:solidFill>
                <a:effectLst/>
                <a:latin typeface=".AppleSystemUIFont"/>
              </a:rPr>
              <a:t>感到惊叹！</a:t>
            </a:r>
          </a:p>
          <a:p>
            <a:pPr eaLnBrk="1" hangingPunct="1"/>
            <a:endParaRPr lang="en-US" dirty="0"/>
          </a:p>
        </p:txBody>
      </p:sp>
    </p:spTree>
    <p:extLst>
      <p:ext uri="{BB962C8B-B14F-4D97-AF65-F5344CB8AC3E}">
        <p14:creationId xmlns:p14="http://schemas.microsoft.com/office/powerpoint/2010/main" val="20841353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kern="1200" dirty="0">
                <a:solidFill>
                  <a:schemeClr val="tx1"/>
                </a:solidFill>
                <a:effectLst/>
                <a:latin typeface="Arial" charset="0"/>
                <a:ea typeface="ＭＳ Ｐゴシック" charset="-128"/>
                <a:cs typeface="ＭＳ Ｐゴシック" charset="-128"/>
              </a:rPr>
              <a:t>莱昂纳多科斯塔，“马太福音</a:t>
            </a:r>
            <a:r>
              <a:rPr lang="en-US" altLang="zh-CN" sz="1200" b="0" kern="1200" dirty="0">
                <a:solidFill>
                  <a:schemeClr val="tx1"/>
                </a:solidFill>
                <a:effectLst/>
                <a:latin typeface="Arial" charset="0"/>
                <a:ea typeface="ＭＳ Ｐゴシック" charset="-128"/>
                <a:cs typeface="ＭＳ Ｐゴシック" charset="-128"/>
              </a:rPr>
              <a:t>24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4-31</a:t>
            </a:r>
            <a:r>
              <a:rPr lang="zh-CN" altLang="en-US" sz="1200" b="0" kern="1200" dirty="0">
                <a:solidFill>
                  <a:schemeClr val="tx1"/>
                </a:solidFill>
                <a:effectLst/>
                <a:latin typeface="Arial" charset="0"/>
                <a:ea typeface="ＭＳ Ｐゴシック" charset="-128"/>
                <a:cs typeface="ＭＳ Ｐゴシック" charset="-128"/>
              </a:rPr>
              <a:t>在时代论中实现”，综合解放主义网站 </a:t>
            </a:r>
            <a:endParaRPr lang="en-US" dirty="0"/>
          </a:p>
          <a:p>
            <a:r>
              <a:rPr lang="en-US" dirty="0"/>
              <a:t>http://i-disp.com/the-fulfillment-of-matthew-244-31-in-dispensational-tradition/ accessed 24 July 2015</a:t>
            </a:r>
          </a:p>
          <a:p>
            <a:endParaRPr lang="en-US" dirty="0"/>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149</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801634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2D9FE97F-A589-6441-B13E-7AB4CB8CA074}" type="slidenum">
              <a:rPr lang="en-US" sz="1200">
                <a:solidFill>
                  <a:prstClr val="black"/>
                </a:solidFill>
              </a:rPr>
              <a:pPr/>
              <a:t>152</a:t>
            </a:fld>
            <a:endParaRPr lang="en-US" sz="1200">
              <a:solidFill>
                <a:prstClr val="black"/>
              </a:solidFill>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5326670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153</a:t>
            </a:fld>
            <a:endParaRPr lang="en-US" altLang="zh-CN"/>
          </a:p>
        </p:txBody>
      </p:sp>
    </p:spTree>
    <p:extLst>
      <p:ext uri="{BB962C8B-B14F-4D97-AF65-F5344CB8AC3E}">
        <p14:creationId xmlns:p14="http://schemas.microsoft.com/office/powerpoint/2010/main" val="8066396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154</a:t>
            </a:fld>
            <a:endParaRPr lang="en-US" altLang="zh-CN"/>
          </a:p>
        </p:txBody>
      </p:sp>
    </p:spTree>
    <p:extLst>
      <p:ext uri="{BB962C8B-B14F-4D97-AF65-F5344CB8AC3E}">
        <p14:creationId xmlns:p14="http://schemas.microsoft.com/office/powerpoint/2010/main" val="489457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155</a:t>
            </a:fld>
            <a:endParaRPr lang="en-US" altLang="zh-CN"/>
          </a:p>
        </p:txBody>
      </p:sp>
    </p:spTree>
    <p:extLst>
      <p:ext uri="{BB962C8B-B14F-4D97-AF65-F5344CB8AC3E}">
        <p14:creationId xmlns:p14="http://schemas.microsoft.com/office/powerpoint/2010/main" val="6620426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156</a:t>
            </a:fld>
            <a:endParaRPr lang="en-US" altLang="zh-CN"/>
          </a:p>
        </p:txBody>
      </p:sp>
    </p:spTree>
    <p:extLst>
      <p:ext uri="{BB962C8B-B14F-4D97-AF65-F5344CB8AC3E}">
        <p14:creationId xmlns:p14="http://schemas.microsoft.com/office/powerpoint/2010/main" val="42741889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F9E332-6409-374C-A1C5-0CB2FCC30093}" type="slidenum">
              <a:rPr lang="en-US" sz="1200">
                <a:solidFill>
                  <a:prstClr val="black"/>
                </a:solidFill>
              </a:rPr>
              <a:pPr/>
              <a:t>157</a:t>
            </a:fld>
            <a:endParaRPr lang="en-US" sz="1200">
              <a:solidFill>
                <a:prstClr val="black"/>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1739031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solidFill>
                  <a:prstClr val="black"/>
                </a:solidFill>
              </a:rPr>
              <a:pPr/>
              <a:t>158</a:t>
            </a:fld>
            <a:endParaRPr lang="en-US" sz="1200">
              <a:solidFill>
                <a:prstClr val="black"/>
              </a:solidFill>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4901447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160</a:t>
            </a:fld>
            <a:endParaRPr lang="en-US" altLang="zh-CN"/>
          </a:p>
        </p:txBody>
      </p:sp>
    </p:spTree>
    <p:extLst>
      <p:ext uri="{BB962C8B-B14F-4D97-AF65-F5344CB8AC3E}">
        <p14:creationId xmlns:p14="http://schemas.microsoft.com/office/powerpoint/2010/main" val="4189025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CB2AA-155E-864F-BC6E-43147F1E60F8}" type="slidenum">
              <a:rPr lang="en-US" sz="1200">
                <a:solidFill>
                  <a:prstClr val="black"/>
                </a:solidFill>
              </a:rPr>
              <a:pPr/>
              <a:t>20</a:t>
            </a:fld>
            <a:endParaRPr lang="en-US" sz="1200">
              <a:solidFill>
                <a:prstClr val="black"/>
              </a:solidFill>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b="0" dirty="0"/>
          </a:p>
          <a:p>
            <a:r>
              <a:rPr lang="en-US" sz="1200" b="0" kern="1200" dirty="0">
                <a:solidFill>
                  <a:schemeClr val="tx1"/>
                </a:solidFill>
                <a:effectLst/>
                <a:latin typeface="Arial" charset="0"/>
                <a:ea typeface="ＭＳ Ｐゴシック" charset="0"/>
                <a:cs typeface="ＭＳ Ｐゴシック" charset="0"/>
              </a:rPr>
              <a:t>If you know anything about spiritual warfare, it is that the enemy of our souls concentrates his efforts on believers who are having an impact for Christ.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In our team, the opposition came from within—relationships that were a challenge.  On that team was one particular woman named Kay.  She was a godly woman but in terms of preferences, styles, and the like we didn’t see eye-to-eye at all.  In fact, many times she felt that I just a </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mister-know-it-all.</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  (And of, course she was right as I </a:t>
            </a:r>
            <a:r>
              <a:rPr lang="en-US" sz="1200" b="0" i="1" kern="1200" dirty="0">
                <a:solidFill>
                  <a:schemeClr val="tx1"/>
                </a:solidFill>
                <a:effectLst/>
                <a:latin typeface="Arial" charset="0"/>
                <a:ea typeface="ＭＳ Ｐゴシック" charset="0"/>
                <a:cs typeface="ＭＳ Ｐゴシック" charset="0"/>
              </a:rPr>
              <a:t>did</a:t>
            </a:r>
            <a:r>
              <a:rPr lang="en-US" sz="1200" b="0" kern="1200" dirty="0">
                <a:solidFill>
                  <a:schemeClr val="tx1"/>
                </a:solidFill>
                <a:effectLst/>
                <a:latin typeface="Arial" charset="0"/>
                <a:ea typeface="ＭＳ Ｐゴシック" charset="0"/>
                <a:cs typeface="ＭＳ Ｐゴシック" charset="0"/>
              </a:rPr>
              <a:t> know it all.)  She didn’t like my mannerisms, my clothes, or my insights in our group Bible studies.  She avoided being around me and it seemed that I could do nothing right!  She saw me as really arrogant.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So what do you do when you are forced into a working relationship with someone who just plain does not like you?  I found that I couldn’t really avoid Kay.  After all, every day we had four hours of music practice with the team.  I had to sing in harmony with her—literally!  But discord often reigned.  Then we had a concert to give and </a:t>
            </a:r>
            <a:r>
              <a:rPr lang="en-US" sz="1200" b="0" i="1" kern="1200" dirty="0">
                <a:solidFill>
                  <a:schemeClr val="tx1"/>
                </a:solidFill>
                <a:effectLst/>
                <a:latin typeface="Arial" charset="0"/>
                <a:ea typeface="ＭＳ Ｐゴシック" charset="0"/>
                <a:cs typeface="ＭＳ Ｐゴシック" charset="0"/>
              </a:rPr>
              <a:t>had</a:t>
            </a:r>
            <a:r>
              <a:rPr lang="en-US" sz="1200" b="0" kern="1200" dirty="0">
                <a:solidFill>
                  <a:schemeClr val="tx1"/>
                </a:solidFill>
                <a:effectLst/>
                <a:latin typeface="Arial" charset="0"/>
                <a:ea typeface="ＭＳ Ｐゴシック" charset="0"/>
                <a:cs typeface="ＭＳ Ｐゴシック" charset="0"/>
              </a:rPr>
              <a:t> to work together.</a:t>
            </a:r>
            <a:endParaRPr lang="en-SG" sz="1200" b="0" kern="1200" dirty="0">
              <a:solidFill>
                <a:schemeClr val="tx1"/>
              </a:solidFill>
              <a:effectLst/>
              <a:latin typeface="Arial" charset="0"/>
              <a:ea typeface="ＭＳ Ｐゴシック" charset="0"/>
              <a:cs typeface="ＭＳ Ｐゴシック" charset="0"/>
            </a:endParaRPr>
          </a:p>
          <a:p>
            <a:pPr eaLnBrk="1" hangingPunct="1"/>
            <a:endParaRPr lang="en-US" b="0" dirty="0"/>
          </a:p>
          <a:p>
            <a:r>
              <a:rPr lang="zh-CN" altLang="en-US" dirty="0">
                <a:solidFill>
                  <a:srgbClr val="0E0E0E"/>
                </a:solidFill>
                <a:effectLst/>
                <a:latin typeface=".AppleSystemUIFont"/>
              </a:rPr>
              <a:t>如果你对</a:t>
            </a:r>
            <a:r>
              <a:rPr lang="zh-CN" altLang="en-US" b="1" dirty="0">
                <a:solidFill>
                  <a:srgbClr val="0E0E0E"/>
                </a:solidFill>
                <a:effectLst/>
                <a:latin typeface=".AppleSystemUIFont"/>
              </a:rPr>
              <a:t>属灵争战</a:t>
            </a:r>
            <a:r>
              <a:rPr lang="zh-CN" altLang="en-US" dirty="0">
                <a:solidFill>
                  <a:srgbClr val="0E0E0E"/>
                </a:solidFill>
                <a:effectLst/>
                <a:latin typeface=".AppleSystemUIFont"/>
              </a:rPr>
              <a:t>有所了解，你就会知道，</a:t>
            </a:r>
            <a:r>
              <a:rPr lang="zh-CN" altLang="en-US" b="1" dirty="0">
                <a:solidFill>
                  <a:srgbClr val="0E0E0E"/>
                </a:solidFill>
                <a:effectLst/>
                <a:latin typeface=".AppleSystemUIFont"/>
              </a:rPr>
              <a:t>我们灵魂的敌人</a:t>
            </a:r>
            <a:r>
              <a:rPr lang="zh-CN" altLang="en-US" dirty="0">
                <a:solidFill>
                  <a:srgbClr val="0E0E0E"/>
                </a:solidFill>
                <a:effectLst/>
                <a:latin typeface=".AppleSystemUIFont"/>
              </a:rPr>
              <a:t>会将他的努力集中在那些为</a:t>
            </a:r>
            <a:r>
              <a:rPr lang="zh-CN" altLang="en-US" b="1" dirty="0">
                <a:solidFill>
                  <a:srgbClr val="0E0E0E"/>
                </a:solidFill>
                <a:effectLst/>
                <a:latin typeface=".AppleSystemUIFont"/>
              </a:rPr>
              <a:t>基督带来影响</a:t>
            </a:r>
            <a:r>
              <a:rPr lang="zh-CN" altLang="en-US" dirty="0">
                <a:solidFill>
                  <a:srgbClr val="0E0E0E"/>
                </a:solidFill>
                <a:effectLst/>
                <a:latin typeface=".AppleSystemUIFont"/>
              </a:rPr>
              <a:t>的信徒身上。</a:t>
            </a:r>
          </a:p>
          <a:p>
            <a:r>
              <a:rPr lang="zh-CN" altLang="en-US" dirty="0">
                <a:solidFill>
                  <a:srgbClr val="0E0E0E"/>
                </a:solidFill>
                <a:effectLst/>
                <a:latin typeface=".AppleSystemUIFont"/>
              </a:rPr>
              <a:t>在我们的团队中，</a:t>
            </a:r>
            <a:r>
              <a:rPr lang="zh-CN" altLang="en-US" b="1" dirty="0">
                <a:solidFill>
                  <a:srgbClr val="0E0E0E"/>
                </a:solidFill>
                <a:effectLst/>
                <a:latin typeface=".AppleSystemUIFont"/>
              </a:rPr>
              <a:t>挑战</a:t>
            </a:r>
            <a:r>
              <a:rPr lang="zh-CN" altLang="en-US" dirty="0">
                <a:solidFill>
                  <a:srgbClr val="0E0E0E"/>
                </a:solidFill>
                <a:effectLst/>
                <a:latin typeface=".AppleSystemUIFont"/>
              </a:rPr>
              <a:t>来自</a:t>
            </a:r>
            <a:r>
              <a:rPr lang="zh-CN" altLang="en-US" b="1" dirty="0">
                <a:solidFill>
                  <a:srgbClr val="0E0E0E"/>
                </a:solidFill>
                <a:effectLst/>
                <a:latin typeface=".AppleSystemUIFont"/>
              </a:rPr>
              <a:t>内部</a:t>
            </a:r>
            <a:r>
              <a:rPr lang="en-US" altLang="zh-CN" dirty="0">
                <a:solidFill>
                  <a:srgbClr val="0E0E0E"/>
                </a:solidFill>
                <a:effectLst/>
                <a:latin typeface=".AppleSystemUIFont"/>
              </a:rPr>
              <a:t>——</a:t>
            </a:r>
            <a:r>
              <a:rPr lang="zh-CN" altLang="en-US" dirty="0">
                <a:solidFill>
                  <a:srgbClr val="0E0E0E"/>
                </a:solidFill>
                <a:effectLst/>
                <a:latin typeface=".AppleSystemUIFont"/>
              </a:rPr>
              <a:t>人际关系上的困难。在团队中，有一位特别的女士，名叫</a:t>
            </a:r>
            <a:r>
              <a:rPr lang="zh-CN" altLang="en-US" b="1" dirty="0">
                <a:solidFill>
                  <a:srgbClr val="0E0E0E"/>
                </a:solidFill>
                <a:effectLst/>
                <a:latin typeface=".AppleSystemUIFont"/>
              </a:rPr>
              <a:t>凯（</a:t>
            </a:r>
            <a:r>
              <a:rPr lang="en-US" altLang="zh-CN" b="1" dirty="0">
                <a:solidFill>
                  <a:srgbClr val="0E0E0E"/>
                </a:solidFill>
                <a:effectLst/>
                <a:latin typeface=".AppleSystemUIFont"/>
              </a:rPr>
              <a:t>Kay</a:t>
            </a:r>
            <a:r>
              <a:rPr lang="zh-CN" altLang="en-US" b="1" dirty="0">
                <a:solidFill>
                  <a:srgbClr val="0E0E0E"/>
                </a:solidFill>
                <a:effectLst/>
                <a:latin typeface=".AppleSystemUIFont"/>
              </a:rPr>
              <a:t>）</a:t>
            </a:r>
            <a:r>
              <a:rPr lang="zh-CN" altLang="en-US" dirty="0">
                <a:solidFill>
                  <a:srgbClr val="0E0E0E"/>
                </a:solidFill>
                <a:effectLst/>
                <a:latin typeface=".AppleSystemUIFont"/>
              </a:rPr>
              <a:t>。她是一位敬虔的姐妹，但在</a:t>
            </a:r>
            <a:r>
              <a:rPr lang="zh-CN" altLang="en-US" b="1" dirty="0">
                <a:solidFill>
                  <a:srgbClr val="0E0E0E"/>
                </a:solidFill>
                <a:effectLst/>
                <a:latin typeface=".AppleSystemUIFont"/>
              </a:rPr>
              <a:t>喜好、风格</a:t>
            </a:r>
            <a:r>
              <a:rPr lang="zh-CN" altLang="en-US" dirty="0">
                <a:solidFill>
                  <a:srgbClr val="0E0E0E"/>
                </a:solidFill>
                <a:effectLst/>
                <a:latin typeface=".AppleSystemUIFont"/>
              </a:rPr>
              <a:t>等方面，我们根本</a:t>
            </a:r>
            <a:r>
              <a:rPr lang="zh-CN" altLang="en-US" b="1" dirty="0">
                <a:solidFill>
                  <a:srgbClr val="0E0E0E"/>
                </a:solidFill>
                <a:effectLst/>
                <a:latin typeface=".AppleSystemUIFont"/>
              </a:rPr>
              <a:t>合不来</a:t>
            </a:r>
            <a:r>
              <a:rPr lang="zh-CN" altLang="en-US" dirty="0">
                <a:solidFill>
                  <a:srgbClr val="0E0E0E"/>
                </a:solidFill>
                <a:effectLst/>
                <a:latin typeface=".AppleSystemUIFont"/>
              </a:rPr>
              <a:t>。事实上，她常常觉得我就是一个“</a:t>
            </a:r>
            <a:r>
              <a:rPr lang="zh-CN" altLang="en-US" b="1" dirty="0">
                <a:solidFill>
                  <a:srgbClr val="0E0E0E"/>
                </a:solidFill>
                <a:effectLst/>
                <a:latin typeface=".AppleSystemUIFont"/>
              </a:rPr>
              <a:t>自以为是的家伙</a:t>
            </a:r>
            <a:r>
              <a:rPr lang="zh-CN" altLang="en-US" dirty="0">
                <a:solidFill>
                  <a:srgbClr val="0E0E0E"/>
                </a:solidFill>
                <a:effectLst/>
                <a:latin typeface=".AppleSystemUIFont"/>
              </a:rPr>
              <a:t>”。（当然，她是对的，因为我确实</a:t>
            </a:r>
            <a:r>
              <a:rPr lang="zh-CN" altLang="en-US" b="1" dirty="0">
                <a:solidFill>
                  <a:srgbClr val="0E0E0E"/>
                </a:solidFill>
                <a:effectLst/>
                <a:latin typeface=".AppleSystemUIFont"/>
              </a:rPr>
              <a:t>什么都知道</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她不喜欢我的</a:t>
            </a:r>
            <a:r>
              <a:rPr lang="zh-CN" altLang="en-US" b="1" dirty="0">
                <a:solidFill>
                  <a:srgbClr val="0E0E0E"/>
                </a:solidFill>
                <a:effectLst/>
                <a:latin typeface=".AppleSystemUIFont"/>
              </a:rPr>
              <a:t>举止</a:t>
            </a:r>
            <a:r>
              <a:rPr lang="zh-CN" altLang="en-US" dirty="0">
                <a:solidFill>
                  <a:srgbClr val="0E0E0E"/>
                </a:solidFill>
                <a:effectLst/>
                <a:latin typeface=".AppleSystemUIFont"/>
              </a:rPr>
              <a:t>、我的</a:t>
            </a:r>
            <a:r>
              <a:rPr lang="zh-CN" altLang="en-US" b="1" dirty="0">
                <a:solidFill>
                  <a:srgbClr val="0E0E0E"/>
                </a:solidFill>
                <a:effectLst/>
                <a:latin typeface=".AppleSystemUIFont"/>
              </a:rPr>
              <a:t>穿着</a:t>
            </a:r>
            <a:r>
              <a:rPr lang="zh-CN" altLang="en-US" dirty="0">
                <a:solidFill>
                  <a:srgbClr val="0E0E0E"/>
                </a:solidFill>
                <a:effectLst/>
                <a:latin typeface=".AppleSystemUIFont"/>
              </a:rPr>
              <a:t>，也不喜欢我在小组</a:t>
            </a:r>
            <a:r>
              <a:rPr lang="zh-CN" altLang="en-US" b="1" dirty="0">
                <a:solidFill>
                  <a:srgbClr val="0E0E0E"/>
                </a:solidFill>
                <a:effectLst/>
                <a:latin typeface=".AppleSystemUIFont"/>
              </a:rPr>
              <a:t>查经</a:t>
            </a:r>
            <a:r>
              <a:rPr lang="zh-CN" altLang="en-US" dirty="0">
                <a:solidFill>
                  <a:srgbClr val="0E0E0E"/>
                </a:solidFill>
                <a:effectLst/>
                <a:latin typeface=".AppleSystemUIFont"/>
              </a:rPr>
              <a:t>中的见解。她尽量避免和我接触，似乎我做什么都是</a:t>
            </a:r>
            <a:r>
              <a:rPr lang="zh-CN" altLang="en-US" b="1" dirty="0">
                <a:solidFill>
                  <a:srgbClr val="0E0E0E"/>
                </a:solidFill>
                <a:effectLst/>
                <a:latin typeface=".AppleSystemUIFont"/>
              </a:rPr>
              <a:t>错的</a:t>
            </a:r>
            <a:r>
              <a:rPr lang="zh-CN" altLang="en-US" dirty="0">
                <a:solidFill>
                  <a:srgbClr val="0E0E0E"/>
                </a:solidFill>
                <a:effectLst/>
                <a:latin typeface=".AppleSystemUIFont"/>
              </a:rPr>
              <a:t>！她觉得我非常</a:t>
            </a:r>
            <a:r>
              <a:rPr lang="zh-CN" altLang="en-US" b="1" dirty="0">
                <a:solidFill>
                  <a:srgbClr val="0E0E0E"/>
                </a:solidFill>
                <a:effectLst/>
                <a:latin typeface=".AppleSystemUIFont"/>
              </a:rPr>
              <a:t>傲慢</a:t>
            </a:r>
            <a:r>
              <a:rPr lang="zh-CN" altLang="en-US" dirty="0">
                <a:solidFill>
                  <a:srgbClr val="0E0E0E"/>
                </a:solidFill>
                <a:effectLst/>
                <a:latin typeface=".AppleSystemUIFont"/>
              </a:rPr>
              <a:t>。</a:t>
            </a:r>
          </a:p>
          <a:p>
            <a:r>
              <a:rPr lang="zh-CN" altLang="en-US" dirty="0">
                <a:solidFill>
                  <a:srgbClr val="0E0E0E"/>
                </a:solidFill>
                <a:effectLst/>
                <a:latin typeface=".AppleSystemUIFont"/>
              </a:rPr>
              <a:t>那么，当你被迫与一个</a:t>
            </a:r>
            <a:r>
              <a:rPr lang="zh-CN" altLang="en-US" b="1" dirty="0">
                <a:solidFill>
                  <a:srgbClr val="0E0E0E"/>
                </a:solidFill>
                <a:effectLst/>
                <a:latin typeface=".AppleSystemUIFont"/>
              </a:rPr>
              <a:t>完全不喜欢你</a:t>
            </a:r>
            <a:r>
              <a:rPr lang="zh-CN" altLang="en-US" dirty="0">
                <a:solidFill>
                  <a:srgbClr val="0E0E0E"/>
                </a:solidFill>
                <a:effectLst/>
                <a:latin typeface=".AppleSystemUIFont"/>
              </a:rPr>
              <a:t>的人建立工作关系时，该怎么办呢？我发现我</a:t>
            </a:r>
            <a:r>
              <a:rPr lang="zh-CN" altLang="en-US" b="1" dirty="0">
                <a:solidFill>
                  <a:srgbClr val="0E0E0E"/>
                </a:solidFill>
                <a:effectLst/>
                <a:latin typeface=".AppleSystemUIFont"/>
              </a:rPr>
              <a:t>无法避免</a:t>
            </a:r>
            <a:r>
              <a:rPr lang="zh-CN" altLang="en-US" dirty="0">
                <a:solidFill>
                  <a:srgbClr val="0E0E0E"/>
                </a:solidFill>
                <a:effectLst/>
                <a:latin typeface=".AppleSystemUIFont"/>
              </a:rPr>
              <a:t>与凯共事。毕竟，每天我们都要和团队一起进行</a:t>
            </a:r>
            <a:r>
              <a:rPr lang="zh-CN" altLang="en-US" b="1" dirty="0">
                <a:solidFill>
                  <a:srgbClr val="0E0E0E"/>
                </a:solidFill>
                <a:effectLst/>
                <a:latin typeface=".AppleSystemUIFont"/>
              </a:rPr>
              <a:t>四小时的音乐练习</a:t>
            </a:r>
            <a:r>
              <a:rPr lang="zh-CN" altLang="en-US" dirty="0">
                <a:solidFill>
                  <a:srgbClr val="0E0E0E"/>
                </a:solidFill>
                <a:effectLst/>
                <a:latin typeface=".AppleSystemUIFont"/>
              </a:rPr>
              <a:t>，我必须与她</a:t>
            </a:r>
            <a:r>
              <a:rPr lang="zh-CN" altLang="en-US" b="1" dirty="0">
                <a:solidFill>
                  <a:srgbClr val="0E0E0E"/>
                </a:solidFill>
                <a:effectLst/>
                <a:latin typeface=".AppleSystemUIFont"/>
              </a:rPr>
              <a:t>合唱</a:t>
            </a:r>
            <a:r>
              <a:rPr lang="en-US" altLang="zh-CN" dirty="0">
                <a:solidFill>
                  <a:srgbClr val="0E0E0E"/>
                </a:solidFill>
                <a:effectLst/>
                <a:latin typeface=".AppleSystemUIFont"/>
              </a:rPr>
              <a:t>——</a:t>
            </a:r>
            <a:r>
              <a:rPr lang="zh-CN" altLang="en-US" dirty="0">
                <a:solidFill>
                  <a:srgbClr val="0E0E0E"/>
                </a:solidFill>
                <a:effectLst/>
                <a:latin typeface=".AppleSystemUIFont"/>
              </a:rPr>
              <a:t>真的要做到“</a:t>
            </a:r>
            <a:r>
              <a:rPr lang="zh-CN" altLang="en-US" b="1" dirty="0">
                <a:solidFill>
                  <a:srgbClr val="0E0E0E"/>
                </a:solidFill>
                <a:effectLst/>
                <a:latin typeface=".AppleSystemUIFont"/>
              </a:rPr>
              <a:t>和谐</a:t>
            </a:r>
            <a:r>
              <a:rPr lang="zh-CN" altLang="en-US" dirty="0">
                <a:solidFill>
                  <a:srgbClr val="0E0E0E"/>
                </a:solidFill>
                <a:effectLst/>
                <a:latin typeface=".AppleSystemUIFont"/>
              </a:rPr>
              <a:t>”！但实际上，</a:t>
            </a:r>
            <a:r>
              <a:rPr lang="zh-CN" altLang="en-US" b="1" dirty="0">
                <a:solidFill>
                  <a:srgbClr val="0E0E0E"/>
                </a:solidFill>
                <a:effectLst/>
                <a:latin typeface=".AppleSystemUIFont"/>
              </a:rPr>
              <a:t>不和</a:t>
            </a:r>
            <a:r>
              <a:rPr lang="zh-CN" altLang="en-US" dirty="0">
                <a:solidFill>
                  <a:srgbClr val="0E0E0E"/>
                </a:solidFill>
                <a:effectLst/>
                <a:latin typeface=".AppleSystemUIFont"/>
              </a:rPr>
              <a:t>却时常占据主导地位。</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接着，我们还要一起合作完成</a:t>
            </a:r>
            <a:r>
              <a:rPr lang="zh-CN" altLang="en-US" b="1" dirty="0">
                <a:solidFill>
                  <a:srgbClr val="0E0E0E"/>
                </a:solidFill>
                <a:effectLst/>
                <a:latin typeface=".AppleSystemUIFont"/>
              </a:rPr>
              <a:t>音乐会</a:t>
            </a:r>
            <a:r>
              <a:rPr lang="zh-CN" altLang="en-US" dirty="0">
                <a:solidFill>
                  <a:srgbClr val="0E0E0E"/>
                </a:solidFill>
                <a:effectLst/>
                <a:latin typeface=".AppleSystemUIFont"/>
              </a:rPr>
              <a:t>，必须</a:t>
            </a:r>
            <a:r>
              <a:rPr lang="zh-CN" altLang="en-US" b="1" dirty="0">
                <a:solidFill>
                  <a:srgbClr val="0E0E0E"/>
                </a:solidFill>
                <a:effectLst/>
                <a:latin typeface=".AppleSystemUIFont"/>
              </a:rPr>
              <a:t>共同努力</a:t>
            </a:r>
            <a:r>
              <a:rPr lang="zh-CN" altLang="en-US" dirty="0">
                <a:solidFill>
                  <a:srgbClr val="0E0E0E"/>
                </a:solidFill>
                <a:effectLst/>
                <a:latin typeface=".AppleSystemUIFont"/>
              </a:rPr>
              <a:t>。</a:t>
            </a:r>
          </a:p>
          <a:p>
            <a:pPr eaLnBrk="1" hangingPunct="1"/>
            <a:endParaRPr lang="en-US" b="0" dirty="0"/>
          </a:p>
          <a:p>
            <a:pPr eaLnBrk="1" hangingPunct="1"/>
            <a:endParaRPr lang="en-US" dirty="0"/>
          </a:p>
        </p:txBody>
      </p:sp>
    </p:spTree>
    <p:extLst>
      <p:ext uri="{BB962C8B-B14F-4D97-AF65-F5344CB8AC3E}">
        <p14:creationId xmlns:p14="http://schemas.microsoft.com/office/powerpoint/2010/main" val="20452092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161</a:t>
            </a:fld>
            <a:endParaRPr lang="en-US" sz="1200">
              <a:solidFill>
                <a:srgbClr val="000000"/>
              </a:solidFill>
              <a:latin typeface="Calibri" charset="0"/>
            </a:endParaRPr>
          </a:p>
        </p:txBody>
      </p:sp>
    </p:spTree>
    <p:extLst>
      <p:ext uri="{BB962C8B-B14F-4D97-AF65-F5344CB8AC3E}">
        <p14:creationId xmlns:p14="http://schemas.microsoft.com/office/powerpoint/2010/main" val="1936640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162</a:t>
            </a:fld>
            <a:endParaRPr lang="en-US" sz="1200">
              <a:solidFill>
                <a:srgbClr val="000000"/>
              </a:solidFill>
              <a:latin typeface="Calibri" charset="0"/>
            </a:endParaRPr>
          </a:p>
        </p:txBody>
      </p:sp>
    </p:spTree>
    <p:extLst>
      <p:ext uri="{BB962C8B-B14F-4D97-AF65-F5344CB8AC3E}">
        <p14:creationId xmlns:p14="http://schemas.microsoft.com/office/powerpoint/2010/main" val="29055871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163</a:t>
            </a:fld>
            <a:endParaRPr lang="en-US" altLang="zh-CN"/>
          </a:p>
        </p:txBody>
      </p:sp>
    </p:spTree>
    <p:extLst>
      <p:ext uri="{BB962C8B-B14F-4D97-AF65-F5344CB8AC3E}">
        <p14:creationId xmlns:p14="http://schemas.microsoft.com/office/powerpoint/2010/main" val="32360269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164</a:t>
            </a:fld>
            <a:endParaRPr lang="en-US" altLang="zh-CN"/>
          </a:p>
        </p:txBody>
      </p:sp>
    </p:spTree>
    <p:extLst>
      <p:ext uri="{BB962C8B-B14F-4D97-AF65-F5344CB8AC3E}">
        <p14:creationId xmlns:p14="http://schemas.microsoft.com/office/powerpoint/2010/main" val="389020767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165</a:t>
            </a:fld>
            <a:endParaRPr lang="en-US" altLang="zh-CN"/>
          </a:p>
        </p:txBody>
      </p:sp>
    </p:spTree>
    <p:extLst>
      <p:ext uri="{BB962C8B-B14F-4D97-AF65-F5344CB8AC3E}">
        <p14:creationId xmlns:p14="http://schemas.microsoft.com/office/powerpoint/2010/main" val="23140507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166</a:t>
            </a:fld>
            <a:endParaRPr lang="en-US" altLang="zh-CN"/>
          </a:p>
        </p:txBody>
      </p:sp>
    </p:spTree>
    <p:extLst>
      <p:ext uri="{BB962C8B-B14F-4D97-AF65-F5344CB8AC3E}">
        <p14:creationId xmlns:p14="http://schemas.microsoft.com/office/powerpoint/2010/main" val="33053898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167</a:t>
            </a:fld>
            <a:endParaRPr lang="en-US" altLang="zh-CN"/>
          </a:p>
        </p:txBody>
      </p:sp>
    </p:spTree>
    <p:extLst>
      <p:ext uri="{BB962C8B-B14F-4D97-AF65-F5344CB8AC3E}">
        <p14:creationId xmlns:p14="http://schemas.microsoft.com/office/powerpoint/2010/main" val="21246481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168</a:t>
            </a:fld>
            <a:endParaRPr lang="en-US" altLang="zh-CN"/>
          </a:p>
        </p:txBody>
      </p:sp>
    </p:spTree>
    <p:extLst>
      <p:ext uri="{BB962C8B-B14F-4D97-AF65-F5344CB8AC3E}">
        <p14:creationId xmlns:p14="http://schemas.microsoft.com/office/powerpoint/2010/main" val="23262515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169</a:t>
            </a:fld>
            <a:endParaRPr lang="en-US" altLang="zh-CN"/>
          </a:p>
        </p:txBody>
      </p:sp>
    </p:spTree>
    <p:extLst>
      <p:ext uri="{BB962C8B-B14F-4D97-AF65-F5344CB8AC3E}">
        <p14:creationId xmlns:p14="http://schemas.microsoft.com/office/powerpoint/2010/main" val="29292947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170</a:t>
            </a:fld>
            <a:endParaRPr lang="en-US" altLang="zh-CN"/>
          </a:p>
        </p:txBody>
      </p:sp>
    </p:spTree>
    <p:extLst>
      <p:ext uri="{BB962C8B-B14F-4D97-AF65-F5344CB8AC3E}">
        <p14:creationId xmlns:p14="http://schemas.microsoft.com/office/powerpoint/2010/main" val="507519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35A919-D402-3842-9CCF-34FF9B2E537C}" type="slidenum">
              <a:rPr lang="en-US" sz="1200">
                <a:solidFill>
                  <a:prstClr val="black"/>
                </a:solidFill>
              </a:rPr>
              <a:pPr/>
              <a:t>21</a:t>
            </a:fld>
            <a:endParaRPr lang="en-US" sz="1200">
              <a:solidFill>
                <a:prstClr val="black"/>
              </a:solidFill>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ministered to me then through two texts in Matthew that became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relational pillars</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that I want to share with you today.  These texts literally changed my life. </a:t>
            </a:r>
            <a:endParaRPr lang="en-US" dirty="0"/>
          </a:p>
          <a:p>
            <a:pPr eaLnBrk="1" hangingPunct="1"/>
            <a:endParaRPr lang="en-US" dirty="0"/>
          </a:p>
          <a:p>
            <a:r>
              <a:rPr lang="zh-CN" altLang="en-US" dirty="0">
                <a:solidFill>
                  <a:srgbClr val="0E0E0E"/>
                </a:solidFill>
                <a:effectLst/>
                <a:latin typeface=".AppleSystemUIFont"/>
              </a:rPr>
              <a:t>那时，神通过</a:t>
            </a:r>
            <a:r>
              <a:rPr lang="zh-CN" altLang="en-US" b="1" dirty="0">
                <a:solidFill>
                  <a:srgbClr val="0E0E0E"/>
                </a:solidFill>
                <a:effectLst/>
                <a:latin typeface=".AppleSystemUIFont"/>
              </a:rPr>
              <a:t>马太福音</a:t>
            </a:r>
            <a:r>
              <a:rPr lang="zh-CN" altLang="en-US" dirty="0">
                <a:solidFill>
                  <a:srgbClr val="0E0E0E"/>
                </a:solidFill>
                <a:effectLst/>
                <a:latin typeface=".AppleSystemUIFont"/>
              </a:rPr>
              <a:t>中的两段经文对我施恩，这两段经文成为了我的“</a:t>
            </a:r>
            <a:r>
              <a:rPr lang="zh-CN" altLang="en-US" b="1" dirty="0">
                <a:solidFill>
                  <a:srgbClr val="0E0E0E"/>
                </a:solidFill>
                <a:effectLst/>
                <a:latin typeface=".AppleSystemUIFont"/>
              </a:rPr>
              <a:t>人际关系支柱</a:t>
            </a:r>
            <a:r>
              <a:rPr lang="zh-CN" altLang="en-US" dirty="0">
                <a:solidFill>
                  <a:srgbClr val="0E0E0E"/>
                </a:solidFill>
                <a:effectLst/>
                <a:latin typeface=".AppleSystemUIFont"/>
              </a:rPr>
              <a:t>”。今天，我想与你们分享这两段经文。</a:t>
            </a:r>
          </a:p>
          <a:p>
            <a:r>
              <a:rPr lang="zh-CN" altLang="en-US" dirty="0">
                <a:solidFill>
                  <a:srgbClr val="0E0E0E"/>
                </a:solidFill>
                <a:effectLst/>
                <a:latin typeface=".AppleSystemUIFont"/>
              </a:rPr>
              <a:t>这些话语</a:t>
            </a:r>
            <a:r>
              <a:rPr lang="zh-CN" altLang="en-US" b="1" dirty="0">
                <a:solidFill>
                  <a:srgbClr val="0E0E0E"/>
                </a:solidFill>
                <a:effectLst/>
                <a:latin typeface=".AppleSystemUIFont"/>
              </a:rPr>
              <a:t>真正改变了我的生命</a:t>
            </a:r>
            <a:r>
              <a:rPr lang="zh-CN" altLang="en-US"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148736195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171</a:t>
            </a:fld>
            <a:endParaRPr lang="en-US" altLang="zh-CN"/>
          </a:p>
        </p:txBody>
      </p:sp>
    </p:spTree>
    <p:extLst>
      <p:ext uri="{BB962C8B-B14F-4D97-AF65-F5344CB8AC3E}">
        <p14:creationId xmlns:p14="http://schemas.microsoft.com/office/powerpoint/2010/main" val="221733276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172</a:t>
            </a:fld>
            <a:endParaRPr lang="en-US" altLang="zh-CN"/>
          </a:p>
        </p:txBody>
      </p:sp>
    </p:spTree>
    <p:extLst>
      <p:ext uri="{BB962C8B-B14F-4D97-AF65-F5344CB8AC3E}">
        <p14:creationId xmlns:p14="http://schemas.microsoft.com/office/powerpoint/2010/main" val="7551153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B6F96CA-9658-4613-B8F1-33446FE767FA}" type="slidenum">
              <a:rPr lang="en-US" altLang="zh-CN" sz="1200">
                <a:solidFill>
                  <a:prstClr val="black"/>
                </a:solidFill>
              </a:rPr>
              <a:pPr/>
              <a:t>175</a:t>
            </a:fld>
            <a:endParaRPr lang="en-US" altLang="zh-CN" sz="1200">
              <a:solidFill>
                <a:prstClr val="black"/>
              </a:solidFill>
            </a:endParaRPr>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0259"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35866674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176</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4912403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1CC3A-4574-3044-834F-AF35E7428675}" type="slidenum">
              <a:rPr lang="en-US" sz="1200">
                <a:solidFill>
                  <a:srgbClr val="000000"/>
                </a:solidFill>
              </a:rPr>
              <a:pPr eaLnBrk="1" hangingPunct="1"/>
              <a:t>177</a:t>
            </a:fld>
            <a:endParaRPr lang="en-US" sz="1200">
              <a:solidFill>
                <a:srgbClr val="000000"/>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4528543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AC6D1-05D3-6646-A7A8-BAB3CECFAD2B}" type="slidenum">
              <a:rPr lang="en-US" sz="1200">
                <a:solidFill>
                  <a:prstClr val="black"/>
                </a:solidFill>
              </a:rPr>
              <a:pPr/>
              <a:t>178</a:t>
            </a:fld>
            <a:endParaRPr lang="en-US" sz="1200">
              <a:solidFill>
                <a:prstClr val="black"/>
              </a:solidFill>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r>
              <a:rPr lang="zh-CN" altLang="en-US" sz="1200" kern="1200" dirty="0">
                <a:solidFill>
                  <a:schemeClr val="tx1"/>
                </a:solidFill>
                <a:latin typeface="Arial" charset="0"/>
                <a:ea typeface="ＭＳ Ｐゴシック" charset="-128"/>
                <a:cs typeface="ＭＳ Ｐゴシック" charset="-128"/>
              </a:rPr>
              <a:t>耶稣的恩膏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共同所有四个福音书的记载：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由女子未宣布拜访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受膏耶稣的头和</a:t>
            </a:r>
            <a:r>
              <a:rPr lang="en-US" altLang="zh-CN" sz="1200" kern="1200" dirty="0">
                <a:solidFill>
                  <a:schemeClr val="tx1"/>
                </a:solidFill>
                <a:latin typeface="Arial" charset="0"/>
                <a:ea typeface="ＭＳ Ｐゴシック" charset="-128"/>
                <a:cs typeface="ＭＳ Ｐゴシック" charset="-128"/>
              </a:rPr>
              <a:t>/</a:t>
            </a:r>
            <a:r>
              <a:rPr lang="zh-CN" altLang="en-US" sz="1200" kern="1200" dirty="0">
                <a:solidFill>
                  <a:schemeClr val="tx1"/>
                </a:solidFill>
                <a:latin typeface="Arial" charset="0"/>
                <a:ea typeface="ＭＳ Ｐゴシック" charset="-128"/>
                <a:cs typeface="ＭＳ Ｐゴシック" charset="-128"/>
              </a:rPr>
              <a:t>或脚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擦他脚用她的头发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浪费投诉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弟子</a:t>
            </a:r>
            <a:r>
              <a:rPr lang="en-US" altLang="zh-CN" sz="1200" kern="1200" dirty="0">
                <a:solidFill>
                  <a:schemeClr val="tx1"/>
                </a:solidFill>
                <a:latin typeface="Arial" charset="0"/>
                <a:ea typeface="ＭＳ Ｐゴシック" charset="-128"/>
                <a:cs typeface="ＭＳ Ｐゴシック" charset="-128"/>
              </a:rPr>
              <a:t>/</a:t>
            </a:r>
            <a:r>
              <a:rPr lang="zh-CN" altLang="en-US" sz="1200" kern="1200" dirty="0">
                <a:solidFill>
                  <a:schemeClr val="tx1"/>
                </a:solidFill>
                <a:latin typeface="Arial" charset="0"/>
                <a:ea typeface="ＭＳ Ｐゴシック" charset="-128"/>
                <a:cs typeface="ＭＳ Ｐゴシック" charset="-128"/>
              </a:rPr>
              <a:t>犹大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门徒耶稣斥责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在一个名叫西门的男人的家 </a:t>
            </a:r>
            <a:br>
              <a:rPr lang="zh-CN" altLang="en-US" sz="1200" kern="1200" dirty="0">
                <a:solidFill>
                  <a:schemeClr val="tx1"/>
                </a:solidFill>
                <a:latin typeface="Arial" charset="0"/>
                <a:ea typeface="ＭＳ Ｐゴシック" charset="-128"/>
                <a:cs typeface="ＭＳ Ｐゴシック" charset="-128"/>
              </a:rPr>
            </a:br>
            <a:r>
              <a:rPr lang="zh-CN" altLang="en-US" sz="1200" kern="1200" dirty="0">
                <a:solidFill>
                  <a:schemeClr val="tx1"/>
                </a:solidFill>
                <a:latin typeface="Arial" charset="0"/>
                <a:ea typeface="ＭＳ Ｐゴシック" charset="-128"/>
                <a:cs typeface="ＭＳ Ｐゴシック" charset="-128"/>
              </a:rPr>
              <a:t>玉瓶（除了约翰）</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13359261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3DDA9D-6171-9D4A-AB4D-EBA2F81913A8}" type="slidenum">
              <a:rPr lang="en-US" sz="1200">
                <a:solidFill>
                  <a:prstClr val="black"/>
                </a:solidFill>
              </a:rPr>
              <a:pPr/>
              <a:t>179</a:t>
            </a:fld>
            <a:endParaRPr lang="en-US" sz="1200">
              <a:solidFill>
                <a:prstClr val="black"/>
              </a:solidFill>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4553351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180</a:t>
            </a:fld>
            <a:endParaRPr lang="en-US" altLang="zh-CN"/>
          </a:p>
        </p:txBody>
      </p:sp>
    </p:spTree>
    <p:extLst>
      <p:ext uri="{BB962C8B-B14F-4D97-AF65-F5344CB8AC3E}">
        <p14:creationId xmlns:p14="http://schemas.microsoft.com/office/powerpoint/2010/main" val="1971213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8068004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06184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242847-8425-C847-9178-BB78180482D5}" type="slidenum">
              <a:rPr lang="en-US" sz="1200">
                <a:solidFill>
                  <a:prstClr val="black"/>
                </a:solidFill>
              </a:rPr>
              <a:pPr/>
              <a:t>22</a:t>
            </a:fld>
            <a:endParaRPr lang="en-US" sz="1200">
              <a:solidFill>
                <a:prstClr val="black"/>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They enabled Kay and me to reconcile our differences—so much so that three years after our initial differences Kay actually said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yes</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to marrying me!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这些经文使</a:t>
            </a:r>
            <a:r>
              <a:rPr lang="zh-CN" altLang="en-US" b="1" dirty="0">
                <a:solidFill>
                  <a:srgbClr val="0E0E0E"/>
                </a:solidFill>
                <a:effectLst/>
                <a:latin typeface=".AppleSystemUIFont"/>
              </a:rPr>
              <a:t>凯</a:t>
            </a:r>
            <a:r>
              <a:rPr lang="zh-CN" altLang="en-US" dirty="0">
                <a:solidFill>
                  <a:srgbClr val="0E0E0E"/>
                </a:solidFill>
                <a:effectLst/>
                <a:latin typeface=".AppleSystemUIFont"/>
              </a:rPr>
              <a:t>和我得以</a:t>
            </a:r>
            <a:r>
              <a:rPr lang="zh-CN" altLang="en-US" b="1" dirty="0">
                <a:solidFill>
                  <a:srgbClr val="0E0E0E"/>
                </a:solidFill>
                <a:effectLst/>
                <a:latin typeface=".AppleSystemUIFont"/>
              </a:rPr>
              <a:t>和解彼此的分歧</a:t>
            </a:r>
            <a:r>
              <a:rPr lang="en-US" altLang="zh-CN" dirty="0">
                <a:solidFill>
                  <a:srgbClr val="0E0E0E"/>
                </a:solidFill>
                <a:effectLst/>
                <a:latin typeface=".AppleSystemUIFont"/>
              </a:rPr>
              <a:t>——</a:t>
            </a:r>
            <a:r>
              <a:rPr lang="zh-CN" altLang="en-US" dirty="0">
                <a:solidFill>
                  <a:srgbClr val="0E0E0E"/>
                </a:solidFill>
                <a:effectLst/>
                <a:latin typeface=".AppleSystemUIFont"/>
              </a:rPr>
              <a:t>以至于在我们最初的分歧发生</a:t>
            </a:r>
            <a:r>
              <a:rPr lang="zh-CN" altLang="en-US" b="1" dirty="0">
                <a:solidFill>
                  <a:srgbClr val="0E0E0E"/>
                </a:solidFill>
                <a:effectLst/>
                <a:latin typeface=".AppleSystemUIFont"/>
              </a:rPr>
              <a:t>三年后</a:t>
            </a:r>
            <a:r>
              <a:rPr lang="zh-CN" altLang="en-US" dirty="0">
                <a:solidFill>
                  <a:srgbClr val="0E0E0E"/>
                </a:solidFill>
                <a:effectLst/>
                <a:latin typeface=".AppleSystemUIFont"/>
              </a:rPr>
              <a:t>，凯竟然答应</a:t>
            </a:r>
            <a:r>
              <a:rPr lang="zh-CN" altLang="en-US" b="1" dirty="0">
                <a:solidFill>
                  <a:srgbClr val="0E0E0E"/>
                </a:solidFill>
                <a:effectLst/>
                <a:latin typeface=".AppleSystemUIFont"/>
              </a:rPr>
              <a:t>嫁给我</a:t>
            </a:r>
            <a:r>
              <a:rPr lang="zh-CN" altLang="en-US"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103795134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522970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4826220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22166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5723174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8860296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8176865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4630381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8179377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00932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3749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5A3B48-A1A5-FF46-BC94-C37E3FC7853B}" type="slidenum">
              <a:rPr lang="en-US" sz="1200">
                <a:solidFill>
                  <a:prstClr val="black"/>
                </a:solidFill>
              </a:rPr>
              <a:pPr/>
              <a:t>23</a:t>
            </a:fld>
            <a:endParaRPr lang="en-US" sz="1200">
              <a:solidFill>
                <a:prstClr val="black"/>
              </a:solidFill>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Yes, Kay is her middle name.  Her full name is now Susan Kay Griffith.</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是的，</a:t>
            </a:r>
            <a:r>
              <a:rPr lang="zh-CN" altLang="en-US" b="1" dirty="0">
                <a:solidFill>
                  <a:srgbClr val="0E0E0E"/>
                </a:solidFill>
                <a:effectLst/>
                <a:latin typeface=".AppleSystemUIFont"/>
              </a:rPr>
              <a:t>凯</a:t>
            </a:r>
            <a:r>
              <a:rPr lang="zh-CN" altLang="en-US" dirty="0">
                <a:solidFill>
                  <a:srgbClr val="0E0E0E"/>
                </a:solidFill>
                <a:effectLst/>
                <a:latin typeface=".AppleSystemUIFont"/>
              </a:rPr>
              <a:t>是她的中间名。她的全名现在是</a:t>
            </a:r>
            <a:r>
              <a:rPr lang="zh-CN" altLang="en-US" b="1" dirty="0">
                <a:solidFill>
                  <a:srgbClr val="0E0E0E"/>
                </a:solidFill>
                <a:effectLst/>
                <a:latin typeface=".AppleSystemUIFont"/>
              </a:rPr>
              <a:t>苏珊</a:t>
            </a:r>
            <a:r>
              <a:rPr lang="en-US" altLang="zh-CN" b="1" dirty="0">
                <a:solidFill>
                  <a:srgbClr val="0E0E0E"/>
                </a:solidFill>
                <a:effectLst/>
                <a:latin typeface=".AppleSystemUIFont"/>
              </a:rPr>
              <a:t>·</a:t>
            </a:r>
            <a:r>
              <a:rPr lang="zh-CN" altLang="en-US" b="1" dirty="0">
                <a:solidFill>
                  <a:srgbClr val="0E0E0E"/>
                </a:solidFill>
                <a:effectLst/>
                <a:latin typeface=".AppleSystemUIFont"/>
              </a:rPr>
              <a:t>凯</a:t>
            </a:r>
            <a:r>
              <a:rPr lang="en-US" altLang="zh-CN" b="1" dirty="0">
                <a:solidFill>
                  <a:srgbClr val="0E0E0E"/>
                </a:solidFill>
                <a:effectLst/>
                <a:latin typeface=".AppleSystemUIFont"/>
              </a:rPr>
              <a:t>·</a:t>
            </a:r>
            <a:r>
              <a:rPr lang="zh-CN" altLang="en-US" b="1" dirty="0">
                <a:solidFill>
                  <a:srgbClr val="0E0E0E"/>
                </a:solidFill>
                <a:effectLst/>
                <a:latin typeface=".AppleSystemUIFont"/>
              </a:rPr>
              <a:t>格里菲斯</a:t>
            </a:r>
            <a:r>
              <a:rPr lang="zh-CN" altLang="en-US"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218167213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787716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9338634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8410592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7068533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489530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3676654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160724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5138269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6146534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5829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FE13958-5838-4D47-B18B-57E5B34A9CE2}" type="slidenum">
              <a:rPr lang="zh-CN" altLang="en-US" sz="1200">
                <a:solidFill>
                  <a:srgbClr val="000000"/>
                </a:solidFill>
                <a:latin typeface="Arial" charset="0"/>
              </a:rPr>
              <a:pPr/>
              <a:t>24</a:t>
            </a:fld>
            <a:endParaRPr lang="en-US" altLang="zh-CN" sz="1200">
              <a:solidFill>
                <a:srgbClr val="000000"/>
              </a:solidFill>
              <a:latin typeface="Arial" charset="0"/>
            </a:endParaRPr>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Have you ever had a problem with another believer?  (If you say “no,” then I wonder which planet you have been living on!)  Are you in fellowship with every Christian that you know now—your family members, your work colleagues, your neighbors and friends?  If you’re not in harmony, what should you do?</a:t>
            </a:r>
            <a:r>
              <a:rPr lang="en-SG" dirty="0">
                <a:effectLst/>
              </a:rPr>
              <a:t> </a:t>
            </a:r>
          </a:p>
          <a:p>
            <a:r>
              <a:rPr lang="zh-CN" altLang="en-US" dirty="0">
                <a:solidFill>
                  <a:srgbClr val="0E0E0E"/>
                </a:solidFill>
                <a:effectLst/>
                <a:latin typeface=".AppleSystemUIFont"/>
              </a:rPr>
              <a:t>你是否曾经和另一位</a:t>
            </a:r>
            <a:r>
              <a:rPr lang="zh-CN" altLang="en-US" b="1" dirty="0">
                <a:solidFill>
                  <a:srgbClr val="0E0E0E"/>
                </a:solidFill>
                <a:effectLst/>
                <a:latin typeface=".AppleSystemUIFont"/>
              </a:rPr>
              <a:t>信徒</a:t>
            </a:r>
            <a:r>
              <a:rPr lang="zh-CN" altLang="en-US" dirty="0">
                <a:solidFill>
                  <a:srgbClr val="0E0E0E"/>
                </a:solidFill>
                <a:effectLst/>
                <a:latin typeface=".AppleSystemUIFont"/>
              </a:rPr>
              <a:t>发生过问题？（如果你说“没有”，那我想知道你到底生活在哪个星球上！）</a:t>
            </a:r>
          </a:p>
          <a:p>
            <a:r>
              <a:rPr lang="zh-CN" altLang="en-US" dirty="0">
                <a:solidFill>
                  <a:srgbClr val="0E0E0E"/>
                </a:solidFill>
                <a:effectLst/>
                <a:latin typeface=".AppleSystemUIFont"/>
              </a:rPr>
              <a:t>你现在是否与每一位你所认识的基督徒都保持</a:t>
            </a:r>
            <a:r>
              <a:rPr lang="zh-CN" altLang="en-US" b="1" dirty="0">
                <a:solidFill>
                  <a:srgbClr val="0E0E0E"/>
                </a:solidFill>
                <a:effectLst/>
                <a:latin typeface=".AppleSystemUIFont"/>
              </a:rPr>
              <a:t>团契和睦</a:t>
            </a:r>
            <a:r>
              <a:rPr lang="zh-CN" altLang="en-US" dirty="0">
                <a:solidFill>
                  <a:srgbClr val="0E0E0E"/>
                </a:solidFill>
                <a:effectLst/>
                <a:latin typeface=".AppleSystemUIFont"/>
              </a:rPr>
              <a:t>呢？</a:t>
            </a:r>
            <a:r>
              <a:rPr lang="en-US" altLang="zh-CN" dirty="0">
                <a:solidFill>
                  <a:srgbClr val="0E0E0E"/>
                </a:solidFill>
                <a:effectLst/>
                <a:latin typeface=".AppleSystemUIFont"/>
              </a:rPr>
              <a:t>——</a:t>
            </a:r>
            <a:r>
              <a:rPr lang="zh-CN" altLang="en-US" dirty="0">
                <a:solidFill>
                  <a:srgbClr val="0E0E0E"/>
                </a:solidFill>
                <a:effectLst/>
                <a:latin typeface=".AppleSystemUIFont"/>
              </a:rPr>
              <a:t>比如你的</a:t>
            </a:r>
            <a:r>
              <a:rPr lang="zh-CN" altLang="en-US" b="1" dirty="0">
                <a:solidFill>
                  <a:srgbClr val="0E0E0E"/>
                </a:solidFill>
                <a:effectLst/>
                <a:latin typeface=".AppleSystemUIFont"/>
              </a:rPr>
              <a:t>家人</a:t>
            </a:r>
            <a:r>
              <a:rPr lang="zh-CN" altLang="en-US" dirty="0">
                <a:solidFill>
                  <a:srgbClr val="0E0E0E"/>
                </a:solidFill>
                <a:effectLst/>
                <a:latin typeface=".AppleSystemUIFont"/>
              </a:rPr>
              <a:t>、</a:t>
            </a:r>
            <a:r>
              <a:rPr lang="zh-CN" altLang="en-US" b="1" dirty="0">
                <a:solidFill>
                  <a:srgbClr val="0E0E0E"/>
                </a:solidFill>
                <a:effectLst/>
                <a:latin typeface=".AppleSystemUIFont"/>
              </a:rPr>
              <a:t>同事</a:t>
            </a:r>
            <a:r>
              <a:rPr lang="zh-CN" altLang="en-US" dirty="0">
                <a:solidFill>
                  <a:srgbClr val="0E0E0E"/>
                </a:solidFill>
                <a:effectLst/>
                <a:latin typeface=".AppleSystemUIFont"/>
              </a:rPr>
              <a:t>、</a:t>
            </a:r>
            <a:r>
              <a:rPr lang="zh-CN" altLang="en-US" b="1" dirty="0">
                <a:solidFill>
                  <a:srgbClr val="0E0E0E"/>
                </a:solidFill>
                <a:effectLst/>
                <a:latin typeface=".AppleSystemUIFont"/>
              </a:rPr>
              <a:t>邻居</a:t>
            </a:r>
            <a:r>
              <a:rPr lang="zh-CN" altLang="en-US" dirty="0">
                <a:solidFill>
                  <a:srgbClr val="0E0E0E"/>
                </a:solidFill>
                <a:effectLst/>
                <a:latin typeface=".AppleSystemUIFont"/>
              </a:rPr>
              <a:t>和</a:t>
            </a:r>
            <a:r>
              <a:rPr lang="zh-CN" altLang="en-US" b="1" dirty="0">
                <a:solidFill>
                  <a:srgbClr val="0E0E0E"/>
                </a:solidFill>
                <a:effectLst/>
                <a:latin typeface=".AppleSystemUIFont"/>
              </a:rPr>
              <a:t>朋友</a:t>
            </a:r>
            <a:r>
              <a:rPr lang="zh-CN" altLang="en-US" dirty="0">
                <a:solidFill>
                  <a:srgbClr val="0E0E0E"/>
                </a:solidFill>
                <a:effectLst/>
                <a:latin typeface=".AppleSystemUIFont"/>
              </a:rPr>
              <a:t>？</a:t>
            </a:r>
          </a:p>
          <a:p>
            <a:r>
              <a:rPr lang="zh-CN" altLang="en-US" dirty="0">
                <a:solidFill>
                  <a:srgbClr val="0E0E0E"/>
                </a:solidFill>
                <a:effectLst/>
                <a:latin typeface=".AppleSystemUIFont"/>
              </a:rPr>
              <a:t>如果你们之间没有和谐，你应该</a:t>
            </a:r>
            <a:r>
              <a:rPr lang="zh-CN" altLang="en-US" b="1" dirty="0">
                <a:solidFill>
                  <a:srgbClr val="0E0E0E"/>
                </a:solidFill>
                <a:effectLst/>
                <a:latin typeface=".AppleSystemUIFont"/>
              </a:rPr>
              <a:t>怎么做</a:t>
            </a:r>
            <a:r>
              <a:rPr lang="zh-CN" altLang="en-US" dirty="0">
                <a:solidFill>
                  <a:srgbClr val="0E0E0E"/>
                </a:solidFill>
                <a:effectLst/>
                <a:latin typeface=".AppleSystemUIFont"/>
              </a:rPr>
              <a:t>？</a:t>
            </a:r>
          </a:p>
          <a:p>
            <a:pPr eaLnBrk="1" hangingPunct="1"/>
            <a:endParaRPr lang="en-US" dirty="0">
              <a:latin typeface="Times New Roman" charset="0"/>
            </a:endParaRPr>
          </a:p>
        </p:txBody>
      </p:sp>
    </p:spTree>
    <p:extLst>
      <p:ext uri="{BB962C8B-B14F-4D97-AF65-F5344CB8AC3E}">
        <p14:creationId xmlns:p14="http://schemas.microsoft.com/office/powerpoint/2010/main" val="201631695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882176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17094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6322931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7788893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23346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5633135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7381659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9919647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5983881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31218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EA16046-306A-4E42-AA32-04683209D312}" type="slidenum">
              <a:rPr lang="zh-CN" altLang="en-US" sz="1200">
                <a:solidFill>
                  <a:srgbClr val="000000"/>
                </a:solidFill>
                <a:latin typeface="Arial" charset="0"/>
              </a:rPr>
              <a:pPr/>
              <a:t>25</a:t>
            </a:fld>
            <a:endParaRPr lang="en-US" altLang="zh-CN" sz="1200">
              <a:solidFill>
                <a:srgbClr val="000000"/>
              </a:solidFill>
              <a:latin typeface="Arial"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If you hurt the other person, Matthew 5 tells you what to do. </a:t>
            </a:r>
          </a:p>
          <a:p>
            <a:pPr eaLnBrk="1" hangingPunct="1"/>
            <a:r>
              <a:rPr lang="en-US" sz="1200" kern="1200" dirty="0">
                <a:solidFill>
                  <a:schemeClr val="tx1"/>
                </a:solidFill>
                <a:effectLst/>
                <a:latin typeface="Arial" charset="0"/>
                <a:ea typeface="ＭＳ Ｐゴシック" charset="0"/>
                <a:cs typeface="ＭＳ Ｐゴシック" charset="0"/>
              </a:rPr>
              <a:t>Let’s read it.</a:t>
            </a:r>
          </a:p>
          <a:p>
            <a:pPr eaLnBrk="1" hangingPunct="1"/>
            <a:r>
              <a:rPr lang="en-US" sz="1200" kern="1200" dirty="0">
                <a:solidFill>
                  <a:schemeClr val="tx1"/>
                </a:solidFill>
                <a:effectLst/>
                <a:latin typeface="Arial" charset="0"/>
                <a:ea typeface="ＭＳ Ｐゴシック" charset="0"/>
                <a:cs typeface="ＭＳ Ｐゴシック" charset="0"/>
              </a:rPr>
              <a:t>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eaLnBrk="1" hangingPunct="1"/>
            <a:endParaRPr lang="en-US" altLang="zh-CN" dirty="0">
              <a:ea typeface="MS PGothic" charset="0"/>
            </a:endParaRPr>
          </a:p>
          <a:p>
            <a:r>
              <a:rPr lang="zh-CN" altLang="en-US" dirty="0">
                <a:solidFill>
                  <a:srgbClr val="0E0E0E"/>
                </a:solidFill>
                <a:effectLst/>
                <a:latin typeface=".AppleSystemUIFont"/>
              </a:rPr>
              <a:t>如果你伤害了别人，</a:t>
            </a:r>
            <a:r>
              <a:rPr lang="zh-CN" altLang="en-US" b="1" dirty="0">
                <a:solidFill>
                  <a:srgbClr val="0E0E0E"/>
                </a:solidFill>
                <a:effectLst/>
                <a:latin typeface=".AppleSystemUIFont"/>
              </a:rPr>
              <a:t>马太福音第</a:t>
            </a:r>
            <a:r>
              <a:rPr lang="en-US" altLang="zh-CN" b="1" dirty="0">
                <a:solidFill>
                  <a:srgbClr val="0E0E0E"/>
                </a:solidFill>
                <a:effectLst/>
                <a:latin typeface=".AppleSystemUIFont"/>
              </a:rPr>
              <a:t>5</a:t>
            </a:r>
            <a:r>
              <a:rPr lang="zh-CN" altLang="en-US" b="1" dirty="0">
                <a:solidFill>
                  <a:srgbClr val="0E0E0E"/>
                </a:solidFill>
                <a:effectLst/>
                <a:latin typeface=".AppleSystemUIFont"/>
              </a:rPr>
              <a:t>章</a:t>
            </a:r>
            <a:r>
              <a:rPr lang="zh-CN" altLang="en-US" dirty="0">
                <a:solidFill>
                  <a:srgbClr val="0E0E0E"/>
                </a:solidFill>
                <a:effectLst/>
                <a:latin typeface=".AppleSystemUIFont"/>
              </a:rPr>
              <a:t>告诉你该怎么做。</a:t>
            </a:r>
          </a:p>
          <a:p>
            <a:r>
              <a:rPr lang="zh-CN" altLang="en-US" dirty="0">
                <a:solidFill>
                  <a:srgbClr val="0E0E0E"/>
                </a:solidFill>
                <a:effectLst/>
                <a:latin typeface=".AppleSystemUIFont"/>
              </a:rPr>
              <a:t>让我们一起来读这段经文。</a:t>
            </a:r>
          </a:p>
          <a:p>
            <a:r>
              <a:rPr lang="zh-CN" altLang="en-US" dirty="0">
                <a:solidFill>
                  <a:srgbClr val="0E0E0E"/>
                </a:solidFill>
                <a:effectLst/>
                <a:latin typeface=".AppleSystemUIFont"/>
              </a:rPr>
              <a:t>如果你是</a:t>
            </a:r>
            <a:r>
              <a:rPr lang="zh-CN" altLang="en-US" b="1" dirty="0">
                <a:solidFill>
                  <a:srgbClr val="0E0E0E"/>
                </a:solidFill>
                <a:effectLst/>
                <a:latin typeface=".AppleSystemUIFont"/>
              </a:rPr>
              <a:t>冒犯者</a:t>
            </a:r>
            <a:r>
              <a:rPr lang="zh-CN" altLang="en-US" dirty="0">
                <a:solidFill>
                  <a:srgbClr val="0E0E0E"/>
                </a:solidFill>
                <a:effectLst/>
                <a:latin typeface=".AppleSystemUIFont"/>
              </a:rPr>
              <a:t>，</a:t>
            </a:r>
            <a:r>
              <a:rPr lang="zh-CN" altLang="en-US" b="1" dirty="0">
                <a:solidFill>
                  <a:srgbClr val="0E0E0E"/>
                </a:solidFill>
                <a:effectLst/>
                <a:latin typeface=".AppleSystemUIFont"/>
              </a:rPr>
              <a:t>神</a:t>
            </a:r>
            <a:r>
              <a:rPr lang="zh-CN" altLang="en-US" dirty="0">
                <a:solidFill>
                  <a:srgbClr val="0E0E0E"/>
                </a:solidFill>
                <a:effectLst/>
                <a:latin typeface=".AppleSystemUIFont"/>
              </a:rPr>
              <a:t>将</a:t>
            </a:r>
            <a:r>
              <a:rPr lang="zh-CN" altLang="en-US" b="1" dirty="0">
                <a:solidFill>
                  <a:srgbClr val="0E0E0E"/>
                </a:solidFill>
                <a:effectLst/>
                <a:latin typeface=".AppleSystemUIFont"/>
              </a:rPr>
              <a:t>和解的责任</a:t>
            </a:r>
            <a:r>
              <a:rPr lang="zh-CN" altLang="en-US" dirty="0">
                <a:solidFill>
                  <a:srgbClr val="0E0E0E"/>
                </a:solidFill>
                <a:effectLst/>
                <a:latin typeface=".AppleSystemUIFont"/>
              </a:rPr>
              <a:t>放在</a:t>
            </a:r>
            <a:r>
              <a:rPr lang="zh-CN" altLang="en-US" b="1" dirty="0">
                <a:solidFill>
                  <a:srgbClr val="0E0E0E"/>
                </a:solidFill>
                <a:effectLst/>
                <a:latin typeface=".AppleSystemUIFont"/>
              </a:rPr>
              <a:t>你身上</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303992937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194758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1498211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8937051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220</a:t>
            </a:fld>
            <a:endParaRPr lang="en-US" altLang="zh-CN"/>
          </a:p>
        </p:txBody>
      </p:sp>
    </p:spTree>
    <p:extLst>
      <p:ext uri="{BB962C8B-B14F-4D97-AF65-F5344CB8AC3E}">
        <p14:creationId xmlns:p14="http://schemas.microsoft.com/office/powerpoint/2010/main" val="116322473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5714250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4881311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8190837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7651807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4028157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8546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9536083-74F0-C748-9680-8AE9F1E30CCF}" type="slidenum">
              <a:rPr lang="zh-CN" altLang="en-US" sz="1200">
                <a:solidFill>
                  <a:srgbClr val="000000"/>
                </a:solidFill>
                <a:latin typeface="Arial" charset="0"/>
              </a:rPr>
              <a:pPr/>
              <a:t>26</a:t>
            </a:fld>
            <a:endParaRPr lang="en-US" altLang="zh-CN" sz="1200">
              <a:solidFill>
                <a:srgbClr val="000000"/>
              </a:solidFill>
              <a:latin typeface="Arial" charset="0"/>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last I checked, believers weren’t offering up sacrifices at the altar.  So what does the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altar</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 to today?</a:t>
            </a:r>
            <a:r>
              <a:rPr lang="en-SG" dirty="0">
                <a:effectLst/>
              </a:rPr>
              <a:t> </a:t>
            </a:r>
            <a:endParaRPr lang="en-US" dirty="0"/>
          </a:p>
          <a:p>
            <a:pPr eaLnBrk="1" hangingPunct="1"/>
            <a:endParaRPr lang="en-US" altLang="zh-CN" dirty="0">
              <a:ea typeface="MS PGothic"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据我所知，信徒今天已经不再在</a:t>
            </a:r>
            <a:r>
              <a:rPr lang="zh-CN" altLang="en-US" b="1" dirty="0">
                <a:solidFill>
                  <a:srgbClr val="0E0E0E"/>
                </a:solidFill>
                <a:effectLst/>
                <a:latin typeface=".AppleSystemUIFont"/>
              </a:rPr>
              <a:t>祭坛</a:t>
            </a:r>
            <a:r>
              <a:rPr lang="zh-CN" altLang="en-US" dirty="0">
                <a:solidFill>
                  <a:srgbClr val="0E0E0E"/>
                </a:solidFill>
                <a:effectLst/>
                <a:latin typeface=".AppleSystemUIFont"/>
              </a:rPr>
              <a:t>上献祭了。那么，今天的**“祭坛”**指的是什么呢？</a:t>
            </a:r>
          </a:p>
          <a:p>
            <a:pPr eaLnBrk="1" hangingPunct="1"/>
            <a:endParaRPr lang="zh-CN" altLang="en-US" dirty="0">
              <a:ea typeface="MS PGothic" charset="0"/>
            </a:endParaRPr>
          </a:p>
        </p:txBody>
      </p:sp>
    </p:spTree>
    <p:extLst>
      <p:ext uri="{BB962C8B-B14F-4D97-AF65-F5344CB8AC3E}">
        <p14:creationId xmlns:p14="http://schemas.microsoft.com/office/powerpoint/2010/main" val="73873079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2007154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92298585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231</a:t>
            </a:fld>
            <a:endParaRPr lang="en-US" altLang="zh-CN"/>
          </a:p>
        </p:txBody>
      </p:sp>
    </p:spTree>
    <p:extLst>
      <p:ext uri="{BB962C8B-B14F-4D97-AF65-F5344CB8AC3E}">
        <p14:creationId xmlns:p14="http://schemas.microsoft.com/office/powerpoint/2010/main" val="425480075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232</a:t>
            </a:fld>
            <a:endParaRPr lang="en-US" altLang="zh-CN"/>
          </a:p>
        </p:txBody>
      </p:sp>
    </p:spTree>
    <p:extLst>
      <p:ext uri="{BB962C8B-B14F-4D97-AF65-F5344CB8AC3E}">
        <p14:creationId xmlns:p14="http://schemas.microsoft.com/office/powerpoint/2010/main" val="208426629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233</a:t>
            </a:fld>
            <a:endParaRPr lang="en-US" altLang="zh-CN"/>
          </a:p>
        </p:txBody>
      </p:sp>
    </p:spTree>
    <p:extLst>
      <p:ext uri="{BB962C8B-B14F-4D97-AF65-F5344CB8AC3E}">
        <p14:creationId xmlns:p14="http://schemas.microsoft.com/office/powerpoint/2010/main" val="131689834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234</a:t>
            </a:fld>
            <a:endParaRPr lang="en-US" altLang="zh-CN"/>
          </a:p>
        </p:txBody>
      </p:sp>
    </p:spTree>
    <p:extLst>
      <p:ext uri="{BB962C8B-B14F-4D97-AF65-F5344CB8AC3E}">
        <p14:creationId xmlns:p14="http://schemas.microsoft.com/office/powerpoint/2010/main" val="29917044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235</a:t>
            </a:fld>
            <a:endParaRPr lang="en-US" altLang="zh-CN"/>
          </a:p>
        </p:txBody>
      </p:sp>
    </p:spTree>
    <p:extLst>
      <p:ext uri="{BB962C8B-B14F-4D97-AF65-F5344CB8AC3E}">
        <p14:creationId xmlns:p14="http://schemas.microsoft.com/office/powerpoint/2010/main" val="39916413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236</a:t>
            </a:fld>
            <a:endParaRPr lang="en-US" altLang="zh-CN"/>
          </a:p>
        </p:txBody>
      </p:sp>
    </p:spTree>
    <p:extLst>
      <p:ext uri="{BB962C8B-B14F-4D97-AF65-F5344CB8AC3E}">
        <p14:creationId xmlns:p14="http://schemas.microsoft.com/office/powerpoint/2010/main" val="401750846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237</a:t>
            </a:fld>
            <a:endParaRPr lang="en-US" altLang="zh-CN"/>
          </a:p>
        </p:txBody>
      </p:sp>
    </p:spTree>
    <p:extLst>
      <p:ext uri="{BB962C8B-B14F-4D97-AF65-F5344CB8AC3E}">
        <p14:creationId xmlns:p14="http://schemas.microsoft.com/office/powerpoint/2010/main" val="117688138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238</a:t>
            </a:fld>
            <a:endParaRPr lang="en-US" altLang="zh-CN"/>
          </a:p>
        </p:txBody>
      </p:sp>
    </p:spTree>
    <p:extLst>
      <p:ext uri="{BB962C8B-B14F-4D97-AF65-F5344CB8AC3E}">
        <p14:creationId xmlns:p14="http://schemas.microsoft.com/office/powerpoint/2010/main" val="14098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A4A17-18B4-8844-9E20-DE2F48D31748}" type="slidenum">
              <a:rPr lang="en-US" sz="1200">
                <a:solidFill>
                  <a:prstClr val="black"/>
                </a:solidFill>
              </a:rPr>
              <a:pPr/>
              <a:t>27</a:t>
            </a:fld>
            <a:endParaRPr lang="en-US" sz="1200">
              <a:solidFill>
                <a:prstClr val="black"/>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At the very least, it refers to the Lord’s table—a sign of our fellowship &amp; unity</a:t>
            </a:r>
            <a:r>
              <a:rPr lang="en-SG" sz="1200" kern="1200" dirty="0">
                <a:solidFill>
                  <a:schemeClr val="tx1"/>
                </a:solidFill>
                <a:effectLst/>
                <a:latin typeface="Arial" charset="0"/>
                <a:ea typeface="ＭＳ Ｐゴシック" charset="0"/>
                <a:cs typeface="ＭＳ Ｐゴシック" charset="0"/>
              </a:rPr>
              <a:t>.</a:t>
            </a:r>
            <a:endParaRPr lang="en-US" dirty="0"/>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至少，它指的是</a:t>
            </a:r>
            <a:r>
              <a:rPr lang="zh-CN" altLang="en-US" b="1" dirty="0">
                <a:solidFill>
                  <a:srgbClr val="0E0E0E"/>
                </a:solidFill>
                <a:effectLst/>
                <a:latin typeface=".AppleSystemUIFont"/>
              </a:rPr>
              <a:t>主的桌子</a:t>
            </a:r>
            <a:r>
              <a:rPr lang="en-US" altLang="zh-CN" dirty="0">
                <a:solidFill>
                  <a:srgbClr val="0E0E0E"/>
                </a:solidFill>
                <a:effectLst/>
                <a:latin typeface=".AppleSystemUIFont"/>
              </a:rPr>
              <a:t>——</a:t>
            </a:r>
            <a:r>
              <a:rPr lang="zh-CN" altLang="en-US" dirty="0">
                <a:solidFill>
                  <a:srgbClr val="0E0E0E"/>
                </a:solidFill>
                <a:effectLst/>
                <a:latin typeface=".AppleSystemUIFont"/>
              </a:rPr>
              <a:t>象征着我们的</a:t>
            </a:r>
            <a:r>
              <a:rPr lang="zh-CN" altLang="en-US" b="1" dirty="0">
                <a:solidFill>
                  <a:srgbClr val="0E0E0E"/>
                </a:solidFill>
                <a:effectLst/>
                <a:latin typeface=".AppleSystemUIFont"/>
              </a:rPr>
              <a:t>团契</a:t>
            </a:r>
            <a:r>
              <a:rPr lang="zh-CN" altLang="en-US" dirty="0">
                <a:solidFill>
                  <a:srgbClr val="0E0E0E"/>
                </a:solidFill>
                <a:effectLst/>
                <a:latin typeface=".AppleSystemUIFont"/>
              </a:rPr>
              <a:t>与</a:t>
            </a:r>
            <a:r>
              <a:rPr lang="zh-CN" altLang="en-US" b="1" dirty="0">
                <a:solidFill>
                  <a:srgbClr val="0E0E0E"/>
                </a:solidFill>
                <a:effectLst/>
                <a:latin typeface=".AppleSystemUIFont"/>
              </a:rPr>
              <a:t>合一</a:t>
            </a:r>
            <a:r>
              <a:rPr lang="zh-CN" altLang="en-US"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82070880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239</a:t>
            </a:fld>
            <a:endParaRPr lang="en-US" altLang="zh-CN"/>
          </a:p>
        </p:txBody>
      </p:sp>
    </p:spTree>
    <p:extLst>
      <p:ext uri="{BB962C8B-B14F-4D97-AF65-F5344CB8AC3E}">
        <p14:creationId xmlns:p14="http://schemas.microsoft.com/office/powerpoint/2010/main" val="120819081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240</a:t>
            </a:fld>
            <a:endParaRPr lang="en-US" altLang="zh-CN"/>
          </a:p>
        </p:txBody>
      </p:sp>
    </p:spTree>
    <p:extLst>
      <p:ext uri="{BB962C8B-B14F-4D97-AF65-F5344CB8AC3E}">
        <p14:creationId xmlns:p14="http://schemas.microsoft.com/office/powerpoint/2010/main" val="370998030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241</a:t>
            </a:fld>
            <a:endParaRPr lang="en-US" altLang="zh-CN"/>
          </a:p>
        </p:txBody>
      </p:sp>
    </p:spTree>
    <p:extLst>
      <p:ext uri="{BB962C8B-B14F-4D97-AF65-F5344CB8AC3E}">
        <p14:creationId xmlns:p14="http://schemas.microsoft.com/office/powerpoint/2010/main" val="267249852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245</a:t>
            </a:fld>
            <a:endParaRPr lang="en-US" altLang="zh-CN"/>
          </a:p>
        </p:txBody>
      </p:sp>
    </p:spTree>
    <p:extLst>
      <p:ext uri="{BB962C8B-B14F-4D97-AF65-F5344CB8AC3E}">
        <p14:creationId xmlns:p14="http://schemas.microsoft.com/office/powerpoint/2010/main" val="4405467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8419289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8481209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3743426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288558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0405021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7283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044B981-302C-4F4B-B018-E6C594DA995A}" type="slidenum">
              <a:rPr lang="zh-CN" altLang="en-US" sz="1200">
                <a:solidFill>
                  <a:srgbClr val="000000"/>
                </a:solidFill>
                <a:latin typeface="Arial" charset="0"/>
              </a:rPr>
              <a:pPr/>
              <a:t>28</a:t>
            </a:fld>
            <a:endParaRPr lang="en-US" altLang="zh-CN" sz="1200">
              <a:solidFill>
                <a:srgbClr val="000000"/>
              </a:solidFill>
              <a:latin typeface="Arial" charset="0"/>
            </a:endParaRPr>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in some situations,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The other person is guilty of sin.  Every church eventually encounters problems with believers living in sin.  In these cases a loving body will restore them to God’s holiness</a:t>
            </a:r>
            <a:r>
              <a:rPr lang="en-SG" sz="1200" kern="1200" dirty="0">
                <a:solidFill>
                  <a:schemeClr val="tx1"/>
                </a:solidFill>
                <a:effectLst/>
                <a:latin typeface="Arial" charset="0"/>
                <a:ea typeface="ＭＳ Ｐゴシック" charset="0"/>
                <a:cs typeface="ＭＳ Ｐゴシック" charset="0"/>
              </a:rPr>
              <a:t>.</a:t>
            </a:r>
            <a:endParaRPr lang="en-US" dirty="0"/>
          </a:p>
          <a:p>
            <a:pPr eaLnBrk="1" hangingPunct="1"/>
            <a:endParaRPr lang="en-US" altLang="zh-CN" dirty="0">
              <a:ea typeface="MS PGothic"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然而，在某些情况下，</a:t>
            </a:r>
            <a:r>
              <a:rPr lang="zh-CN" altLang="en-US" b="1" dirty="0">
                <a:solidFill>
                  <a:srgbClr val="0E0E0E"/>
                </a:solidFill>
                <a:effectLst/>
                <a:latin typeface=".AppleSystemUIFont"/>
              </a:rPr>
              <a:t>你是被冒犯的一方</a:t>
            </a:r>
            <a:r>
              <a:rPr lang="zh-CN" altLang="en-US" dirty="0">
                <a:solidFill>
                  <a:srgbClr val="0E0E0E"/>
                </a:solidFill>
                <a:effectLst/>
                <a:latin typeface=".AppleSystemUIFont"/>
              </a:rPr>
              <a:t>，而对方有罪。每间教会最终都会遇到信徒</a:t>
            </a:r>
            <a:r>
              <a:rPr lang="zh-CN" altLang="en-US" b="1" dirty="0">
                <a:solidFill>
                  <a:srgbClr val="0E0E0E"/>
                </a:solidFill>
                <a:effectLst/>
                <a:latin typeface=".AppleSystemUIFont"/>
              </a:rPr>
              <a:t>陷在罪中</a:t>
            </a:r>
            <a:r>
              <a:rPr lang="zh-CN" altLang="en-US" dirty="0">
                <a:solidFill>
                  <a:srgbClr val="0E0E0E"/>
                </a:solidFill>
                <a:effectLst/>
                <a:latin typeface=".AppleSystemUIFont"/>
              </a:rPr>
              <a:t>的问题。在这些情况下，一个</a:t>
            </a:r>
            <a:r>
              <a:rPr lang="zh-CN" altLang="en-US" b="1" dirty="0">
                <a:solidFill>
                  <a:srgbClr val="0E0E0E"/>
                </a:solidFill>
                <a:effectLst/>
                <a:latin typeface=".AppleSystemUIFont"/>
              </a:rPr>
              <a:t>充满爱的教会</a:t>
            </a:r>
            <a:r>
              <a:rPr lang="zh-CN" altLang="en-US" dirty="0">
                <a:solidFill>
                  <a:srgbClr val="0E0E0E"/>
                </a:solidFill>
                <a:effectLst/>
                <a:latin typeface=".AppleSystemUIFont"/>
              </a:rPr>
              <a:t>会将他们</a:t>
            </a:r>
            <a:r>
              <a:rPr lang="zh-CN" altLang="en-US" b="1" dirty="0">
                <a:solidFill>
                  <a:srgbClr val="0E0E0E"/>
                </a:solidFill>
                <a:effectLst/>
                <a:latin typeface=".AppleSystemUIFont"/>
              </a:rPr>
              <a:t>带回神的圣洁</a:t>
            </a:r>
            <a:r>
              <a:rPr lang="zh-CN" altLang="en-US" dirty="0">
                <a:solidFill>
                  <a:srgbClr val="0E0E0E"/>
                </a:solidFill>
                <a:effectLst/>
                <a:latin typeface=".AppleSystemUIFont"/>
              </a:rPr>
              <a:t>中。</a:t>
            </a:r>
          </a:p>
          <a:p>
            <a:pPr eaLnBrk="1" hangingPunct="1"/>
            <a:endParaRPr lang="zh-CN" altLang="en-US" dirty="0">
              <a:ea typeface="MS PGothic" charset="0"/>
            </a:endParaRPr>
          </a:p>
        </p:txBody>
      </p:sp>
    </p:spTree>
    <p:extLst>
      <p:ext uri="{BB962C8B-B14F-4D97-AF65-F5344CB8AC3E}">
        <p14:creationId xmlns:p14="http://schemas.microsoft.com/office/powerpoint/2010/main" val="166638178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939943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6134739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670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713386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0461635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4566503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051786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2132908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8715743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28193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006D15E-F128-1F43-A1CB-69844E43E554}" type="slidenum">
              <a:rPr lang="zh-CN" altLang="en-US" sz="1200">
                <a:solidFill>
                  <a:srgbClr val="000000"/>
                </a:solidFill>
              </a:rPr>
              <a:pPr/>
              <a:t>29</a:t>
            </a:fld>
            <a:endParaRPr lang="en-US" altLang="zh-CN" sz="1200">
              <a:solidFill>
                <a:srgbClr val="000000"/>
              </a:solidFill>
            </a:endParaRPr>
          </a:p>
        </p:txBody>
      </p:sp>
      <p:sp>
        <p:nvSpPr>
          <p:cNvPr id="325634" name="Rectangle 2"/>
          <p:cNvSpPr>
            <a:spLocks noGrp="1" noRot="1" noChangeAspect="1" noChangeArrowheads="1" noTextEdit="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do we </a:t>
            </a:r>
            <a:r>
              <a:rPr lang="en-US" sz="1200" u="sng" kern="1200" dirty="0">
                <a:solidFill>
                  <a:schemeClr val="tx1"/>
                </a:solidFill>
                <a:effectLst/>
                <a:latin typeface="Arial" charset="0"/>
                <a:ea typeface="ＭＳ Ｐゴシック" charset="0"/>
                <a:cs typeface="ＭＳ Ｐゴシック" charset="0"/>
              </a:rPr>
              <a:t>restore</a:t>
            </a:r>
            <a:r>
              <a:rPr lang="en-US" sz="1200" kern="1200" dirty="0">
                <a:solidFill>
                  <a:schemeClr val="tx1"/>
                </a:solidFill>
                <a:effectLst/>
                <a:latin typeface="Arial" charset="0"/>
                <a:ea typeface="ＭＳ Ｐゴシック" charset="0"/>
                <a:cs typeface="ＭＳ Ｐゴシック" charset="0"/>
              </a:rPr>
              <a:t> sinning Christians properly?  (This issue is addressed in your sermon outline.)  When someone goes astray from God’s will, what process do we use to bring that person back? </a:t>
            </a:r>
          </a:p>
          <a:p>
            <a:r>
              <a:rPr lang="zh-CN" altLang="en-US" dirty="0">
                <a:solidFill>
                  <a:srgbClr val="0E0E0E"/>
                </a:solidFill>
                <a:effectLst/>
                <a:latin typeface=".AppleSystemUIFont"/>
              </a:rPr>
              <a:t>那么，我们应如何</a:t>
            </a:r>
            <a:r>
              <a:rPr lang="zh-CN" altLang="en-US" b="1" dirty="0">
                <a:solidFill>
                  <a:srgbClr val="0E0E0E"/>
                </a:solidFill>
                <a:effectLst/>
                <a:latin typeface=".AppleSystemUIFont"/>
              </a:rPr>
              <a:t>恰当地挽回陷在罪中的基督徒</a:t>
            </a:r>
            <a:r>
              <a:rPr lang="zh-CN" altLang="en-US" dirty="0">
                <a:solidFill>
                  <a:srgbClr val="0E0E0E"/>
                </a:solidFill>
                <a:effectLst/>
                <a:latin typeface=".AppleSystemUIFont"/>
              </a:rPr>
              <a:t>呢？（这个问题在你的</a:t>
            </a:r>
            <a:r>
              <a:rPr lang="zh-CN" altLang="en-US" b="1" dirty="0">
                <a:solidFill>
                  <a:srgbClr val="0E0E0E"/>
                </a:solidFill>
                <a:effectLst/>
                <a:latin typeface=".AppleSystemUIFont"/>
              </a:rPr>
              <a:t>讲道大纲</a:t>
            </a:r>
            <a:r>
              <a:rPr lang="zh-CN" altLang="en-US" dirty="0">
                <a:solidFill>
                  <a:srgbClr val="0E0E0E"/>
                </a:solidFill>
                <a:effectLst/>
                <a:latin typeface=".AppleSystemUIFont"/>
              </a:rPr>
              <a:t>中已经提到。）</a:t>
            </a:r>
          </a:p>
          <a:p>
            <a:r>
              <a:rPr lang="zh-CN" altLang="en-US" dirty="0">
                <a:solidFill>
                  <a:srgbClr val="0E0E0E"/>
                </a:solidFill>
                <a:effectLst/>
                <a:latin typeface=".AppleSystemUIFont"/>
              </a:rPr>
              <a:t>当有人</a:t>
            </a:r>
            <a:r>
              <a:rPr lang="zh-CN" altLang="en-US" b="1" dirty="0">
                <a:solidFill>
                  <a:srgbClr val="0E0E0E"/>
                </a:solidFill>
                <a:effectLst/>
                <a:latin typeface=".AppleSystemUIFont"/>
              </a:rPr>
              <a:t>偏离了神的旨意</a:t>
            </a:r>
            <a:r>
              <a:rPr lang="zh-CN" altLang="en-US" dirty="0">
                <a:solidFill>
                  <a:srgbClr val="0E0E0E"/>
                </a:solidFill>
                <a:effectLst/>
                <a:latin typeface=".AppleSystemUIFont"/>
              </a:rPr>
              <a:t>时，我们应该用什么</a:t>
            </a:r>
            <a:r>
              <a:rPr lang="zh-CN" altLang="en-US" b="1" dirty="0">
                <a:solidFill>
                  <a:srgbClr val="0E0E0E"/>
                </a:solidFill>
                <a:effectLst/>
                <a:latin typeface=".AppleSystemUIFont"/>
              </a:rPr>
              <a:t>步骤</a:t>
            </a:r>
            <a:r>
              <a:rPr lang="zh-CN" altLang="en-US" dirty="0">
                <a:solidFill>
                  <a:srgbClr val="0E0E0E"/>
                </a:solidFill>
                <a:effectLst/>
                <a:latin typeface=".AppleSystemUIFont"/>
              </a:rPr>
              <a:t>将那人带回正途呢？</a:t>
            </a:r>
          </a:p>
          <a:p>
            <a:pPr eaLnBrk="1" hangingPunct="1"/>
            <a:endParaRPr lang="en-US" dirty="0"/>
          </a:p>
        </p:txBody>
      </p:sp>
    </p:spTree>
    <p:extLst>
      <p:ext uri="{BB962C8B-B14F-4D97-AF65-F5344CB8AC3E}">
        <p14:creationId xmlns:p14="http://schemas.microsoft.com/office/powerpoint/2010/main" val="122523939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264</a:t>
            </a:fld>
            <a:endParaRPr lang="en-US" altLang="zh-CN"/>
          </a:p>
        </p:txBody>
      </p:sp>
    </p:spTree>
    <p:extLst>
      <p:ext uri="{BB962C8B-B14F-4D97-AF65-F5344CB8AC3E}">
        <p14:creationId xmlns:p14="http://schemas.microsoft.com/office/powerpoint/2010/main" val="22733473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4020673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9276307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600593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0798548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823755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6414335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444253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3776567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0186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AF3A82-551D-7944-BF47-775A0015F8B0}" type="slidenum">
              <a:rPr lang="en-US" sz="1200">
                <a:solidFill>
                  <a:srgbClr val="000000"/>
                </a:solidFill>
              </a:rPr>
              <a:pPr/>
              <a:t>30</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This doesn’t just refer to marriage, nor to serious sins—it's any kind of sin that can hurt </a:t>
            </a:r>
            <a:r>
              <a:rPr lang="en-US" sz="1200" i="1" kern="1200" dirty="0">
                <a:solidFill>
                  <a:schemeClr val="tx1"/>
                </a:solidFill>
                <a:effectLst/>
                <a:latin typeface="Arial" charset="0"/>
                <a:ea typeface="ＭＳ Ｐゴシック" charset="0"/>
                <a:cs typeface="ＭＳ Ｐゴシック" charset="0"/>
              </a:rPr>
              <a:t>any</a:t>
            </a:r>
            <a:r>
              <a:rPr lang="en-US" sz="1200" kern="1200" dirty="0">
                <a:solidFill>
                  <a:schemeClr val="tx1"/>
                </a:solidFill>
                <a:effectLst/>
                <a:latin typeface="Arial" charset="0"/>
                <a:ea typeface="ＭＳ Ｐゴシック" charset="0"/>
                <a:cs typeface="ＭＳ Ｐゴシック" charset="0"/>
              </a:rPr>
              <a:t> relationship among believers</a:t>
            </a:r>
            <a:r>
              <a:rPr lang="en-SG" sz="1200" kern="1200" dirty="0">
                <a:solidFill>
                  <a:schemeClr val="tx1"/>
                </a:solidFill>
                <a:effectLst/>
                <a:latin typeface="Arial" charset="0"/>
                <a:ea typeface="ＭＳ Ｐゴシック" charset="0"/>
                <a:cs typeface="ＭＳ Ｐゴシック" charset="0"/>
              </a:rPr>
              <a:t>.</a:t>
            </a:r>
            <a:endParaRPr lang="en-US" dirty="0">
              <a:latin typeface="Times New Roman" charset="0"/>
            </a:endParaRPr>
          </a:p>
          <a:p>
            <a:pPr eaLnBrk="1" hangingPunct="1"/>
            <a:endParaRPr lang="en-US" dirty="0">
              <a:latin typeface="Times New Roma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这不仅仅指婚姻，也不仅限于严重的罪</a:t>
            </a:r>
            <a:r>
              <a:rPr lang="en-US" altLang="zh-CN" dirty="0">
                <a:solidFill>
                  <a:srgbClr val="0E0E0E"/>
                </a:solidFill>
                <a:effectLst/>
                <a:latin typeface=".AppleSystemUIFont"/>
              </a:rPr>
              <a:t>——</a:t>
            </a:r>
            <a:r>
              <a:rPr lang="zh-CN" altLang="en-US" b="1" dirty="0">
                <a:solidFill>
                  <a:srgbClr val="0E0E0E"/>
                </a:solidFill>
                <a:effectLst/>
                <a:latin typeface=".AppleSystemUIFont"/>
              </a:rPr>
              <a:t>任何一种罪</a:t>
            </a:r>
            <a:r>
              <a:rPr lang="zh-CN" altLang="en-US" dirty="0">
                <a:solidFill>
                  <a:srgbClr val="0E0E0E"/>
                </a:solidFill>
                <a:effectLst/>
                <a:latin typeface=".AppleSystemUIFont"/>
              </a:rPr>
              <a:t>，只要它</a:t>
            </a:r>
            <a:r>
              <a:rPr lang="zh-CN" altLang="en-US" b="1" dirty="0">
                <a:solidFill>
                  <a:srgbClr val="0E0E0E"/>
                </a:solidFill>
                <a:effectLst/>
                <a:latin typeface=".AppleSystemUIFont"/>
              </a:rPr>
              <a:t>伤害了信徒之间的关系</a:t>
            </a:r>
            <a:r>
              <a:rPr lang="zh-CN" altLang="en-US" dirty="0">
                <a:solidFill>
                  <a:srgbClr val="0E0E0E"/>
                </a:solidFill>
                <a:effectLst/>
                <a:latin typeface=".AppleSystemUIFont"/>
              </a:rPr>
              <a:t>，都包括在内。</a:t>
            </a:r>
          </a:p>
          <a:p>
            <a:pPr eaLnBrk="1" hangingPunct="1"/>
            <a:endParaRPr lang="en-US" dirty="0">
              <a:latin typeface="Times New Roman" charset="0"/>
            </a:endParaRPr>
          </a:p>
        </p:txBody>
      </p:sp>
    </p:spTree>
    <p:extLst>
      <p:ext uri="{BB962C8B-B14F-4D97-AF65-F5344CB8AC3E}">
        <p14:creationId xmlns:p14="http://schemas.microsoft.com/office/powerpoint/2010/main" val="183072850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0435764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9807221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515271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558388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76461959"/>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02843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9905104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2136147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5153282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285</a:t>
            </a:fld>
            <a:endParaRPr lang="en-US" altLang="zh-CN"/>
          </a:p>
        </p:txBody>
      </p:sp>
    </p:spTree>
    <p:extLst>
      <p:ext uri="{BB962C8B-B14F-4D97-AF65-F5344CB8AC3E}">
        <p14:creationId xmlns:p14="http://schemas.microsoft.com/office/powerpoint/2010/main" val="4171069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0BC426-EC80-7449-913C-6C60A5B8EAF4}" type="slidenum">
              <a:rPr lang="en-US" sz="1200">
                <a:solidFill>
                  <a:prstClr val="black"/>
                </a:solidFill>
              </a:rPr>
              <a:pPr/>
              <a:t>31</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am going to offend you and you will offend me.  So what should we do?</a:t>
            </a:r>
            <a:r>
              <a:rPr lang="en-SG" dirty="0">
                <a:effectLst/>
              </a:rPr>
              <a:t> </a:t>
            </a:r>
          </a:p>
          <a:p>
            <a:r>
              <a:rPr lang="zh-CN" altLang="en-US" dirty="0">
                <a:solidFill>
                  <a:srgbClr val="0E0E0E"/>
                </a:solidFill>
                <a:effectLst/>
                <a:latin typeface=".AppleSystemUIFont"/>
              </a:rPr>
              <a:t>为什么我现在要谈论</a:t>
            </a:r>
            <a:r>
              <a:rPr lang="zh-CN" altLang="en-US" b="1" dirty="0">
                <a:solidFill>
                  <a:srgbClr val="0E0E0E"/>
                </a:solidFill>
                <a:effectLst/>
                <a:latin typeface=".AppleSystemUIFont"/>
              </a:rPr>
              <a:t>解决人际关系问题</a:t>
            </a:r>
            <a:r>
              <a:rPr lang="zh-CN" altLang="en-US" dirty="0">
                <a:solidFill>
                  <a:srgbClr val="0E0E0E"/>
                </a:solidFill>
                <a:effectLst/>
                <a:latin typeface=".AppleSystemUIFont"/>
              </a:rPr>
              <a:t>呢？</a:t>
            </a:r>
          </a:p>
          <a:p>
            <a:r>
              <a:rPr lang="zh-CN" altLang="en-US" dirty="0">
                <a:solidFill>
                  <a:srgbClr val="0E0E0E"/>
                </a:solidFill>
                <a:effectLst/>
                <a:latin typeface=".AppleSystemUIFont"/>
              </a:rPr>
              <a:t>我很清楚，每段关系都会出现问题，</a:t>
            </a:r>
            <a:r>
              <a:rPr lang="zh-CN" altLang="en-US" b="1" dirty="0">
                <a:solidFill>
                  <a:srgbClr val="0E0E0E"/>
                </a:solidFill>
                <a:effectLst/>
                <a:latin typeface=".AppleSystemUIFont"/>
              </a:rPr>
              <a:t>包括我们之间</a:t>
            </a:r>
            <a:r>
              <a:rPr lang="zh-CN" altLang="en-US" dirty="0">
                <a:solidFill>
                  <a:srgbClr val="0E0E0E"/>
                </a:solidFill>
                <a:effectLst/>
                <a:latin typeface=".AppleSystemUIFont"/>
              </a:rPr>
              <a:t>的关系。</a:t>
            </a:r>
          </a:p>
          <a:p>
            <a:r>
              <a:rPr lang="zh-CN" altLang="en-US" dirty="0">
                <a:solidFill>
                  <a:srgbClr val="0E0E0E"/>
                </a:solidFill>
                <a:effectLst/>
                <a:latin typeface=".AppleSystemUIFont"/>
              </a:rPr>
              <a:t>总有一天，</a:t>
            </a:r>
            <a:r>
              <a:rPr lang="zh-CN" altLang="en-US" b="1" dirty="0">
                <a:solidFill>
                  <a:srgbClr val="0E0E0E"/>
                </a:solidFill>
                <a:effectLst/>
                <a:latin typeface=".AppleSystemUIFont"/>
              </a:rPr>
              <a:t>我会冒犯你</a:t>
            </a:r>
            <a:r>
              <a:rPr lang="zh-CN" altLang="en-US" dirty="0">
                <a:solidFill>
                  <a:srgbClr val="0E0E0E"/>
                </a:solidFill>
                <a:effectLst/>
                <a:latin typeface=".AppleSystemUIFont"/>
              </a:rPr>
              <a:t>，你也会</a:t>
            </a:r>
            <a:r>
              <a:rPr lang="zh-CN" altLang="en-US" b="1" dirty="0">
                <a:solidFill>
                  <a:srgbClr val="0E0E0E"/>
                </a:solidFill>
                <a:effectLst/>
                <a:latin typeface=".AppleSystemUIFont"/>
              </a:rPr>
              <a:t>冒犯我</a:t>
            </a:r>
            <a:r>
              <a:rPr lang="zh-CN" altLang="en-US" dirty="0">
                <a:solidFill>
                  <a:srgbClr val="0E0E0E"/>
                </a:solidFill>
                <a:effectLst/>
                <a:latin typeface=".AppleSystemUIFont"/>
              </a:rPr>
              <a:t>。那么，我们应该</a:t>
            </a:r>
            <a:r>
              <a:rPr lang="zh-CN" altLang="en-US" b="1" dirty="0">
                <a:solidFill>
                  <a:srgbClr val="0E0E0E"/>
                </a:solidFill>
                <a:effectLst/>
                <a:latin typeface=".AppleSystemUIFont"/>
              </a:rPr>
              <a:t>怎么办</a:t>
            </a:r>
            <a:r>
              <a:rPr lang="zh-CN" altLang="en-US" dirty="0">
                <a:solidFill>
                  <a:srgbClr val="0E0E0E"/>
                </a:solidFill>
                <a:effectLst/>
                <a:latin typeface=".AppleSystemUIFont"/>
              </a:rPr>
              <a:t>呢？</a:t>
            </a:r>
          </a:p>
          <a:p>
            <a:pPr eaLnBrk="1" hangingPunct="1"/>
            <a:endParaRPr lang="en-US" dirty="0">
              <a:latin typeface="Times New Roman" charset="0"/>
            </a:endParaRPr>
          </a:p>
        </p:txBody>
      </p:sp>
    </p:spTree>
    <p:extLst>
      <p:ext uri="{BB962C8B-B14F-4D97-AF65-F5344CB8AC3E}">
        <p14:creationId xmlns:p14="http://schemas.microsoft.com/office/powerpoint/2010/main" val="189493705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286</a:t>
            </a:fld>
            <a:endParaRPr lang="en-US" altLang="zh-CN"/>
          </a:p>
        </p:txBody>
      </p:sp>
    </p:spTree>
    <p:extLst>
      <p:ext uri="{BB962C8B-B14F-4D97-AF65-F5344CB8AC3E}">
        <p14:creationId xmlns:p14="http://schemas.microsoft.com/office/powerpoint/2010/main" val="132980470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a:p>
            <a:endParaRPr lang="en-US" dirty="0">
              <a:cs typeface="ＭＳ Ｐゴシック" charset="0"/>
            </a:endParaRPr>
          </a:p>
          <a:p>
            <a:r>
              <a:rPr lang="zh-CN" altLang="en-US" dirty="0">
                <a:solidFill>
                  <a:srgbClr val="0E0E0E"/>
                </a:solidFill>
                <a:effectLst/>
                <a:latin typeface=".AppleSystemUIFont"/>
              </a:rPr>
              <a:t>我们需要明白，</a:t>
            </a:r>
            <a:r>
              <a:rPr lang="zh-CN" altLang="en-US" b="1" dirty="0">
                <a:solidFill>
                  <a:srgbClr val="0E0E0E"/>
                </a:solidFill>
                <a:effectLst/>
                <a:latin typeface=".AppleSystemUIFont"/>
              </a:rPr>
              <a:t>耶稣是主耶稣基督</a:t>
            </a:r>
            <a:r>
              <a:rPr lang="zh-CN" altLang="en-US" dirty="0">
                <a:solidFill>
                  <a:srgbClr val="0E0E0E"/>
                </a:solidFill>
                <a:effectLst/>
                <a:latin typeface=".AppleSystemUIFont"/>
              </a:rPr>
              <a:t>意味着什么。</a:t>
            </a:r>
          </a:p>
          <a:p>
            <a:r>
              <a:rPr lang="zh-CN" altLang="en-US" dirty="0">
                <a:solidFill>
                  <a:srgbClr val="0E0E0E"/>
                </a:solidFill>
                <a:effectLst/>
                <a:latin typeface=".AppleSystemUIFont"/>
              </a:rPr>
              <a:t>你是否同意，耶稣的名字是世上最被轻慢的名字？很少有人用其他宗教、政治或其他领袖的名字发誓。</a:t>
            </a:r>
          </a:p>
          <a:p>
            <a:r>
              <a:rPr lang="zh-CN" altLang="en-US" dirty="0">
                <a:solidFill>
                  <a:srgbClr val="0E0E0E"/>
                </a:solidFill>
                <a:effectLst/>
                <a:latin typeface=".AppleSystemUIFont"/>
              </a:rPr>
              <a:t>即使是基督徒，也很少思考圣经新约中提到的</a:t>
            </a:r>
            <a:r>
              <a:rPr lang="zh-CN" altLang="en-US" b="1" dirty="0">
                <a:solidFill>
                  <a:srgbClr val="0E0E0E"/>
                </a:solidFill>
                <a:effectLst/>
                <a:latin typeface=".AppleSystemUIFont"/>
              </a:rPr>
              <a:t>耶稣的三个主要名字</a:t>
            </a:r>
            <a:r>
              <a:rPr lang="zh-CN" altLang="en-US" dirty="0">
                <a:solidFill>
                  <a:srgbClr val="0E0E0E"/>
                </a:solidFill>
                <a:effectLst/>
                <a:latin typeface=".AppleSystemUIFont"/>
              </a:rPr>
              <a:t>（共出现了</a:t>
            </a:r>
            <a:r>
              <a:rPr lang="en-US" altLang="zh-CN" dirty="0">
                <a:solidFill>
                  <a:srgbClr val="0E0E0E"/>
                </a:solidFill>
                <a:effectLst/>
                <a:latin typeface=".AppleSystemUIFont"/>
              </a:rPr>
              <a:t>60</a:t>
            </a:r>
            <a:r>
              <a:rPr lang="zh-CN" altLang="en-US" dirty="0">
                <a:solidFill>
                  <a:srgbClr val="0E0E0E"/>
                </a:solidFill>
                <a:effectLst/>
                <a:latin typeface=".AppleSystemUIFont"/>
              </a:rPr>
              <a:t>次）。</a:t>
            </a:r>
          </a:p>
          <a:p>
            <a:endParaRPr lang="en-US" dirty="0">
              <a:cs typeface="ＭＳ Ｐゴシック" charset="0"/>
            </a:endParaRPr>
          </a:p>
        </p:txBody>
      </p:sp>
    </p:spTree>
    <p:extLst>
      <p:ext uri="{BB962C8B-B14F-4D97-AF65-F5344CB8AC3E}">
        <p14:creationId xmlns:p14="http://schemas.microsoft.com/office/powerpoint/2010/main" val="37923173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耶稣应验了每一个关于祂的预言，证明祂是王。</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基督”意为“弥赛亚</a:t>
            </a:r>
            <a:r>
              <a:rPr lang="en-US" altLang="zh-CN" dirty="0">
                <a:solidFill>
                  <a:srgbClr val="0E0E0E"/>
                </a:solidFill>
                <a:effectLst/>
                <a:latin typeface=".AppleSystemUIFont"/>
              </a:rPr>
              <a:t>-</a:t>
            </a:r>
            <a:r>
              <a:rPr lang="zh-CN" altLang="en-US" dirty="0">
                <a:solidFill>
                  <a:srgbClr val="0E0E0E"/>
                </a:solidFill>
                <a:effectLst/>
                <a:latin typeface=".AppleSystemUIFont"/>
              </a:rPr>
              <a:t>统治者”，因为祂完全履行了祂的使命。</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基督还需要做些什么，才能让你将生命托付给祂？</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你是否曾因基督的第一个错误而受害？怎么受害的？</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你是否意识到，耶稣成为弥赛亚在统计上是多么不可能的事情？</a:t>
            </a:r>
          </a:p>
          <a:p>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r>
              <a:rPr lang="en-US" altLang="zh-CN" dirty="0">
                <a:solidFill>
                  <a:srgbClr val="0E0E0E"/>
                </a:solidFill>
                <a:effectLst/>
                <a:latin typeface=".AppleSystemUIFont"/>
              </a:rPr>
              <a:t>【</a:t>
            </a:r>
            <a:r>
              <a:rPr lang="zh-CN" altLang="en-US" dirty="0">
                <a:solidFill>
                  <a:srgbClr val="0E0E0E"/>
                </a:solidFill>
                <a:effectLst/>
                <a:latin typeface=".AppleSystemUIFont"/>
              </a:rPr>
              <a:t>作为主，祂是每一个信徒生命的主人。</a:t>
            </a:r>
            <a:r>
              <a:rPr lang="en-US" altLang="zh-CN" dirty="0">
                <a:solidFill>
                  <a:srgbClr val="0E0E0E"/>
                </a:solidFill>
                <a:effectLst/>
                <a:latin typeface=".AppleSystemUIFont"/>
              </a:rPr>
              <a:t>】</a:t>
            </a:r>
          </a:p>
          <a:p>
            <a:r>
              <a:rPr lang="zh-CN" altLang="en-US" dirty="0">
                <a:solidFill>
                  <a:srgbClr val="0E0E0E"/>
                </a:solidFill>
                <a:effectLst/>
                <a:latin typeface=".AppleSystemUIFont"/>
              </a:rPr>
              <a:t>作为一名基督徒，你是否承认基督对你的</a:t>
            </a:r>
            <a:r>
              <a:rPr lang="zh-CN" altLang="en-US" b="1" dirty="0">
                <a:solidFill>
                  <a:srgbClr val="0E0E0E"/>
                </a:solidFill>
                <a:effectLst/>
                <a:latin typeface=".AppleSystemUIFont"/>
              </a:rPr>
              <a:t>权柄</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在你的工作和生活中，你为什么做你所做的事情？</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你是如何做出那个决定的？</a:t>
            </a:r>
          </a:p>
          <a:p>
            <a:r>
              <a:rPr lang="en-US" altLang="zh-CN" dirty="0">
                <a:solidFill>
                  <a:srgbClr val="0E0E0E"/>
                </a:solidFill>
                <a:effectLst/>
                <a:latin typeface=".AppleSystemUIFont"/>
              </a:rPr>
              <a:t>• </a:t>
            </a:r>
            <a:r>
              <a:rPr lang="zh-CN" altLang="en-US" dirty="0">
                <a:solidFill>
                  <a:srgbClr val="0E0E0E"/>
                </a:solidFill>
                <a:effectLst/>
                <a:latin typeface=".AppleSystemUIFont"/>
              </a:rPr>
              <a:t>在你现在的生活中，有哪些领域需要</a:t>
            </a:r>
            <a:r>
              <a:rPr lang="zh-CN" altLang="en-US" b="1" dirty="0">
                <a:solidFill>
                  <a:srgbClr val="0E0E0E"/>
                </a:solidFill>
                <a:effectLst/>
                <a:latin typeface=".AppleSystemUIFont"/>
              </a:rPr>
              <a:t>顺服祂的权柄</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414516684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291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祂实现了祂的名字所承载的意义，并通过从坟墓中复活证明了祂能拯救我们。</a:t>
            </a:r>
            <a:r>
              <a:rPr lang="en-US" altLang="zh-CN" dirty="0">
                <a:solidFill>
                  <a:srgbClr val="0E0E0E"/>
                </a:solidFill>
                <a:effectLst/>
                <a:latin typeface=".AppleSystemUIFont"/>
              </a:rPr>
              <a:t>】</a:t>
            </a:r>
          </a:p>
          <a:p>
            <a:r>
              <a:rPr lang="zh-CN" altLang="en-US" dirty="0">
                <a:solidFill>
                  <a:srgbClr val="0E0E0E"/>
                </a:solidFill>
                <a:effectLst/>
                <a:latin typeface=".AppleSystemUIFont"/>
              </a:rPr>
              <a:t>基督的复活对你个人有什么影响？</a:t>
            </a:r>
          </a:p>
          <a:p>
            <a:r>
              <a:rPr lang="en-US" altLang="zh-CN" dirty="0">
                <a:solidFill>
                  <a:srgbClr val="0E0E0E"/>
                </a:solidFill>
                <a:effectLst/>
                <a:latin typeface=".AppleSystemUIFont"/>
              </a:rPr>
              <a:t>• </a:t>
            </a:r>
            <a:r>
              <a:rPr lang="zh-CN" altLang="en-US" dirty="0">
                <a:solidFill>
                  <a:srgbClr val="0E0E0E"/>
                </a:solidFill>
                <a:effectLst/>
                <a:latin typeface=".AppleSystemUIFont"/>
              </a:rPr>
              <a:t>你相信耶稣真的从死里复活了吗？</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你是否曾认真地研究过复活的意义？</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28:19</a:t>
            </a:r>
            <a:r>
              <a:rPr lang="zh-CN" altLang="en-US" dirty="0">
                <a:solidFill>
                  <a:srgbClr val="0E0E0E"/>
                </a:solidFill>
                <a:effectLst/>
                <a:latin typeface=".AppleSystemUIFont"/>
              </a:rPr>
              <a:t>中提到的门徒之一吗？</a:t>
            </a:r>
          </a:p>
          <a:p>
            <a:r>
              <a:rPr lang="en-US" altLang="zh-CN" dirty="0">
                <a:solidFill>
                  <a:srgbClr val="0E0E0E"/>
                </a:solidFill>
                <a:effectLst/>
                <a:latin typeface=".AppleSystemUIFont"/>
              </a:rPr>
              <a:t>• </a:t>
            </a:r>
            <a:r>
              <a:rPr lang="zh-CN" altLang="en-US" dirty="0">
                <a:solidFill>
                  <a:srgbClr val="0E0E0E"/>
                </a:solidFill>
                <a:effectLst/>
                <a:latin typeface=".AppleSystemUIFont"/>
              </a:rPr>
              <a:t>你如何能更好地使人成为门徒？你应该带领谁成为门徒？</a:t>
            </a:r>
          </a:p>
          <a:p>
            <a:endParaRPr lang="en-US" dirty="0">
              <a:cs typeface="ＭＳ Ｐゴシック" charset="0"/>
            </a:endParaRPr>
          </a:p>
        </p:txBody>
      </p:sp>
    </p:spTree>
    <p:extLst>
      <p:ext uri="{BB962C8B-B14F-4D97-AF65-F5344CB8AC3E}">
        <p14:creationId xmlns:p14="http://schemas.microsoft.com/office/powerpoint/2010/main" val="272254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solidFill>
                  <a:prstClr val="black"/>
                </a:solidFill>
              </a:rPr>
              <a:pPr/>
              <a:t>293</a:t>
            </a:fld>
            <a:endParaRPr lang="en-US" sz="1200">
              <a:solidFill>
                <a:prstClr val="black"/>
              </a:solidFill>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647105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294</a:t>
            </a:fld>
            <a:endParaRPr lang="en-US" altLang="zh-CN"/>
          </a:p>
        </p:txBody>
      </p:sp>
    </p:spTree>
    <p:extLst>
      <p:ext uri="{BB962C8B-B14F-4D97-AF65-F5344CB8AC3E}">
        <p14:creationId xmlns:p14="http://schemas.microsoft.com/office/powerpoint/2010/main" val="685016852"/>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807750279"/>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3179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E590D46-8782-164D-93A6-A9C94457D522}" type="slidenum">
              <a:rPr lang="zh-CN" altLang="en-US" sz="1200">
                <a:solidFill>
                  <a:srgbClr val="000000"/>
                </a:solidFill>
                <a:latin typeface="Arial" charset="0"/>
              </a:rPr>
              <a:pPr/>
              <a:t>32</a:t>
            </a:fld>
            <a:endParaRPr lang="en-US" altLang="zh-CN" sz="1200">
              <a:solidFill>
                <a:srgbClr val="000000"/>
              </a:solidFill>
              <a:latin typeface="Arial"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So our key text today is Matthew 18.  The context of Matthew 18 is the value of one—</a:t>
            </a:r>
          </a:p>
          <a:p>
            <a:pPr eaLnBrk="1" hangingPunct="1"/>
            <a:r>
              <a:rPr lang="en-US" sz="1200" kern="1200" dirty="0">
                <a:solidFill>
                  <a:schemeClr val="tx1"/>
                </a:solidFill>
                <a:effectLst/>
                <a:latin typeface="Arial" charset="0"/>
                <a:ea typeface="ＭＳ Ｐゴシック" charset="0"/>
                <a:cs typeface="ＭＳ Ｐゴシック" charset="0"/>
              </a:rPr>
              <a:t>• one child (1-9), one sheep (10-14), one sinner (15-20), one debtor (21-35).  </a:t>
            </a:r>
          </a:p>
          <a:p>
            <a:pPr eaLnBrk="1" hangingPunct="1"/>
            <a:r>
              <a:rPr lang="en-US" sz="1200" kern="1200" dirty="0">
                <a:solidFill>
                  <a:schemeClr val="tx1"/>
                </a:solidFill>
                <a:effectLst/>
                <a:latin typeface="Arial" charset="0"/>
                <a:ea typeface="ＭＳ Ｐゴシック" charset="0"/>
                <a:cs typeface="ＭＳ Ｐゴシック" charset="0"/>
              </a:rPr>
              <a:t>• At the heart of this chapter is verses 15-20…</a:t>
            </a:r>
            <a:r>
              <a:rPr lang="en-SG" dirty="0">
                <a:effectLst/>
              </a:rPr>
              <a:t> </a:t>
            </a:r>
          </a:p>
          <a:p>
            <a:pPr eaLnBrk="1" hangingPunct="1"/>
            <a:endParaRPr lang="en-SG" dirty="0">
              <a:effectLst/>
              <a:latin typeface="Times New Roman" charset="0"/>
            </a:endParaRPr>
          </a:p>
          <a:p>
            <a:r>
              <a:rPr lang="zh-CN" altLang="en-US" dirty="0">
                <a:solidFill>
                  <a:srgbClr val="0E0E0E"/>
                </a:solidFill>
                <a:effectLst/>
                <a:latin typeface=".AppleSystemUIFont"/>
              </a:rPr>
              <a:t>所以，我们今天的</a:t>
            </a:r>
            <a:r>
              <a:rPr lang="zh-CN" altLang="en-US" b="1" dirty="0">
                <a:solidFill>
                  <a:srgbClr val="0E0E0E"/>
                </a:solidFill>
                <a:effectLst/>
                <a:latin typeface=".AppleSystemUIFont"/>
              </a:rPr>
              <a:t>关键经文</a:t>
            </a:r>
            <a:r>
              <a:rPr lang="zh-CN" altLang="en-US" dirty="0">
                <a:solidFill>
                  <a:srgbClr val="0E0E0E"/>
                </a:solidFill>
                <a:effectLst/>
                <a:latin typeface=".AppleSystemUIFont"/>
              </a:rPr>
              <a:t>是</a:t>
            </a:r>
            <a:r>
              <a:rPr lang="zh-CN" altLang="en-US" b="1" dirty="0">
                <a:solidFill>
                  <a:srgbClr val="0E0E0E"/>
                </a:solidFill>
                <a:effectLst/>
                <a:latin typeface=".AppleSystemUIFont"/>
              </a:rPr>
              <a:t>马太福音第</a:t>
            </a:r>
            <a:r>
              <a:rPr lang="en-US" altLang="zh-CN" b="1" dirty="0">
                <a:solidFill>
                  <a:srgbClr val="0E0E0E"/>
                </a:solidFill>
                <a:effectLst/>
                <a:latin typeface=".AppleSystemUIFont"/>
              </a:rPr>
              <a:t>18</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r>
              <a:rPr lang="zh-CN" altLang="en-US" b="1" dirty="0">
                <a:solidFill>
                  <a:srgbClr val="0E0E0E"/>
                </a:solidFill>
                <a:effectLst/>
                <a:latin typeface=".AppleSystemUIFont"/>
              </a:rPr>
              <a:t>马太福音</a:t>
            </a:r>
            <a:r>
              <a:rPr lang="en-US" altLang="zh-CN" b="1" dirty="0">
                <a:solidFill>
                  <a:srgbClr val="0E0E0E"/>
                </a:solidFill>
                <a:effectLst/>
                <a:latin typeface=".AppleSystemUIFont"/>
              </a:rPr>
              <a:t>18</a:t>
            </a:r>
            <a:r>
              <a:rPr lang="zh-CN" altLang="en-US" b="1" dirty="0">
                <a:solidFill>
                  <a:srgbClr val="0E0E0E"/>
                </a:solidFill>
                <a:effectLst/>
                <a:latin typeface=".AppleSystemUIFont"/>
              </a:rPr>
              <a:t>章</a:t>
            </a:r>
            <a:r>
              <a:rPr lang="zh-CN" altLang="en-US" dirty="0">
                <a:solidFill>
                  <a:srgbClr val="0E0E0E"/>
                </a:solidFill>
                <a:effectLst/>
                <a:latin typeface=".AppleSystemUIFont"/>
              </a:rPr>
              <a:t>的背景是**“一个”**的重要性：</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一个孩子</a:t>
            </a:r>
            <a:r>
              <a:rPr lang="zh-CN" altLang="en-US" dirty="0">
                <a:solidFill>
                  <a:srgbClr val="0E0E0E"/>
                </a:solidFill>
                <a:effectLst/>
                <a:latin typeface=".AppleSystemUIFont"/>
              </a:rPr>
              <a:t>（</a:t>
            </a:r>
            <a:r>
              <a:rPr lang="en-US" altLang="zh-CN" dirty="0">
                <a:solidFill>
                  <a:srgbClr val="0E0E0E"/>
                </a:solidFill>
                <a:effectLst/>
                <a:latin typeface=".AppleSystemUIFont"/>
              </a:rPr>
              <a:t>1-9</a:t>
            </a:r>
            <a:r>
              <a:rPr lang="zh-CN" altLang="en-US" dirty="0">
                <a:solidFill>
                  <a:srgbClr val="0E0E0E"/>
                </a:solidFill>
                <a:effectLst/>
                <a:latin typeface=".AppleSystemUIFont"/>
              </a:rPr>
              <a:t>节），</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一只羊</a:t>
            </a:r>
            <a:r>
              <a:rPr lang="zh-CN" altLang="en-US" dirty="0">
                <a:solidFill>
                  <a:srgbClr val="0E0E0E"/>
                </a:solidFill>
                <a:effectLst/>
                <a:latin typeface=".AppleSystemUIFont"/>
              </a:rPr>
              <a:t>（</a:t>
            </a:r>
            <a:r>
              <a:rPr lang="en-US" altLang="zh-CN" dirty="0">
                <a:solidFill>
                  <a:srgbClr val="0E0E0E"/>
                </a:solidFill>
                <a:effectLst/>
                <a:latin typeface=".AppleSystemUIFont"/>
              </a:rPr>
              <a:t>10-14</a:t>
            </a:r>
            <a:r>
              <a:rPr lang="zh-CN" altLang="en-US" dirty="0">
                <a:solidFill>
                  <a:srgbClr val="0E0E0E"/>
                </a:solidFill>
                <a:effectLst/>
                <a:latin typeface=".AppleSystemUIFont"/>
              </a:rPr>
              <a:t>节），</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一个罪人</a:t>
            </a:r>
            <a:r>
              <a:rPr lang="zh-CN" altLang="en-US" dirty="0">
                <a:solidFill>
                  <a:srgbClr val="0E0E0E"/>
                </a:solidFill>
                <a:effectLst/>
                <a:latin typeface=".AppleSystemUIFont"/>
              </a:rPr>
              <a:t>（</a:t>
            </a:r>
            <a:r>
              <a:rPr lang="en-US" altLang="zh-CN" dirty="0">
                <a:solidFill>
                  <a:srgbClr val="0E0E0E"/>
                </a:solidFill>
                <a:effectLst/>
                <a:latin typeface=".AppleSystemUIFont"/>
              </a:rPr>
              <a:t>15-20</a:t>
            </a:r>
            <a:r>
              <a:rPr lang="zh-CN" altLang="en-US" dirty="0">
                <a:solidFill>
                  <a:srgbClr val="0E0E0E"/>
                </a:solidFill>
                <a:effectLst/>
                <a:latin typeface=".AppleSystemUIFont"/>
              </a:rPr>
              <a:t>节），</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一个欠债的人</a:t>
            </a:r>
            <a:r>
              <a:rPr lang="zh-CN" altLang="en-US" dirty="0">
                <a:solidFill>
                  <a:srgbClr val="0E0E0E"/>
                </a:solidFill>
                <a:effectLst/>
                <a:latin typeface=".AppleSystemUIFont"/>
              </a:rPr>
              <a:t>（</a:t>
            </a:r>
            <a:r>
              <a:rPr lang="en-US" altLang="zh-CN" dirty="0">
                <a:solidFill>
                  <a:srgbClr val="0E0E0E"/>
                </a:solidFill>
                <a:effectLst/>
                <a:latin typeface=".AppleSystemUIFont"/>
              </a:rPr>
              <a:t>21-35</a:t>
            </a:r>
            <a:r>
              <a:rPr lang="zh-CN" altLang="en-US" dirty="0">
                <a:solidFill>
                  <a:srgbClr val="0E0E0E"/>
                </a:solidFill>
                <a:effectLst/>
                <a:latin typeface=".AppleSystemUIFont"/>
              </a:rPr>
              <a:t>节）。</a:t>
            </a:r>
          </a:p>
          <a:p>
            <a:endParaRPr lang="zh-CN" altLang="en-US" dirty="0">
              <a:solidFill>
                <a:srgbClr val="0E0E0E"/>
              </a:solidFill>
              <a:effectLst/>
              <a:latin typeface=".AppleSystemUIFont"/>
            </a:endParaRPr>
          </a:p>
          <a:p>
            <a:r>
              <a:rPr lang="zh-CN" altLang="en-US" dirty="0">
                <a:solidFill>
                  <a:srgbClr val="0E0E0E"/>
                </a:solidFill>
                <a:effectLst/>
                <a:latin typeface=".AppleSystemUIFont"/>
              </a:rPr>
              <a:t>这一章的核心在</a:t>
            </a:r>
            <a:r>
              <a:rPr lang="en-US" altLang="zh-CN" b="1" dirty="0">
                <a:solidFill>
                  <a:srgbClr val="0E0E0E"/>
                </a:solidFill>
                <a:effectLst/>
                <a:latin typeface=".AppleSystemUIFont"/>
              </a:rPr>
              <a:t>15-20</a:t>
            </a:r>
            <a:r>
              <a:rPr lang="zh-CN" altLang="en-US" b="1" dirty="0">
                <a:solidFill>
                  <a:srgbClr val="0E0E0E"/>
                </a:solidFill>
                <a:effectLst/>
                <a:latin typeface=".AppleSystemUIFont"/>
              </a:rPr>
              <a:t>节</a:t>
            </a:r>
            <a:r>
              <a:rPr lang="en-US" altLang="zh-CN" dirty="0">
                <a:solidFill>
                  <a:srgbClr val="0E0E0E"/>
                </a:solidFill>
                <a:effectLst/>
                <a:latin typeface=".AppleSystemUIFont"/>
              </a:rPr>
              <a:t>……</a:t>
            </a:r>
          </a:p>
          <a:p>
            <a:pPr eaLnBrk="1" hangingPunct="1"/>
            <a:endParaRPr lang="en-US" dirty="0">
              <a:latin typeface="Times New Roman" charset="0"/>
            </a:endParaRPr>
          </a:p>
        </p:txBody>
      </p:sp>
    </p:spTree>
    <p:extLst>
      <p:ext uri="{BB962C8B-B14F-4D97-AF65-F5344CB8AC3E}">
        <p14:creationId xmlns:p14="http://schemas.microsoft.com/office/powerpoint/2010/main" val="225465666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0338898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5456208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8472459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536854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322593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4700814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6903838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6852784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8623411"/>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6065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9951F22-1A83-E147-B282-BF81D6DDA805}" type="slidenum">
              <a:rPr lang="zh-CN" altLang="en-US" sz="1200">
                <a:solidFill>
                  <a:srgbClr val="000000"/>
                </a:solidFill>
                <a:latin typeface="Arial" charset="0"/>
                <a:ea typeface="ＭＳ Ｐゴシック" charset="0"/>
                <a:cs typeface="ＭＳ Ｐゴシック" charset="0"/>
              </a:rPr>
              <a:pPr/>
              <a:t>33</a:t>
            </a:fld>
            <a:endParaRPr lang="en-US" altLang="zh-CN" sz="1200">
              <a:solidFill>
                <a:srgbClr val="000000"/>
              </a:solidFill>
              <a:latin typeface="Arial" charset="0"/>
              <a:ea typeface="ＭＳ Ｐゴシック" charset="0"/>
              <a:cs typeface="ＭＳ Ｐゴシック" charset="0"/>
            </a:endParaRPr>
          </a:p>
        </p:txBody>
      </p:sp>
      <p:sp>
        <p:nvSpPr>
          <p:cNvPr id="327682" name="Rectangle 2"/>
          <p:cNvSpPr>
            <a:spLocks noGrp="1" noRot="1" noChangeAspect="1" noChangeArrowheads="1" noTextEdit="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God’s plan for loving church discipline.  Let’s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God’s way to restore believers in sin is to…</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Times New Roman" charset="0"/>
            </a:endParaRPr>
          </a:p>
          <a:p>
            <a:r>
              <a:rPr lang="zh-CN" altLang="en-US" dirty="0">
                <a:solidFill>
                  <a:srgbClr val="0E0E0E"/>
                </a:solidFill>
                <a:effectLst/>
                <a:latin typeface=".AppleSystemUIFont"/>
              </a:rPr>
              <a:t>在</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18:15-20</a:t>
            </a:r>
            <a:r>
              <a:rPr lang="zh-CN" altLang="en-US" dirty="0">
                <a:solidFill>
                  <a:srgbClr val="0E0E0E"/>
                </a:solidFill>
                <a:effectLst/>
                <a:latin typeface=".AppleSystemUIFont"/>
              </a:rPr>
              <a:t>中，耶稣为我们提供了</a:t>
            </a:r>
            <a:r>
              <a:rPr lang="zh-CN" altLang="en-US" b="1" dirty="0">
                <a:solidFill>
                  <a:srgbClr val="0E0E0E"/>
                </a:solidFill>
                <a:effectLst/>
                <a:latin typeface=".AppleSystemUIFont"/>
              </a:rPr>
              <a:t>神对教会充满爱的管教之计划</a:t>
            </a:r>
            <a:r>
              <a:rPr lang="zh-CN" altLang="en-US" dirty="0">
                <a:solidFill>
                  <a:srgbClr val="0E0E0E"/>
                </a:solidFill>
                <a:effectLst/>
                <a:latin typeface=".AppleSystemUIFont"/>
              </a:rPr>
              <a:t>。让我们一起来读这段经文（读</a:t>
            </a:r>
            <a:r>
              <a:rPr lang="en-US" altLang="zh-CN" b="1" dirty="0">
                <a:solidFill>
                  <a:srgbClr val="0E0E0E"/>
                </a:solidFill>
                <a:effectLst/>
                <a:latin typeface=".AppleSystemUIFont"/>
              </a:rPr>
              <a:t>15-20</a:t>
            </a:r>
            <a:r>
              <a:rPr lang="zh-CN" altLang="en-US" b="1" dirty="0">
                <a:solidFill>
                  <a:srgbClr val="0E0E0E"/>
                </a:solidFill>
                <a:effectLst/>
                <a:latin typeface=".AppleSystemUIFont"/>
              </a:rPr>
              <a:t>节</a:t>
            </a:r>
            <a:r>
              <a:rPr lang="zh-CN" altLang="en-US" dirty="0">
                <a:solidFill>
                  <a:srgbClr val="0E0E0E"/>
                </a:solidFill>
                <a:effectLst/>
                <a:latin typeface=".AppleSystemUIFont"/>
              </a:rPr>
              <a:t>）。</a:t>
            </a:r>
          </a:p>
          <a:p>
            <a:r>
              <a:rPr lang="zh-CN" altLang="en-US" dirty="0">
                <a:solidFill>
                  <a:srgbClr val="0E0E0E"/>
                </a:solidFill>
                <a:effectLst/>
                <a:latin typeface=".AppleSystemUIFont"/>
              </a:rPr>
              <a:t>这段经文有两个主要的教导，讲述如何</a:t>
            </a:r>
            <a:r>
              <a:rPr lang="zh-CN" altLang="en-US" b="1" dirty="0">
                <a:solidFill>
                  <a:srgbClr val="0E0E0E"/>
                </a:solidFill>
                <a:effectLst/>
                <a:latin typeface=".AppleSystemUIFont"/>
              </a:rPr>
              <a:t>挽回陷在罪中的基督徒</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en-US" altLang="zh-CN" b="1" dirty="0">
                <a:solidFill>
                  <a:srgbClr val="0E0E0E"/>
                </a:solidFill>
                <a:effectLst/>
                <a:latin typeface=".AppleSystemUIFont"/>
              </a:rPr>
              <a:t>15-17</a:t>
            </a:r>
            <a:r>
              <a:rPr lang="zh-CN" altLang="en-US" b="1" dirty="0">
                <a:solidFill>
                  <a:srgbClr val="0E0E0E"/>
                </a:solidFill>
                <a:effectLst/>
                <a:latin typeface=".AppleSystemUIFont"/>
              </a:rPr>
              <a:t>节</a:t>
            </a:r>
            <a:r>
              <a:rPr lang="zh-CN" altLang="en-US" dirty="0">
                <a:solidFill>
                  <a:srgbClr val="0E0E0E"/>
                </a:solidFill>
                <a:effectLst/>
                <a:latin typeface=".AppleSystemUIFont"/>
              </a:rPr>
              <a:t> 说明</a:t>
            </a:r>
            <a:r>
              <a:rPr lang="zh-CN" altLang="en-US" b="1" dirty="0">
                <a:solidFill>
                  <a:srgbClr val="0E0E0E"/>
                </a:solidFill>
                <a:effectLst/>
                <a:latin typeface=".AppleSystemUIFont"/>
              </a:rPr>
              <a:t>如何挽回他们</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en-US" altLang="zh-CN" b="1" dirty="0">
                <a:solidFill>
                  <a:srgbClr val="0E0E0E"/>
                </a:solidFill>
                <a:effectLst/>
                <a:latin typeface=".AppleSystemUIFont"/>
              </a:rPr>
              <a:t>18-20</a:t>
            </a:r>
            <a:r>
              <a:rPr lang="zh-CN" altLang="en-US" b="1" dirty="0">
                <a:solidFill>
                  <a:srgbClr val="0E0E0E"/>
                </a:solidFill>
                <a:effectLst/>
                <a:latin typeface=".AppleSystemUIFont"/>
              </a:rPr>
              <a:t>节</a:t>
            </a:r>
            <a:r>
              <a:rPr lang="zh-CN" altLang="en-US" dirty="0">
                <a:solidFill>
                  <a:srgbClr val="0E0E0E"/>
                </a:solidFill>
                <a:effectLst/>
                <a:latin typeface=".AppleSystemUIFont"/>
              </a:rPr>
              <a:t> 说明</a:t>
            </a:r>
            <a:r>
              <a:rPr lang="zh-CN" altLang="en-US" b="1" dirty="0">
                <a:solidFill>
                  <a:srgbClr val="0E0E0E"/>
                </a:solidFill>
                <a:effectLst/>
                <a:latin typeface=".AppleSystemUIFont"/>
              </a:rPr>
              <a:t>为什么要挽回他们</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让我们首先来看</a:t>
            </a:r>
            <a:r>
              <a:rPr lang="zh-CN" altLang="en-US" b="1" dirty="0">
                <a:solidFill>
                  <a:srgbClr val="0E0E0E"/>
                </a:solidFill>
                <a:effectLst/>
                <a:latin typeface=".AppleSystemUIFont"/>
              </a:rPr>
              <a:t>如何挽回关系</a:t>
            </a:r>
            <a:r>
              <a:rPr lang="zh-CN" altLang="en-US" dirty="0">
                <a:solidFill>
                  <a:srgbClr val="0E0E0E"/>
                </a:solidFill>
                <a:effectLst/>
                <a:latin typeface=".AppleSystemUIFont"/>
              </a:rPr>
              <a:t>。神挽回陷在罪中的信徒的方法是</a:t>
            </a:r>
            <a:r>
              <a:rPr lang="en-US" altLang="zh-CN" dirty="0">
                <a:solidFill>
                  <a:srgbClr val="0E0E0E"/>
                </a:solidFill>
                <a:effectLst/>
                <a:latin typeface=".AppleSystemUIFont"/>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ndParaRPr>
          </a:p>
        </p:txBody>
      </p:sp>
    </p:spTree>
    <p:extLst>
      <p:ext uri="{BB962C8B-B14F-4D97-AF65-F5344CB8AC3E}">
        <p14:creationId xmlns:p14="http://schemas.microsoft.com/office/powerpoint/2010/main" val="1981707275"/>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2516534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842837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9541426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885858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594505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0427903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a:p>
            <a:endParaRPr lang="en-US" dirty="0"/>
          </a:p>
          <a:p>
            <a:r>
              <a:rPr lang="zh-CN" altLang="en-US" b="1" dirty="0">
                <a:solidFill>
                  <a:srgbClr val="0E0E0E"/>
                </a:solidFill>
                <a:effectLst/>
                <a:latin typeface=".AppleSystemUIFont"/>
              </a:rPr>
              <a:t>利未记</a:t>
            </a:r>
            <a:r>
              <a:rPr lang="en-US" altLang="zh-CN" b="1" dirty="0">
                <a:solidFill>
                  <a:srgbClr val="0E0E0E"/>
                </a:solidFill>
                <a:effectLst/>
                <a:latin typeface=".AppleSystemUIFont"/>
              </a:rPr>
              <a:t>23</a:t>
            </a:r>
            <a:r>
              <a:rPr lang="zh-CN" altLang="en-US" b="1" dirty="0">
                <a:solidFill>
                  <a:srgbClr val="0E0E0E"/>
                </a:solidFill>
                <a:effectLst/>
                <a:latin typeface=".AppleSystemUIFont"/>
              </a:rPr>
              <a:t>章</a:t>
            </a:r>
            <a:r>
              <a:rPr lang="zh-CN" altLang="en-US" dirty="0">
                <a:solidFill>
                  <a:srgbClr val="0E0E0E"/>
                </a:solidFill>
                <a:effectLst/>
                <a:latin typeface=".AppleSystemUIFont"/>
              </a:rPr>
              <a:t>列出了以色列的三个重要节期的顺序：</a:t>
            </a:r>
          </a:p>
          <a:p>
            <a:r>
              <a:rPr lang="en-US" altLang="zh-CN" dirty="0">
                <a:solidFill>
                  <a:srgbClr val="0E0E0E"/>
                </a:solidFill>
                <a:effectLst/>
                <a:latin typeface=".AppleSystemUIFont"/>
              </a:rPr>
              <a:t>• </a:t>
            </a:r>
            <a:r>
              <a:rPr lang="zh-CN" altLang="en-US" b="1" dirty="0">
                <a:solidFill>
                  <a:srgbClr val="0E0E0E"/>
                </a:solidFill>
                <a:effectLst/>
                <a:latin typeface=".AppleSystemUIFont"/>
              </a:rPr>
              <a:t>逾越节</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关于时间的疑问</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但耶稣如何能在周四晚上庆祝逾越节，而第二天（周五）下午</a:t>
            </a:r>
            <a:r>
              <a:rPr lang="en-US" altLang="zh-CN" dirty="0">
                <a:solidFill>
                  <a:srgbClr val="0E0E0E"/>
                </a:solidFill>
                <a:effectLst/>
                <a:latin typeface=".AppleSystemUIFont"/>
              </a:rPr>
              <a:t>3</a:t>
            </a:r>
            <a:r>
              <a:rPr lang="zh-CN" altLang="en-US" dirty="0">
                <a:solidFill>
                  <a:srgbClr val="0E0E0E"/>
                </a:solidFill>
                <a:effectLst/>
                <a:latin typeface=".AppleSystemUIFont"/>
              </a:rPr>
              <a:t>点，当逾越节的羔羊被宰杀时，祂却被钉死？</a:t>
            </a:r>
          </a:p>
          <a:p>
            <a:r>
              <a:rPr lang="en-US" altLang="zh-CN" dirty="0">
                <a:solidFill>
                  <a:srgbClr val="0E0E0E"/>
                </a:solidFill>
                <a:effectLst/>
                <a:latin typeface=".AppleSystemUIFont"/>
              </a:rPr>
              <a:t>• </a:t>
            </a:r>
            <a:r>
              <a:rPr lang="zh-CN" altLang="en-US" dirty="0">
                <a:solidFill>
                  <a:srgbClr val="0E0E0E"/>
                </a:solidFill>
                <a:effectLst/>
                <a:latin typeface=".AppleSystemUIFont"/>
              </a:rPr>
              <a:t>为什么犹太领袖在逾越节临近时急于将尸体从十字架上取下来，而耶稣前一天晚上已经庆祝了逾越节？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答案</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原因在于</a:t>
            </a:r>
            <a:r>
              <a:rPr lang="zh-CN" altLang="en-US" b="1" dirty="0">
                <a:solidFill>
                  <a:srgbClr val="0E0E0E"/>
                </a:solidFill>
                <a:effectLst/>
                <a:latin typeface=".AppleSystemUIFont"/>
              </a:rPr>
              <a:t>加利利的犹太人</a:t>
            </a:r>
            <a:r>
              <a:rPr lang="zh-CN" altLang="en-US" dirty="0">
                <a:solidFill>
                  <a:srgbClr val="0E0E0E"/>
                </a:solidFill>
                <a:effectLst/>
                <a:latin typeface=".AppleSystemUIFont"/>
              </a:rPr>
              <a:t>比</a:t>
            </a:r>
            <a:r>
              <a:rPr lang="zh-CN" altLang="en-US" b="1" dirty="0">
                <a:solidFill>
                  <a:srgbClr val="0E0E0E"/>
                </a:solidFill>
                <a:effectLst/>
                <a:latin typeface=".AppleSystemUIFont"/>
              </a:rPr>
              <a:t>犹太地区的犹太人</a:t>
            </a:r>
            <a:r>
              <a:rPr lang="zh-CN" altLang="en-US" dirty="0">
                <a:solidFill>
                  <a:srgbClr val="0E0E0E"/>
                </a:solidFill>
                <a:effectLst/>
                <a:latin typeface=".AppleSystemUIFont"/>
              </a:rPr>
              <a:t>提前一天庆祝逾越节。</a:t>
            </a:r>
          </a:p>
          <a:p>
            <a:r>
              <a:rPr lang="en-US" altLang="zh-CN" dirty="0">
                <a:solidFill>
                  <a:srgbClr val="0E0E0E"/>
                </a:solidFill>
                <a:effectLst/>
                <a:latin typeface=".AppleSystemUIFont"/>
              </a:rPr>
              <a:t>• </a:t>
            </a:r>
            <a:r>
              <a:rPr lang="zh-CN" altLang="en-US" dirty="0">
                <a:solidFill>
                  <a:srgbClr val="0E0E0E"/>
                </a:solidFill>
                <a:effectLst/>
                <a:latin typeface=".AppleSystemUIFont"/>
              </a:rPr>
              <a:t>因为祂的门徒是加利利人，耶稣自然遵循他们的时间表庆祝逾越节。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节期的次序</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总是在逾越节的第二天开始（</a:t>
            </a:r>
            <a:r>
              <a:rPr lang="zh-CN" altLang="en-US" b="1" dirty="0">
                <a:solidFill>
                  <a:srgbClr val="0E0E0E"/>
                </a:solidFill>
                <a:effectLst/>
                <a:latin typeface=".AppleSystemUIFont"/>
              </a:rPr>
              <a:t>利未记 </a:t>
            </a:r>
            <a:r>
              <a:rPr lang="en-US" altLang="zh-CN" b="1" dirty="0">
                <a:solidFill>
                  <a:srgbClr val="0E0E0E"/>
                </a:solidFill>
                <a:effectLst/>
                <a:latin typeface=".AppleSystemUIFont"/>
              </a:rPr>
              <a:t>23:5-6</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接着是</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，通常是在第一批农作物开始成熟后的第一个安息日（</a:t>
            </a:r>
            <a:r>
              <a:rPr lang="zh-CN" altLang="en-US" b="1" dirty="0">
                <a:solidFill>
                  <a:srgbClr val="0E0E0E"/>
                </a:solidFill>
                <a:effectLst/>
                <a:latin typeface=".AppleSystemUIFont"/>
              </a:rPr>
              <a:t>利未记 </a:t>
            </a:r>
            <a:r>
              <a:rPr lang="en-US" altLang="zh-CN" b="1" dirty="0">
                <a:solidFill>
                  <a:srgbClr val="0E0E0E"/>
                </a:solidFill>
                <a:effectLst/>
                <a:latin typeface=".AppleSystemUIFont"/>
              </a:rPr>
              <a:t>23:11</a:t>
            </a:r>
            <a:r>
              <a:rPr lang="zh-CN" altLang="en-US" dirty="0">
                <a:solidFill>
                  <a:srgbClr val="0E0E0E"/>
                </a:solidFill>
                <a:effectLst/>
                <a:latin typeface=".AppleSystemUIFont"/>
              </a:rPr>
              <a:t>）。</a:t>
            </a:r>
          </a:p>
          <a:p>
            <a:r>
              <a:rPr lang="zh-CN" altLang="en-US" dirty="0">
                <a:solidFill>
                  <a:srgbClr val="0E0E0E"/>
                </a:solidFill>
                <a:effectLst/>
                <a:latin typeface=".AppleSystemUIFont"/>
              </a:rPr>
              <a:t>初熟节象征着将有</a:t>
            </a:r>
            <a:r>
              <a:rPr lang="zh-CN" altLang="en-US" b="1" dirty="0">
                <a:solidFill>
                  <a:srgbClr val="0E0E0E"/>
                </a:solidFill>
                <a:effectLst/>
                <a:latin typeface=".AppleSystemUIFont"/>
              </a:rPr>
              <a:t>数百万捆禾束</a:t>
            </a:r>
            <a:r>
              <a:rPr lang="zh-CN" altLang="en-US" dirty="0">
                <a:solidFill>
                  <a:srgbClr val="0E0E0E"/>
                </a:solidFill>
                <a:effectLst/>
                <a:latin typeface=".AppleSystemUIFont"/>
              </a:rPr>
              <a:t>接踵而来，直到五旬节整个收割季节结束。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a:t>
            </a:r>
            <a:r>
              <a:rPr lang="zh-CN" altLang="en-US" b="1" dirty="0">
                <a:solidFill>
                  <a:srgbClr val="0E0E0E"/>
                </a:solidFill>
                <a:effectLst/>
                <a:latin typeface=".AppleSystemUIFont"/>
              </a:rPr>
              <a:t>主后</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zh-CN" altLang="en-US" dirty="0">
                <a:solidFill>
                  <a:srgbClr val="0E0E0E"/>
                </a:solidFill>
                <a:effectLst/>
                <a:latin typeface=".AppleSystemUIFont"/>
              </a:rPr>
              <a:t>，这三个节期连续三天一一发生！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重要意义</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这一安排的意义令人震撼：</a:t>
            </a:r>
          </a:p>
          <a:p>
            <a:r>
              <a:rPr lang="en-US" altLang="zh-CN" dirty="0">
                <a:solidFill>
                  <a:srgbClr val="0E0E0E"/>
                </a:solidFill>
                <a:effectLst/>
                <a:latin typeface=".AppleSystemUIFont"/>
              </a:rPr>
              <a:t>• </a:t>
            </a:r>
            <a:r>
              <a:rPr lang="zh-CN" altLang="en-US" dirty="0">
                <a:solidFill>
                  <a:srgbClr val="0E0E0E"/>
                </a:solidFill>
                <a:effectLst/>
                <a:latin typeface=".AppleSystemUIFont"/>
              </a:rPr>
              <a:t>周四晚上，在最后的晚餐中，基督预言了祂的死亡；</a:t>
            </a:r>
          </a:p>
          <a:p>
            <a:r>
              <a:rPr lang="en-US" altLang="zh-CN" dirty="0">
                <a:solidFill>
                  <a:srgbClr val="0E0E0E"/>
                </a:solidFill>
                <a:effectLst/>
                <a:latin typeface=".AppleSystemUIFont"/>
              </a:rPr>
              <a:t>• </a:t>
            </a:r>
            <a:r>
              <a:rPr lang="zh-CN" altLang="en-US" dirty="0">
                <a:solidFill>
                  <a:srgbClr val="0E0E0E"/>
                </a:solidFill>
                <a:effectLst/>
                <a:latin typeface=".AppleSystemUIFont"/>
              </a:rPr>
              <a:t>然后，耶稣在犹太地区的逾越节当天被钉死，</a:t>
            </a:r>
          </a:p>
          <a:p>
            <a:r>
              <a:rPr lang="en-US" altLang="zh-CN" dirty="0">
                <a:solidFill>
                  <a:srgbClr val="0E0E0E"/>
                </a:solidFill>
                <a:effectLst/>
                <a:latin typeface=".AppleSystemUIFont"/>
              </a:rPr>
              <a:t>• </a:t>
            </a:r>
            <a:r>
              <a:rPr lang="zh-CN" altLang="en-US" dirty="0">
                <a:solidFill>
                  <a:srgbClr val="0E0E0E"/>
                </a:solidFill>
                <a:effectLst/>
                <a:latin typeface=".AppleSystemUIFont"/>
              </a:rPr>
              <a:t>以便信徒可以过一种“没有酵”的生活（象征纯洁的</a:t>
            </a:r>
            <a:r>
              <a:rPr lang="zh-CN" altLang="en-US" b="1" dirty="0">
                <a:solidFill>
                  <a:srgbClr val="0E0E0E"/>
                </a:solidFill>
                <a:effectLst/>
                <a:latin typeface=".AppleSystemUIFont"/>
              </a:rPr>
              <a:t>除酵节</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紧接着，耶稣在</a:t>
            </a:r>
            <a:r>
              <a:rPr lang="zh-CN" altLang="en-US" b="1" dirty="0">
                <a:solidFill>
                  <a:srgbClr val="0E0E0E"/>
                </a:solidFill>
                <a:effectLst/>
                <a:latin typeface=".AppleSystemUIFont"/>
              </a:rPr>
              <a:t>初熟节</a:t>
            </a:r>
            <a:r>
              <a:rPr lang="zh-CN" altLang="en-US" dirty="0">
                <a:solidFill>
                  <a:srgbClr val="0E0E0E"/>
                </a:solidFill>
                <a:effectLst/>
                <a:latin typeface=".AppleSystemUIFont"/>
              </a:rPr>
              <a:t>复活，成为历史上第一个、也是唯一一个得到荣耀身体的人，作为未来</a:t>
            </a:r>
            <a:r>
              <a:rPr lang="zh-CN" altLang="en-US" b="1" dirty="0">
                <a:solidFill>
                  <a:srgbClr val="0E0E0E"/>
                </a:solidFill>
                <a:effectLst/>
                <a:latin typeface=".AppleSystemUIFont"/>
              </a:rPr>
              <a:t>无数人复活的预示</a:t>
            </a:r>
            <a:r>
              <a:rPr lang="zh-CN" altLang="en-US" dirty="0">
                <a:solidFill>
                  <a:srgbClr val="0E0E0E"/>
                </a:solidFill>
                <a:effectLst/>
                <a:latin typeface=".AppleSystemUIFont"/>
              </a:rPr>
              <a:t>（</a:t>
            </a:r>
            <a:r>
              <a:rPr lang="zh-CN" altLang="en-US" b="1" dirty="0">
                <a:solidFill>
                  <a:srgbClr val="0E0E0E"/>
                </a:solidFill>
                <a:effectLst/>
                <a:latin typeface=".AppleSystemUIFont"/>
              </a:rPr>
              <a:t>哥林多前书 </a:t>
            </a:r>
            <a:r>
              <a:rPr lang="en-US" altLang="zh-CN" b="1" dirty="0">
                <a:solidFill>
                  <a:srgbClr val="0E0E0E"/>
                </a:solidFill>
                <a:effectLst/>
                <a:latin typeface=".AppleSystemUIFont"/>
              </a:rPr>
              <a:t>15:20</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日期</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我们可以确定这些日期为：</a:t>
            </a:r>
          </a:p>
          <a:p>
            <a:r>
              <a:rPr lang="en-US" altLang="zh-CN" dirty="0">
                <a:solidFill>
                  <a:srgbClr val="0E0E0E"/>
                </a:solidFill>
                <a:effectLst/>
                <a:latin typeface=".AppleSystemUIFont"/>
              </a:rPr>
              <a:t>• </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2</a:t>
            </a:r>
            <a:r>
              <a:rPr lang="zh-CN" altLang="en-US" b="1"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周四晚上，逾越节；</a:t>
            </a:r>
          </a:p>
          <a:p>
            <a:r>
              <a:rPr lang="en-US" altLang="zh-CN" dirty="0">
                <a:solidFill>
                  <a:srgbClr val="0E0E0E"/>
                </a:solidFill>
                <a:effectLst/>
                <a:latin typeface=".AppleSystemUIFont"/>
              </a:rPr>
              <a:t>• </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3</a:t>
            </a:r>
            <a:r>
              <a:rPr lang="zh-CN" altLang="en-US" b="1"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耶稣受难日（周五）；</a:t>
            </a:r>
          </a:p>
          <a:p>
            <a:r>
              <a:rPr lang="en-US" altLang="zh-CN" dirty="0">
                <a:solidFill>
                  <a:srgbClr val="0E0E0E"/>
                </a:solidFill>
                <a:effectLst/>
                <a:latin typeface=".AppleSystemUIFont"/>
              </a:rPr>
              <a:t>• </a:t>
            </a:r>
            <a:r>
              <a:rPr lang="en-US" altLang="zh-CN" b="1" dirty="0">
                <a:solidFill>
                  <a:srgbClr val="0E0E0E"/>
                </a:solidFill>
                <a:effectLst/>
                <a:latin typeface=".AppleSystemUIFont"/>
              </a:rPr>
              <a:t>33</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5</a:t>
            </a:r>
            <a:r>
              <a:rPr lang="zh-CN" altLang="en-US" b="1" dirty="0">
                <a:solidFill>
                  <a:srgbClr val="0E0E0E"/>
                </a:solidFill>
                <a:effectLst/>
                <a:latin typeface=".AppleSystemUIFont"/>
              </a:rPr>
              <a:t>日</a:t>
            </a:r>
            <a:r>
              <a:rPr lang="en-US" altLang="zh-CN" dirty="0">
                <a:solidFill>
                  <a:srgbClr val="0E0E0E"/>
                </a:solidFill>
                <a:effectLst/>
                <a:latin typeface=".AppleSystemUIFont"/>
              </a:rPr>
              <a:t>——</a:t>
            </a:r>
            <a:r>
              <a:rPr lang="zh-CN" altLang="en-US" dirty="0">
                <a:solidFill>
                  <a:srgbClr val="0E0E0E"/>
                </a:solidFill>
                <a:effectLst/>
                <a:latin typeface=".AppleSystemUIFont"/>
              </a:rPr>
              <a:t>耶稣在初熟节复活（周日）。</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DFF8C-51E1-4B17-BD1C-C04A2E29531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373425170"/>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316</a:t>
            </a:fld>
            <a:endParaRPr lang="en-US" altLang="zh-CN"/>
          </a:p>
        </p:txBody>
      </p:sp>
    </p:spTree>
    <p:extLst>
      <p:ext uri="{BB962C8B-B14F-4D97-AF65-F5344CB8AC3E}">
        <p14:creationId xmlns:p14="http://schemas.microsoft.com/office/powerpoint/2010/main" val="2001533488"/>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317</a:t>
            </a:fld>
            <a:endParaRPr lang="en-US" altLang="zh-CN"/>
          </a:p>
        </p:txBody>
      </p:sp>
    </p:spTree>
    <p:extLst>
      <p:ext uri="{BB962C8B-B14F-4D97-AF65-F5344CB8AC3E}">
        <p14:creationId xmlns:p14="http://schemas.microsoft.com/office/powerpoint/2010/main" val="326797347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en-US" dirty="0">
                <a:latin typeface="Arial" charset="0"/>
                <a:ea typeface="ＭＳ Ｐゴシック" charset="0"/>
                <a:cs typeface="ＭＳ Ｐゴシック" charset="0"/>
              </a:rPr>
              <a:t>基督拥有一切权柄，但他将一些权力扩展到了我们当下的人。 这里看起来似乎有四个命令，但是“</a:t>
            </a:r>
            <a:r>
              <a:rPr lang="en-US" altLang="zh-TW" dirty="0">
                <a:latin typeface="Arial" charset="0"/>
                <a:ea typeface="ＭＳ Ｐゴシック" charset="0"/>
                <a:cs typeface="ＭＳ Ｐゴシック" charset="0"/>
              </a:rPr>
              <a:t>make disciples”</a:t>
            </a:r>
            <a:r>
              <a:rPr lang="zh-TW" altLang="en-US" dirty="0">
                <a:latin typeface="Arial" charset="0"/>
                <a:ea typeface="ＭＳ Ｐゴシック" charset="0"/>
                <a:cs typeface="ＭＳ Ｐゴシック" charset="0"/>
              </a:rPr>
              <a:t>是这里唯一的命令。 我们也遵守三个分词：去，施洗和教学。</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65829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76A414-5C93-E44F-B7B0-8485518D4944}" type="slidenum">
              <a:rPr lang="zh-CN" altLang="en-US" sz="1200">
                <a:solidFill>
                  <a:srgbClr val="000000"/>
                </a:solidFill>
                <a:latin typeface="Arial" charset="0"/>
              </a:rPr>
              <a:pPr/>
              <a:t>34</a:t>
            </a:fld>
            <a:endParaRPr lang="en-US" altLang="zh-CN"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God’s strategy to bring sinning Christians back is to involve as few people as you can.</a:t>
            </a:r>
          </a:p>
          <a:p>
            <a:pPr eaLnBrk="1" hangingPunct="1"/>
            <a:endParaRPr lang="en-US" altLang="zh-CN" dirty="0">
              <a:ea typeface="MS PGothic"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神挽回陷在罪中的基督徒的策略是</a:t>
            </a:r>
            <a:r>
              <a:rPr lang="zh-CN" altLang="en-US" b="1" dirty="0">
                <a:solidFill>
                  <a:srgbClr val="0E0E0E"/>
                </a:solidFill>
                <a:effectLst/>
                <a:latin typeface=".AppleSystemUIFont"/>
              </a:rPr>
              <a:t>尽量少牵涉他人</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260718532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en-US" dirty="0">
                <a:latin typeface="Arial" charset="0"/>
                <a:ea typeface="ＭＳ Ｐゴシック" charset="0"/>
                <a:cs typeface="ＭＳ Ｐゴシック" charset="0"/>
              </a:rPr>
              <a:t>大多数教会都强调第三栏，只考虑教导为门徒</a:t>
            </a:r>
            <a:r>
              <a:rPr lang="en-US" altLang="zh-TW" dirty="0">
                <a:latin typeface="Arial" charset="0"/>
                <a:ea typeface="ＭＳ Ｐゴシック" charset="0"/>
                <a:cs typeface="ＭＳ Ｐゴシック" charset="0"/>
              </a:rPr>
              <a:t>; </a:t>
            </a:r>
            <a:r>
              <a:rPr lang="zh-TW" altLang="en-US" dirty="0">
                <a:latin typeface="Arial" charset="0"/>
                <a:ea typeface="ＭＳ Ｐゴシック" charset="0"/>
                <a:cs typeface="ＭＳ Ｐゴシック" charset="0"/>
              </a:rPr>
              <a:t>但是，它包括去教，施洗和教学。</a:t>
            </a:r>
          </a:p>
          <a:p>
            <a:pPr eaLnBrk="1" hangingPunct="1"/>
            <a:r>
              <a:rPr lang="zh-TW" altLang="en-US" dirty="0">
                <a:latin typeface="Arial" charset="0"/>
                <a:ea typeface="ＭＳ Ｐゴシック" charset="0"/>
                <a:cs typeface="ＭＳ Ｐゴシック" charset="0"/>
              </a:rPr>
              <a:t>在适当的专栏中列出教会的事工。 如果它不能列在其中一个之下，那么就消除那个事工。</a:t>
            </a:r>
          </a:p>
          <a:p>
            <a:pPr eaLnBrk="1" hangingPunct="1"/>
            <a:r>
              <a:rPr lang="zh-TW" altLang="en-US" dirty="0">
                <a:latin typeface="Arial" charset="0"/>
                <a:ea typeface="ＭＳ Ｐゴシック" charset="0"/>
                <a:cs typeface="ＭＳ Ｐゴシック" charset="0"/>
              </a:rPr>
              <a:t>你教会中三列中哪一列最弱？ 你能做些什么来加强这个薄弱环节？</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67391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14170960"/>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cs typeface="ＭＳ Ｐゴシック" charset="0"/>
            </a:endParaRPr>
          </a:p>
          <a:p>
            <a:r>
              <a:rPr lang="en-US" altLang="zh-CN"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altLang="zh-CN" dirty="0">
                <a:effectLst/>
              </a:rPr>
              <a:t> </a:t>
            </a:r>
          </a:p>
          <a:p>
            <a:r>
              <a:rPr lang="en-US" altLang="zh-CN" dirty="0">
                <a:cs typeface="ＭＳ Ｐゴシック" charset="0"/>
              </a:rPr>
              <a:t>Do you agree that the name of Jesus is the most dishonored in the world? Few people swear by the name of any other religious or political or other leader. </a:t>
            </a:r>
          </a:p>
          <a:p>
            <a:r>
              <a:rPr lang="en-US" altLang="zh-CN" dirty="0">
                <a:cs typeface="ＭＳ Ｐゴシック" charset="0"/>
              </a:rPr>
              <a:t>Even Christians don't often think much about the three main names of Jesus noted 60 times in the NT. </a:t>
            </a:r>
          </a:p>
          <a:p>
            <a:endParaRPr lang="en-US" altLang="zh-CN" dirty="0">
              <a:cs typeface="ＭＳ Ｐゴシック" charset="0"/>
            </a:endParaRPr>
          </a:p>
          <a:p>
            <a:r>
              <a:rPr lang="zh-CN" altLang="en-US" dirty="0">
                <a:solidFill>
                  <a:srgbClr val="0E0E0E"/>
                </a:solidFill>
                <a:effectLst/>
                <a:latin typeface=".AppleSystemUIFont"/>
              </a:rPr>
              <a:t>我们需要明白，</a:t>
            </a:r>
            <a:r>
              <a:rPr lang="zh-CN" altLang="en-US" b="1" dirty="0">
                <a:solidFill>
                  <a:srgbClr val="0E0E0E"/>
                </a:solidFill>
                <a:effectLst/>
                <a:latin typeface=".AppleSystemUIFont"/>
              </a:rPr>
              <a:t>耶稣是主耶稣基督</a:t>
            </a:r>
            <a:r>
              <a:rPr lang="zh-CN" altLang="en-US" dirty="0">
                <a:solidFill>
                  <a:srgbClr val="0E0E0E"/>
                </a:solidFill>
                <a:effectLst/>
                <a:latin typeface=".AppleSystemUIFont"/>
              </a:rPr>
              <a:t>意味着什么。</a:t>
            </a:r>
          </a:p>
          <a:p>
            <a:r>
              <a:rPr lang="zh-CN" altLang="en-US" dirty="0">
                <a:solidFill>
                  <a:srgbClr val="0E0E0E"/>
                </a:solidFill>
                <a:effectLst/>
                <a:latin typeface=".AppleSystemUIFont"/>
              </a:rPr>
              <a:t>你是否同意，耶稣的名字是世上最被轻慢的名字？很少有人用其他宗教、政治或其他领袖的名字发誓。</a:t>
            </a:r>
          </a:p>
          <a:p>
            <a:r>
              <a:rPr lang="zh-CN" altLang="en-US" dirty="0">
                <a:solidFill>
                  <a:srgbClr val="0E0E0E"/>
                </a:solidFill>
                <a:effectLst/>
                <a:latin typeface=".AppleSystemUIFont"/>
              </a:rPr>
              <a:t>即使是基督徒，也很少思考圣经新约中提到的</a:t>
            </a:r>
            <a:r>
              <a:rPr lang="zh-CN" altLang="en-US" b="1" dirty="0">
                <a:solidFill>
                  <a:srgbClr val="0E0E0E"/>
                </a:solidFill>
                <a:effectLst/>
                <a:latin typeface=".AppleSystemUIFont"/>
              </a:rPr>
              <a:t>耶稣的三个主要名字</a:t>
            </a:r>
            <a:r>
              <a:rPr lang="zh-CN" altLang="en-US" dirty="0">
                <a:solidFill>
                  <a:srgbClr val="0E0E0E"/>
                </a:solidFill>
                <a:effectLst/>
                <a:latin typeface=".AppleSystemUIFont"/>
              </a:rPr>
              <a:t>（共出现了</a:t>
            </a:r>
            <a:r>
              <a:rPr lang="en-US" altLang="zh-CN" dirty="0">
                <a:solidFill>
                  <a:srgbClr val="0E0E0E"/>
                </a:solidFill>
                <a:effectLst/>
                <a:latin typeface=".AppleSystemUIFont"/>
              </a:rPr>
              <a:t>60</a:t>
            </a:r>
            <a:r>
              <a:rPr lang="zh-CN" altLang="en-US" dirty="0">
                <a:solidFill>
                  <a:srgbClr val="0E0E0E"/>
                </a:solidFill>
                <a:effectLst/>
                <a:latin typeface=".AppleSystemUIFont"/>
              </a:rPr>
              <a:t>次）。</a:t>
            </a:r>
          </a:p>
          <a:p>
            <a:endParaRPr lang="en-US" altLang="zh-CN" dirty="0">
              <a:cs typeface="ＭＳ Ｐゴシック" charset="0"/>
            </a:endParaRPr>
          </a:p>
        </p:txBody>
      </p:sp>
    </p:spTree>
    <p:extLst>
      <p:ext uri="{BB962C8B-B14F-4D97-AF65-F5344CB8AC3E}">
        <p14:creationId xmlns:p14="http://schemas.microsoft.com/office/powerpoint/2010/main" val="37923173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r>
              <a:rPr lang="en-US" altLang="zh-CN" dirty="0">
                <a:solidFill>
                  <a:srgbClr val="0E0E0E"/>
                </a:solidFill>
                <a:effectLst/>
                <a:latin typeface=".AppleSystemUIFont"/>
              </a:rPr>
              <a:t>【</a:t>
            </a:r>
            <a:r>
              <a:rPr lang="zh-CN" altLang="en-US" dirty="0">
                <a:solidFill>
                  <a:srgbClr val="0E0E0E"/>
                </a:solidFill>
                <a:effectLst/>
                <a:latin typeface=".AppleSystemUIFont"/>
              </a:rPr>
              <a:t>耶稣应验了每一个关于祂的预言，证明祂是王。</a:t>
            </a:r>
            <a:r>
              <a:rPr lang="en-US" altLang="zh-CN" dirty="0">
                <a:solidFill>
                  <a:srgbClr val="0E0E0E"/>
                </a:solidFill>
                <a:effectLst/>
                <a:latin typeface=".AppleSystemUIFont"/>
              </a:rPr>
              <a:t>】</a:t>
            </a:r>
          </a:p>
          <a:p>
            <a:r>
              <a:rPr lang="en-US" altLang="zh-CN" dirty="0">
                <a:solidFill>
                  <a:srgbClr val="0E0E0E"/>
                </a:solidFill>
                <a:effectLst/>
                <a:latin typeface=".AppleSystemUIFont"/>
              </a:rPr>
              <a:t>【“</a:t>
            </a:r>
            <a:r>
              <a:rPr lang="zh-CN" altLang="en-US" dirty="0">
                <a:solidFill>
                  <a:srgbClr val="0E0E0E"/>
                </a:solidFill>
                <a:effectLst/>
                <a:latin typeface=".AppleSystemUIFont"/>
              </a:rPr>
              <a:t>基督”意为“弥赛亚</a:t>
            </a:r>
            <a:r>
              <a:rPr lang="en-US" altLang="zh-CN" dirty="0">
                <a:solidFill>
                  <a:srgbClr val="0E0E0E"/>
                </a:solidFill>
                <a:effectLst/>
                <a:latin typeface=".AppleSystemUIFont"/>
              </a:rPr>
              <a:t>-</a:t>
            </a:r>
            <a:r>
              <a:rPr lang="zh-CN" altLang="en-US" dirty="0">
                <a:solidFill>
                  <a:srgbClr val="0E0E0E"/>
                </a:solidFill>
                <a:effectLst/>
                <a:latin typeface=".AppleSystemUIFont"/>
              </a:rPr>
              <a:t>统治者”，因为祂完全履行了祂的使命。</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基督还需要做些什么，才能让你将生命托付给祂？</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你是否曾因基督的第一个错误而受害？怎么受害的？</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你是否意识到，耶稣成为弥赛亚在统计上是多么不可能的事情？</a:t>
            </a:r>
          </a:p>
          <a:p>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r>
              <a:rPr lang="en-US" altLang="zh-CN" dirty="0">
                <a:solidFill>
                  <a:srgbClr val="0E0E0E"/>
                </a:solidFill>
                <a:effectLst/>
                <a:latin typeface=".AppleSystemUIFont"/>
              </a:rPr>
              <a:t>【</a:t>
            </a:r>
            <a:r>
              <a:rPr lang="zh-CN" altLang="en-US" dirty="0">
                <a:solidFill>
                  <a:srgbClr val="0E0E0E"/>
                </a:solidFill>
                <a:effectLst/>
                <a:latin typeface=".AppleSystemUIFont"/>
              </a:rPr>
              <a:t>作为主，祂是每一个信徒生命的主人。</a:t>
            </a:r>
            <a:r>
              <a:rPr lang="en-US" altLang="zh-CN" dirty="0">
                <a:solidFill>
                  <a:srgbClr val="0E0E0E"/>
                </a:solidFill>
                <a:effectLst/>
                <a:latin typeface=".AppleSystemUIFont"/>
              </a:rPr>
              <a:t>】</a:t>
            </a:r>
          </a:p>
          <a:p>
            <a:r>
              <a:rPr lang="zh-CN" altLang="en-US" dirty="0">
                <a:solidFill>
                  <a:srgbClr val="0E0E0E"/>
                </a:solidFill>
                <a:effectLst/>
                <a:latin typeface=".AppleSystemUIFont"/>
              </a:rPr>
              <a:t>作为一名基督徒，你是否承认基督对你的</a:t>
            </a:r>
            <a:r>
              <a:rPr lang="zh-CN" altLang="en-US" b="1" dirty="0">
                <a:solidFill>
                  <a:srgbClr val="0E0E0E"/>
                </a:solidFill>
                <a:effectLst/>
                <a:latin typeface=".AppleSystemUIFont"/>
              </a:rPr>
              <a:t>权柄</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在你的工作和生活中，你为什么做你所做的事情？</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你是如何做出那个决定的？</a:t>
            </a:r>
          </a:p>
          <a:p>
            <a:r>
              <a:rPr lang="en-US" altLang="zh-CN" dirty="0">
                <a:solidFill>
                  <a:srgbClr val="0E0E0E"/>
                </a:solidFill>
                <a:effectLst/>
                <a:latin typeface=".AppleSystemUIFont"/>
              </a:rPr>
              <a:t>• </a:t>
            </a:r>
            <a:r>
              <a:rPr lang="zh-CN" altLang="en-US" dirty="0">
                <a:solidFill>
                  <a:srgbClr val="0E0E0E"/>
                </a:solidFill>
                <a:effectLst/>
                <a:latin typeface=".AppleSystemUIFont"/>
              </a:rPr>
              <a:t>在你现在的生活中，有哪些领域需要</a:t>
            </a:r>
            <a:r>
              <a:rPr lang="zh-CN" altLang="en-US" b="1" dirty="0">
                <a:solidFill>
                  <a:srgbClr val="0E0E0E"/>
                </a:solidFill>
                <a:effectLst/>
                <a:latin typeface=".AppleSystemUIFont"/>
              </a:rPr>
              <a:t>顺服祂的权柄</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4145166846"/>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祂实现了祂的名字所承载的意义，并通过从坟墓中复活证明了祂能拯救我们。</a:t>
            </a:r>
            <a:r>
              <a:rPr lang="en-US" altLang="zh-CN" dirty="0">
                <a:solidFill>
                  <a:srgbClr val="0E0E0E"/>
                </a:solidFill>
                <a:effectLst/>
                <a:latin typeface=".AppleSystemUIFont"/>
              </a:rPr>
              <a:t>】</a:t>
            </a:r>
          </a:p>
          <a:p>
            <a:r>
              <a:rPr lang="zh-CN" altLang="en-US" dirty="0">
                <a:solidFill>
                  <a:srgbClr val="0E0E0E"/>
                </a:solidFill>
                <a:effectLst/>
                <a:latin typeface=".AppleSystemUIFont"/>
              </a:rPr>
              <a:t>基督的复活对你个人有什么影响？</a:t>
            </a:r>
          </a:p>
          <a:p>
            <a:r>
              <a:rPr lang="en-US" altLang="zh-CN" dirty="0">
                <a:solidFill>
                  <a:srgbClr val="0E0E0E"/>
                </a:solidFill>
                <a:effectLst/>
                <a:latin typeface=".AppleSystemUIFont"/>
              </a:rPr>
              <a:t>• </a:t>
            </a:r>
            <a:r>
              <a:rPr lang="zh-CN" altLang="en-US" dirty="0">
                <a:solidFill>
                  <a:srgbClr val="0E0E0E"/>
                </a:solidFill>
                <a:effectLst/>
                <a:latin typeface=".AppleSystemUIFont"/>
              </a:rPr>
              <a:t>你相信耶稣真的从死里复活了吗？</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你是否曾认真地研究过复活的意义？</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28:19</a:t>
            </a:r>
            <a:r>
              <a:rPr lang="zh-CN" altLang="en-US" dirty="0">
                <a:solidFill>
                  <a:srgbClr val="0E0E0E"/>
                </a:solidFill>
                <a:effectLst/>
                <a:latin typeface=".AppleSystemUIFont"/>
              </a:rPr>
              <a:t>中提到的门徒之一吗？</a:t>
            </a:r>
          </a:p>
          <a:p>
            <a:r>
              <a:rPr lang="en-US" altLang="zh-CN" dirty="0">
                <a:solidFill>
                  <a:srgbClr val="0E0E0E"/>
                </a:solidFill>
                <a:effectLst/>
                <a:latin typeface=".AppleSystemUIFont"/>
              </a:rPr>
              <a:t>• </a:t>
            </a:r>
            <a:r>
              <a:rPr lang="zh-CN" altLang="en-US" dirty="0">
                <a:solidFill>
                  <a:srgbClr val="0E0E0E"/>
                </a:solidFill>
                <a:effectLst/>
                <a:latin typeface=".AppleSystemUIFont"/>
              </a:rPr>
              <a:t>你如何能更好地使人成为门徒？你应该带领谁成为门徒？</a:t>
            </a:r>
          </a:p>
          <a:p>
            <a:endParaRPr lang="en-US" dirty="0">
              <a:cs typeface="ＭＳ Ｐゴシック" charset="0"/>
            </a:endParaRPr>
          </a:p>
        </p:txBody>
      </p:sp>
    </p:spTree>
    <p:extLst>
      <p:ext uri="{BB962C8B-B14F-4D97-AF65-F5344CB8AC3E}">
        <p14:creationId xmlns:p14="http://schemas.microsoft.com/office/powerpoint/2010/main" val="272254627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363543867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01765994"/>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将耶稣作为你生命的</a:t>
            </a:r>
            <a:r>
              <a:rPr lang="zh-CN" altLang="en-US" b="1" dirty="0">
                <a:solidFill>
                  <a:srgbClr val="0E0E0E"/>
                </a:solidFill>
                <a:effectLst/>
                <a:latin typeface=".AppleSystemUIFont"/>
              </a:rPr>
              <a:t>救主</a:t>
            </a:r>
            <a:r>
              <a:rPr lang="zh-CN" altLang="en-US" dirty="0">
                <a:solidFill>
                  <a:srgbClr val="0E0E0E"/>
                </a:solidFill>
                <a:effectLst/>
                <a:latin typeface=".AppleSystemUIFont"/>
              </a:rPr>
              <a:t>、</a:t>
            </a:r>
            <a:r>
              <a:rPr lang="zh-CN" altLang="en-US" b="1" dirty="0">
                <a:solidFill>
                  <a:srgbClr val="0E0E0E"/>
                </a:solidFill>
                <a:effectLst/>
                <a:latin typeface=".AppleSystemUIFont"/>
              </a:rPr>
              <a:t>神</a:t>
            </a:r>
            <a:r>
              <a:rPr lang="zh-CN" altLang="en-US" dirty="0">
                <a:solidFill>
                  <a:srgbClr val="0E0E0E"/>
                </a:solidFill>
                <a:effectLst/>
                <a:latin typeface=".AppleSystemUIFont"/>
              </a:rPr>
              <a:t>和</a:t>
            </a:r>
            <a:r>
              <a:rPr lang="zh-CN" altLang="en-US" b="1" dirty="0">
                <a:solidFill>
                  <a:srgbClr val="0E0E0E"/>
                </a:solidFill>
                <a:effectLst/>
                <a:latin typeface=".AppleSystemUIFont"/>
              </a:rPr>
              <a:t>王</a:t>
            </a:r>
            <a:r>
              <a:rPr lang="zh-CN" altLang="en-US" dirty="0">
                <a:solidFill>
                  <a:srgbClr val="0E0E0E"/>
                </a:solidFill>
                <a:effectLst/>
                <a:latin typeface=".AppleSystemUIFont"/>
              </a:rPr>
              <a:t>来侍奉！</a:t>
            </a:r>
          </a:p>
          <a:p>
            <a:endParaRPr lang="en-US" dirty="0">
              <a:cs typeface="ＭＳ Ｐゴシック" charset="0"/>
            </a:endParaRPr>
          </a:p>
        </p:txBody>
      </p:sp>
    </p:spTree>
    <p:extLst>
      <p:ext uri="{BB962C8B-B14F-4D97-AF65-F5344CB8AC3E}">
        <p14:creationId xmlns:p14="http://schemas.microsoft.com/office/powerpoint/2010/main" val="122459073"/>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89106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A4E386C-0CC0-3E4C-977A-3ABA14D44FFF}" type="slidenum">
              <a:rPr lang="zh-CN" altLang="en-US" sz="1200">
                <a:solidFill>
                  <a:srgbClr val="000000"/>
                </a:solidFill>
                <a:latin typeface="Arial" charset="0"/>
              </a:rPr>
              <a:pPr/>
              <a:t>35</a:t>
            </a:fld>
            <a:endParaRPr lang="en-US" altLang="zh-CN" sz="1200">
              <a:solidFill>
                <a:srgbClr val="000000"/>
              </a:solidFill>
              <a:latin typeface="Arial"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desired end is restoration, not punishment or excommunication</a:t>
            </a:r>
            <a:r>
              <a:rPr lang="en-SG" sz="1200" kern="1200" dirty="0">
                <a:solidFill>
                  <a:schemeClr val="tx1"/>
                </a:solidFill>
                <a:effectLst/>
                <a:latin typeface="Arial" charset="0"/>
                <a:ea typeface="ＭＳ Ｐゴシック" charset="0"/>
                <a:cs typeface="ＭＳ Ｐゴシック" charset="0"/>
              </a:rPr>
              <a:t>.</a:t>
            </a:r>
          </a:p>
          <a:p>
            <a:pPr eaLnBrk="1" hangingPunct="1"/>
            <a:r>
              <a:rPr lang="en-SG" dirty="0"/>
              <a:t>The goal of discipline is behavior change to bring the wayward one back.  Unfortunately, too many churches </a:t>
            </a:r>
            <a:r>
              <a:rPr lang="ru-RU" dirty="0"/>
              <a:t>"</a:t>
            </a:r>
            <a:r>
              <a:rPr lang="en-SG" dirty="0"/>
              <a:t>excommunicate</a:t>
            </a:r>
            <a:r>
              <a:rPr lang="ru-RU" dirty="0"/>
              <a:t>"</a:t>
            </a:r>
            <a:r>
              <a:rPr lang="en-SG" dirty="0"/>
              <a:t> to punish rather than restore).</a:t>
            </a:r>
          </a:p>
          <a:p>
            <a:pPr eaLnBrk="1" hangingPunct="1"/>
            <a:r>
              <a:rPr lang="en-SG" dirty="0"/>
              <a:t>Restoration is God’s goal for a wandering saint in the sheep image of verses 10-14.</a:t>
            </a:r>
          </a:p>
          <a:p>
            <a:pPr eaLnBrk="1" hangingPunct="1"/>
            <a:r>
              <a:rPr lang="en-SG" dirty="0"/>
              <a:t>Restoration is the explicit teaching of this text in verse 15b.</a:t>
            </a:r>
          </a:p>
          <a:p>
            <a:pPr eaLnBrk="1" hangingPunct="1"/>
            <a:r>
              <a:rPr lang="en-SG" dirty="0"/>
              <a:t>Restoration is the goal of church discipline in other passages like Galatians 6:1.</a:t>
            </a:r>
          </a:p>
          <a:p>
            <a:pPr eaLnBrk="1" hangingPunct="1"/>
            <a:endParaRPr lang="en-US" dirty="0"/>
          </a:p>
          <a:p>
            <a:r>
              <a:rPr lang="zh-CN" altLang="en-US" dirty="0">
                <a:solidFill>
                  <a:srgbClr val="0E0E0E"/>
                </a:solidFill>
                <a:effectLst/>
                <a:latin typeface=".AppleSystemUIFont"/>
              </a:rPr>
              <a:t>最终的目的是</a:t>
            </a:r>
            <a:r>
              <a:rPr lang="zh-CN" altLang="en-US" b="1" dirty="0">
                <a:solidFill>
                  <a:srgbClr val="0E0E0E"/>
                </a:solidFill>
                <a:effectLst/>
                <a:latin typeface=".AppleSystemUIFont"/>
              </a:rPr>
              <a:t>挽回</a:t>
            </a:r>
            <a:r>
              <a:rPr lang="zh-CN" altLang="en-US" dirty="0">
                <a:solidFill>
                  <a:srgbClr val="0E0E0E"/>
                </a:solidFill>
                <a:effectLst/>
                <a:latin typeface=".AppleSystemUIFont"/>
              </a:rPr>
              <a:t>，而不是</a:t>
            </a:r>
            <a:r>
              <a:rPr lang="zh-CN" altLang="en-US" b="1" dirty="0">
                <a:solidFill>
                  <a:srgbClr val="0E0E0E"/>
                </a:solidFill>
                <a:effectLst/>
                <a:latin typeface=".AppleSystemUIFont"/>
              </a:rPr>
              <a:t>惩罚</a:t>
            </a:r>
            <a:r>
              <a:rPr lang="zh-CN" altLang="en-US" dirty="0">
                <a:solidFill>
                  <a:srgbClr val="0E0E0E"/>
                </a:solidFill>
                <a:effectLst/>
                <a:latin typeface=".AppleSystemUIFont"/>
              </a:rPr>
              <a:t>或</a:t>
            </a:r>
            <a:r>
              <a:rPr lang="zh-CN" altLang="en-US" b="1" dirty="0">
                <a:solidFill>
                  <a:srgbClr val="0E0E0E"/>
                </a:solidFill>
                <a:effectLst/>
                <a:latin typeface=".AppleSystemUIFont"/>
              </a:rPr>
              <a:t>逐出教会</a:t>
            </a:r>
            <a:r>
              <a:rPr lang="zh-CN" altLang="en-US" dirty="0">
                <a:solidFill>
                  <a:srgbClr val="0E0E0E"/>
                </a:solidFill>
                <a:effectLst/>
                <a:latin typeface=".AppleSystemUIFont"/>
              </a:rPr>
              <a:t>。</a:t>
            </a:r>
          </a:p>
          <a:p>
            <a:r>
              <a:rPr lang="zh-CN" altLang="en-US" b="1" dirty="0">
                <a:solidFill>
                  <a:srgbClr val="0E0E0E"/>
                </a:solidFill>
                <a:effectLst/>
                <a:latin typeface=".AppleSystemUIFont"/>
              </a:rPr>
              <a:t>管教的目标</a:t>
            </a:r>
            <a:r>
              <a:rPr lang="zh-CN" altLang="en-US" dirty="0">
                <a:solidFill>
                  <a:srgbClr val="0E0E0E"/>
                </a:solidFill>
                <a:effectLst/>
                <a:latin typeface=".AppleSystemUIFont"/>
              </a:rPr>
              <a:t>是通过行为的改变，将那位</a:t>
            </a:r>
            <a:r>
              <a:rPr lang="zh-CN" altLang="en-US" b="1" dirty="0">
                <a:solidFill>
                  <a:srgbClr val="0E0E0E"/>
                </a:solidFill>
                <a:effectLst/>
                <a:latin typeface=".AppleSystemUIFont"/>
              </a:rPr>
              <a:t>迷失的人</a:t>
            </a:r>
            <a:r>
              <a:rPr lang="zh-CN" altLang="en-US" dirty="0">
                <a:solidFill>
                  <a:srgbClr val="0E0E0E"/>
                </a:solidFill>
                <a:effectLst/>
                <a:latin typeface=".AppleSystemUIFont"/>
              </a:rPr>
              <a:t>带回正途。不幸的是，太多教会用“逐出”的方式来</a:t>
            </a:r>
            <a:r>
              <a:rPr lang="zh-CN" altLang="en-US" b="1" dirty="0">
                <a:solidFill>
                  <a:srgbClr val="0E0E0E"/>
                </a:solidFill>
                <a:effectLst/>
                <a:latin typeface=".AppleSystemUIFont"/>
              </a:rPr>
              <a:t>惩罚</a:t>
            </a:r>
            <a:r>
              <a:rPr lang="zh-CN" altLang="en-US" dirty="0">
                <a:solidFill>
                  <a:srgbClr val="0E0E0E"/>
                </a:solidFill>
                <a:effectLst/>
                <a:latin typeface=".AppleSystemUIFont"/>
              </a:rPr>
              <a:t>而非</a:t>
            </a:r>
            <a:r>
              <a:rPr lang="zh-CN" altLang="en-US" b="1" dirty="0">
                <a:solidFill>
                  <a:srgbClr val="0E0E0E"/>
                </a:solidFill>
                <a:effectLst/>
                <a:latin typeface=".AppleSystemUIFont"/>
              </a:rPr>
              <a:t>挽回</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挽回</a:t>
            </a:r>
            <a:r>
              <a:rPr lang="zh-CN" altLang="en-US" dirty="0">
                <a:solidFill>
                  <a:srgbClr val="0E0E0E"/>
                </a:solidFill>
                <a:effectLst/>
                <a:latin typeface=".AppleSystemUIFont"/>
              </a:rPr>
              <a:t>是神对迷失圣徒的目标，正如</a:t>
            </a:r>
            <a:r>
              <a:rPr lang="en-US" altLang="zh-CN" b="1" dirty="0">
                <a:solidFill>
                  <a:srgbClr val="0E0E0E"/>
                </a:solidFill>
                <a:effectLst/>
                <a:latin typeface=".AppleSystemUIFont"/>
              </a:rPr>
              <a:t>10-14</a:t>
            </a:r>
            <a:r>
              <a:rPr lang="zh-CN" altLang="en-US" b="1" dirty="0">
                <a:solidFill>
                  <a:srgbClr val="0E0E0E"/>
                </a:solidFill>
                <a:effectLst/>
                <a:latin typeface=".AppleSystemUIFont"/>
              </a:rPr>
              <a:t>节</a:t>
            </a:r>
            <a:r>
              <a:rPr lang="zh-CN" altLang="en-US" dirty="0">
                <a:solidFill>
                  <a:srgbClr val="0E0E0E"/>
                </a:solidFill>
                <a:effectLst/>
                <a:latin typeface=".AppleSystemUIFont"/>
              </a:rPr>
              <a:t>中</a:t>
            </a:r>
            <a:r>
              <a:rPr lang="zh-CN" altLang="en-US" b="1" dirty="0">
                <a:solidFill>
                  <a:srgbClr val="0E0E0E"/>
                </a:solidFill>
                <a:effectLst/>
                <a:latin typeface=".AppleSystemUIFont"/>
              </a:rPr>
              <a:t>迷失的羊</a:t>
            </a:r>
            <a:r>
              <a:rPr lang="zh-CN" altLang="en-US" dirty="0">
                <a:solidFill>
                  <a:srgbClr val="0E0E0E"/>
                </a:solidFill>
                <a:effectLst/>
                <a:latin typeface=".AppleSystemUIFont"/>
              </a:rPr>
              <a:t>的形象所展示的。</a:t>
            </a:r>
          </a:p>
          <a:p>
            <a:r>
              <a:rPr lang="zh-CN" altLang="en-US" b="1" dirty="0">
                <a:solidFill>
                  <a:srgbClr val="0E0E0E"/>
                </a:solidFill>
                <a:effectLst/>
                <a:latin typeface=".AppleSystemUIFont"/>
              </a:rPr>
              <a:t>挽回</a:t>
            </a:r>
            <a:r>
              <a:rPr lang="zh-CN" altLang="en-US" dirty="0">
                <a:solidFill>
                  <a:srgbClr val="0E0E0E"/>
                </a:solidFill>
                <a:effectLst/>
                <a:latin typeface=".AppleSystemUIFont"/>
              </a:rPr>
              <a:t>也是本段经文中</a:t>
            </a:r>
            <a:r>
              <a:rPr lang="zh-CN" altLang="en-US" b="1" dirty="0">
                <a:solidFill>
                  <a:srgbClr val="0E0E0E"/>
                </a:solidFill>
                <a:effectLst/>
                <a:latin typeface=".AppleSystemUIFont"/>
              </a:rPr>
              <a:t>第</a:t>
            </a:r>
            <a:r>
              <a:rPr lang="en-US" altLang="zh-CN" b="1" dirty="0">
                <a:solidFill>
                  <a:srgbClr val="0E0E0E"/>
                </a:solidFill>
                <a:effectLst/>
                <a:latin typeface=".AppleSystemUIFont"/>
              </a:rPr>
              <a:t>15</a:t>
            </a:r>
            <a:r>
              <a:rPr lang="zh-CN" altLang="en-US" b="1" dirty="0">
                <a:solidFill>
                  <a:srgbClr val="0E0E0E"/>
                </a:solidFill>
                <a:effectLst/>
                <a:latin typeface=".AppleSystemUIFont"/>
              </a:rPr>
              <a:t>节下半句</a:t>
            </a:r>
            <a:r>
              <a:rPr lang="zh-CN" altLang="en-US" dirty="0">
                <a:solidFill>
                  <a:srgbClr val="0E0E0E"/>
                </a:solidFill>
                <a:effectLst/>
                <a:latin typeface=".AppleSystemUIFont"/>
              </a:rPr>
              <a:t>的明确教导。</a:t>
            </a:r>
          </a:p>
          <a:p>
            <a:r>
              <a:rPr lang="zh-CN" altLang="en-US" b="1" dirty="0">
                <a:solidFill>
                  <a:srgbClr val="0E0E0E"/>
                </a:solidFill>
                <a:effectLst/>
                <a:latin typeface=".AppleSystemUIFont"/>
              </a:rPr>
              <a:t>挽回</a:t>
            </a:r>
            <a:r>
              <a:rPr lang="zh-CN" altLang="en-US" dirty="0">
                <a:solidFill>
                  <a:srgbClr val="0E0E0E"/>
                </a:solidFill>
                <a:effectLst/>
                <a:latin typeface=".AppleSystemUIFont"/>
              </a:rPr>
              <a:t>同样是教会管教的目标，正如其他经文所教导的，例如</a:t>
            </a:r>
            <a:r>
              <a:rPr lang="zh-CN" altLang="en-US" b="1" dirty="0">
                <a:solidFill>
                  <a:srgbClr val="0E0E0E"/>
                </a:solidFill>
                <a:effectLst/>
                <a:latin typeface=".AppleSystemUIFont"/>
              </a:rPr>
              <a:t>加拉太书 </a:t>
            </a:r>
            <a:r>
              <a:rPr lang="en-US" altLang="zh-CN" b="1" dirty="0">
                <a:solidFill>
                  <a:srgbClr val="0E0E0E"/>
                </a:solidFill>
                <a:effectLst/>
                <a:latin typeface=".AppleSystemUIFont"/>
              </a:rPr>
              <a:t>6:1</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271260962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331</a:t>
            </a:fld>
            <a:endParaRPr lang="en-US" altLang="zh-CN"/>
          </a:p>
        </p:txBody>
      </p:sp>
    </p:spTree>
    <p:extLst>
      <p:ext uri="{BB962C8B-B14F-4D97-AF65-F5344CB8AC3E}">
        <p14:creationId xmlns:p14="http://schemas.microsoft.com/office/powerpoint/2010/main" val="313386593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332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21913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05510" y="4712891"/>
            <a:ext cx="4980305" cy="4464844"/>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800527279"/>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334</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0527697"/>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335</a:t>
            </a:fld>
            <a:endParaRPr lang="en-US" altLang="zh-CN"/>
          </a:p>
        </p:txBody>
      </p:sp>
    </p:spTree>
    <p:extLst>
      <p:ext uri="{BB962C8B-B14F-4D97-AF65-F5344CB8AC3E}">
        <p14:creationId xmlns:p14="http://schemas.microsoft.com/office/powerpoint/2010/main" val="2392539406"/>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336</a:t>
            </a:fld>
            <a:endParaRPr lang="en-US" altLang="zh-CN"/>
          </a:p>
        </p:txBody>
      </p:sp>
    </p:spTree>
    <p:extLst>
      <p:ext uri="{BB962C8B-B14F-4D97-AF65-F5344CB8AC3E}">
        <p14:creationId xmlns:p14="http://schemas.microsoft.com/office/powerpoint/2010/main" val="1956790986"/>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337</a:t>
            </a:fld>
            <a:endParaRPr lang="en-US" altLang="zh-CN"/>
          </a:p>
        </p:txBody>
      </p:sp>
    </p:spTree>
    <p:extLst>
      <p:ext uri="{BB962C8B-B14F-4D97-AF65-F5344CB8AC3E}">
        <p14:creationId xmlns:p14="http://schemas.microsoft.com/office/powerpoint/2010/main" val="3287855095"/>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338</a:t>
            </a:fld>
            <a:endParaRPr lang="en-US" altLang="zh-CN"/>
          </a:p>
        </p:txBody>
      </p:sp>
    </p:spTree>
    <p:extLst>
      <p:ext uri="{BB962C8B-B14F-4D97-AF65-F5344CB8AC3E}">
        <p14:creationId xmlns:p14="http://schemas.microsoft.com/office/powerpoint/2010/main" val="272288191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339</a:t>
            </a:fld>
            <a:endParaRPr lang="en-US" altLang="zh-CN"/>
          </a:p>
        </p:txBody>
      </p:sp>
    </p:spTree>
    <p:extLst>
      <p:ext uri="{BB962C8B-B14F-4D97-AF65-F5344CB8AC3E}">
        <p14:creationId xmlns:p14="http://schemas.microsoft.com/office/powerpoint/2010/main" val="412895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a:p>
            <a:r>
              <a:rPr lang="zh-CN" altLang="en-US" dirty="0">
                <a:solidFill>
                  <a:srgbClr val="0E0E0E"/>
                </a:solidFill>
                <a:effectLst/>
                <a:latin typeface=".AppleSystemUIFont"/>
              </a:rPr>
              <a:t>我们需要明白</a:t>
            </a:r>
            <a:r>
              <a:rPr lang="zh-CN" altLang="en-US" b="1" dirty="0">
                <a:solidFill>
                  <a:srgbClr val="0E0E0E"/>
                </a:solidFill>
                <a:effectLst/>
                <a:latin typeface=".AppleSystemUIFont"/>
              </a:rPr>
              <a:t>耶稣是主耶稣基督</a:t>
            </a:r>
            <a:r>
              <a:rPr lang="zh-CN" altLang="en-US" dirty="0">
                <a:solidFill>
                  <a:srgbClr val="0E0E0E"/>
                </a:solidFill>
                <a:effectLst/>
                <a:latin typeface=".AppleSystemUIFont"/>
              </a:rPr>
              <a:t>的意义。</a:t>
            </a:r>
          </a:p>
          <a:p>
            <a:r>
              <a:rPr lang="zh-CN" altLang="en-US" dirty="0">
                <a:solidFill>
                  <a:srgbClr val="0E0E0E"/>
                </a:solidFill>
                <a:effectLst/>
                <a:latin typeface=".AppleSystemUIFont"/>
              </a:rPr>
              <a:t>你是否同意，</a:t>
            </a:r>
            <a:r>
              <a:rPr lang="zh-CN" altLang="en-US" b="1" dirty="0">
                <a:solidFill>
                  <a:srgbClr val="0E0E0E"/>
                </a:solidFill>
                <a:effectLst/>
                <a:latin typeface=".AppleSystemUIFont"/>
              </a:rPr>
              <a:t>耶稣的名字</a:t>
            </a:r>
            <a:r>
              <a:rPr lang="zh-CN" altLang="en-US" dirty="0">
                <a:solidFill>
                  <a:srgbClr val="0E0E0E"/>
                </a:solidFill>
                <a:effectLst/>
                <a:latin typeface=".AppleSystemUIFont"/>
              </a:rPr>
              <a:t>是世上最常被</a:t>
            </a:r>
            <a:r>
              <a:rPr lang="zh-CN" altLang="en-US" b="1" dirty="0">
                <a:solidFill>
                  <a:srgbClr val="0E0E0E"/>
                </a:solidFill>
                <a:effectLst/>
                <a:latin typeface=".AppleSystemUIFont"/>
              </a:rPr>
              <a:t>亵渎</a:t>
            </a:r>
            <a:r>
              <a:rPr lang="zh-CN" altLang="en-US" dirty="0">
                <a:solidFill>
                  <a:srgbClr val="0E0E0E"/>
                </a:solidFill>
                <a:effectLst/>
                <a:latin typeface=".AppleSystemUIFont"/>
              </a:rPr>
              <a:t>的名字？很少有人用其他宗教、政治领袖或其他人的名字来</a:t>
            </a:r>
            <a:r>
              <a:rPr lang="zh-CN" altLang="en-US" b="1" dirty="0">
                <a:solidFill>
                  <a:srgbClr val="0E0E0E"/>
                </a:solidFill>
                <a:effectLst/>
                <a:latin typeface=".AppleSystemUIFont"/>
              </a:rPr>
              <a:t>发誓</a:t>
            </a:r>
            <a:r>
              <a:rPr lang="zh-CN" altLang="en-US" dirty="0">
                <a:solidFill>
                  <a:srgbClr val="0E0E0E"/>
                </a:solidFill>
                <a:effectLst/>
                <a:latin typeface=".AppleSystemUIFont"/>
              </a:rPr>
              <a:t>。</a:t>
            </a:r>
          </a:p>
          <a:p>
            <a:r>
              <a:rPr lang="zh-CN" altLang="en-US" dirty="0">
                <a:solidFill>
                  <a:srgbClr val="0E0E0E"/>
                </a:solidFill>
                <a:effectLst/>
                <a:latin typeface=".AppleSystemUIFont"/>
              </a:rPr>
              <a:t>甚至连</a:t>
            </a:r>
            <a:r>
              <a:rPr lang="zh-CN" altLang="en-US" b="1" dirty="0">
                <a:solidFill>
                  <a:srgbClr val="0E0E0E"/>
                </a:solidFill>
                <a:effectLst/>
                <a:latin typeface=".AppleSystemUIFont"/>
              </a:rPr>
              <a:t>基督徒</a:t>
            </a:r>
            <a:r>
              <a:rPr lang="zh-CN" altLang="en-US" dirty="0">
                <a:solidFill>
                  <a:srgbClr val="0E0E0E"/>
                </a:solidFill>
                <a:effectLst/>
                <a:latin typeface=".AppleSystemUIFont"/>
              </a:rPr>
              <a:t>也很少深入思考耶稣在新约中被提到的</a:t>
            </a:r>
            <a:r>
              <a:rPr lang="zh-CN" altLang="en-US" b="1" dirty="0">
                <a:solidFill>
                  <a:srgbClr val="0E0E0E"/>
                </a:solidFill>
                <a:effectLst/>
                <a:latin typeface=".AppleSystemUIFont"/>
              </a:rPr>
              <a:t>三个主要名字</a:t>
            </a:r>
            <a:r>
              <a:rPr lang="zh-CN" altLang="en-US" dirty="0">
                <a:solidFill>
                  <a:srgbClr val="0E0E0E"/>
                </a:solidFill>
                <a:effectLst/>
                <a:latin typeface=".AppleSystemUIFont"/>
              </a:rPr>
              <a:t>，这些名字共出现了</a:t>
            </a:r>
            <a:r>
              <a:rPr lang="en-US" altLang="zh-CN" b="1" dirty="0">
                <a:solidFill>
                  <a:srgbClr val="0E0E0E"/>
                </a:solidFill>
                <a:effectLst/>
                <a:latin typeface=".AppleSystemUIFont"/>
              </a:rPr>
              <a:t>60</a:t>
            </a:r>
            <a:r>
              <a:rPr lang="zh-CN" altLang="en-US" b="1" dirty="0">
                <a:solidFill>
                  <a:srgbClr val="0E0E0E"/>
                </a:solidFill>
                <a:effectLst/>
                <a:latin typeface=".AppleSystemUIFont"/>
              </a:rPr>
              <a:t>次</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379231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8C112FE-7161-AF4E-9522-9A67D2E8567B}" type="slidenum">
              <a:rPr lang="zh-CN" altLang="en-US" sz="1200">
                <a:solidFill>
                  <a:srgbClr val="000000"/>
                </a:solidFill>
                <a:latin typeface="Arial" charset="0"/>
              </a:rPr>
              <a:pPr/>
              <a:t>36</a:t>
            </a:fld>
            <a:endParaRPr lang="en-US" altLang="zh-CN" sz="1200">
              <a:solidFill>
                <a:srgbClr val="000000"/>
              </a:solidFill>
              <a:latin typeface="Arial" charset="0"/>
            </a:endParaRPr>
          </a:p>
        </p:txBody>
      </p:sp>
      <p:sp>
        <p:nvSpPr>
          <p:cNvPr id="333826" name="Rectangle 2"/>
          <p:cNvSpPr>
            <a:spLocks noGrp="1" noRot="1" noChangeAspect="1" noChangeArrowheads="1" noTextEdit="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42177407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3D5F52C-6CF2-6945-8637-4EF018EADA20}" type="slidenum">
              <a:rPr lang="zh-CN" altLang="en-US" sz="1200">
                <a:solidFill>
                  <a:srgbClr val="000000"/>
                </a:solidFill>
                <a:latin typeface="Arial" charset="0"/>
              </a:rPr>
              <a:pPr/>
              <a:t>37</a:t>
            </a:fld>
            <a:endParaRPr lang="en-US" altLang="zh-CN" sz="1200">
              <a:solidFill>
                <a:srgbClr val="000000"/>
              </a:solidFill>
              <a:latin typeface="Arial"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God’s restoring process has four steps that progressively tell more and more people about the sin (15-17).</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神的</a:t>
            </a:r>
            <a:r>
              <a:rPr lang="zh-CN" altLang="en-US" b="1" dirty="0">
                <a:solidFill>
                  <a:srgbClr val="0E0E0E"/>
                </a:solidFill>
                <a:effectLst/>
                <a:latin typeface=".AppleSystemUIFont"/>
              </a:rPr>
              <a:t>挽回过程</a:t>
            </a:r>
            <a:r>
              <a:rPr lang="zh-CN" altLang="en-US" dirty="0">
                <a:solidFill>
                  <a:srgbClr val="0E0E0E"/>
                </a:solidFill>
                <a:effectLst/>
                <a:latin typeface=".AppleSystemUIFont"/>
              </a:rPr>
              <a:t>有</a:t>
            </a:r>
            <a:r>
              <a:rPr lang="zh-CN" altLang="en-US" b="1" dirty="0">
                <a:solidFill>
                  <a:srgbClr val="0E0E0E"/>
                </a:solidFill>
                <a:effectLst/>
                <a:latin typeface=".AppleSystemUIFont"/>
              </a:rPr>
              <a:t>四个步骤</a:t>
            </a:r>
            <a:r>
              <a:rPr lang="zh-CN" altLang="en-US" dirty="0">
                <a:solidFill>
                  <a:srgbClr val="0E0E0E"/>
                </a:solidFill>
                <a:effectLst/>
                <a:latin typeface=".AppleSystemUIFont"/>
              </a:rPr>
              <a:t>，这些步骤逐渐让</a:t>
            </a:r>
            <a:r>
              <a:rPr lang="zh-CN" altLang="en-US" b="1" dirty="0">
                <a:solidFill>
                  <a:srgbClr val="0E0E0E"/>
                </a:solidFill>
                <a:effectLst/>
                <a:latin typeface=".AppleSystemUIFont"/>
              </a:rPr>
              <a:t>更多人知道</a:t>
            </a:r>
            <a:r>
              <a:rPr lang="zh-CN" altLang="en-US" dirty="0">
                <a:solidFill>
                  <a:srgbClr val="0E0E0E"/>
                </a:solidFill>
                <a:effectLst/>
                <a:latin typeface=".AppleSystemUIFont"/>
              </a:rPr>
              <a:t>那个罪行（</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18:15-17</a:t>
            </a:r>
            <a:r>
              <a:rPr lang="zh-CN" altLang="en-US" dirty="0">
                <a:solidFill>
                  <a:srgbClr val="0E0E0E"/>
                </a:solidFill>
                <a:effectLst/>
                <a:latin typeface=".AppleSystemUIFont"/>
              </a:rPr>
              <a:t>）。</a:t>
            </a:r>
          </a:p>
          <a:p>
            <a:pPr eaLnBrk="1" hangingPunct="1"/>
            <a:endParaRPr lang="en-US" dirty="0"/>
          </a:p>
          <a:p>
            <a:pPr eaLnBrk="1" hangingPunct="1"/>
            <a:endParaRPr lang="zh-CN" altLang="en-US" dirty="0">
              <a:ea typeface="MS PGothic" charset="0"/>
            </a:endParaRPr>
          </a:p>
        </p:txBody>
      </p:sp>
    </p:spTree>
    <p:extLst>
      <p:ext uri="{BB962C8B-B14F-4D97-AF65-F5344CB8AC3E}">
        <p14:creationId xmlns:p14="http://schemas.microsoft.com/office/powerpoint/2010/main" val="204943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6618058-3EC3-8F49-B537-1A9473F30CB7}" type="slidenum">
              <a:rPr lang="zh-CN" altLang="en-US" sz="1200">
                <a:solidFill>
                  <a:srgbClr val="000000"/>
                </a:solidFill>
                <a:latin typeface="Arial" charset="0"/>
              </a:rPr>
              <a:pPr/>
              <a:t>38</a:t>
            </a:fld>
            <a:endParaRPr lang="en-US" altLang="zh-CN" sz="1200">
              <a:solidFill>
                <a:srgbClr val="000000"/>
              </a:solidFill>
              <a:latin typeface="Arial" charset="0"/>
            </a:endParaRPr>
          </a:p>
        </p:txBody>
      </p:sp>
      <p:sp>
        <p:nvSpPr>
          <p:cNvPr id="337922" name="Rectangle 2"/>
          <p:cNvSpPr>
            <a:spLocks noGrp="1" noRot="1" noChangeAspect="1" noChangeArrowheads="1" noTextEdit="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a:p>
            <a:r>
              <a:rPr lang="zh-CN" altLang="en-US" dirty="0">
                <a:solidFill>
                  <a:srgbClr val="0E0E0E"/>
                </a:solidFill>
                <a:effectLst/>
                <a:latin typeface=".AppleSystemUIFont"/>
              </a:rPr>
              <a:t>我们</a:t>
            </a:r>
            <a:r>
              <a:rPr lang="zh-CN" altLang="en-US" b="1" dirty="0">
                <a:solidFill>
                  <a:srgbClr val="0E0E0E"/>
                </a:solidFill>
                <a:effectLst/>
                <a:latin typeface=".AppleSystemUIFont"/>
              </a:rPr>
              <a:t>人的倾向</a:t>
            </a:r>
            <a:r>
              <a:rPr lang="zh-CN" altLang="en-US" dirty="0">
                <a:solidFill>
                  <a:srgbClr val="0E0E0E"/>
                </a:solidFill>
                <a:effectLst/>
                <a:latin typeface=".AppleSystemUIFont"/>
              </a:rPr>
              <a:t>是什么呢？</a:t>
            </a:r>
          </a:p>
          <a:p>
            <a:r>
              <a:rPr lang="en-US" altLang="zh-CN" dirty="0">
                <a:solidFill>
                  <a:srgbClr val="0E0E0E"/>
                </a:solidFill>
                <a:effectLst/>
                <a:latin typeface=".AppleSystemUIFont"/>
              </a:rPr>
              <a:t>• </a:t>
            </a:r>
            <a:r>
              <a:rPr lang="zh-CN" altLang="en-US" dirty="0">
                <a:solidFill>
                  <a:srgbClr val="0E0E0E"/>
                </a:solidFill>
                <a:effectLst/>
                <a:latin typeface=".AppleSystemUIFont"/>
              </a:rPr>
              <a:t>我们倾向于</a:t>
            </a:r>
            <a:r>
              <a:rPr lang="zh-CN" altLang="en-US" b="1" dirty="0">
                <a:solidFill>
                  <a:srgbClr val="0E0E0E"/>
                </a:solidFill>
                <a:effectLst/>
                <a:latin typeface=".AppleSystemUIFont"/>
              </a:rPr>
              <a:t>告诉其他人</a:t>
            </a:r>
            <a:r>
              <a:rPr lang="zh-CN" altLang="en-US" dirty="0">
                <a:solidFill>
                  <a:srgbClr val="0E0E0E"/>
                </a:solidFill>
                <a:effectLst/>
                <a:latin typeface=".AppleSystemUIFont"/>
              </a:rPr>
              <a:t>问题，而不是去找那个</a:t>
            </a:r>
            <a:r>
              <a:rPr lang="zh-CN" altLang="en-US" b="1" dirty="0">
                <a:solidFill>
                  <a:srgbClr val="0E0E0E"/>
                </a:solidFill>
                <a:effectLst/>
                <a:latin typeface=".AppleSystemUIFont"/>
              </a:rPr>
              <a:t>直接相关的人</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但</a:t>
            </a:r>
            <a:r>
              <a:rPr lang="zh-CN" altLang="en-US" b="1" dirty="0">
                <a:solidFill>
                  <a:srgbClr val="0E0E0E"/>
                </a:solidFill>
                <a:effectLst/>
                <a:latin typeface=".AppleSystemUIFont"/>
              </a:rPr>
              <a:t>神的命令</a:t>
            </a:r>
            <a:r>
              <a:rPr lang="zh-CN" altLang="en-US" dirty="0">
                <a:solidFill>
                  <a:srgbClr val="0E0E0E"/>
                </a:solidFill>
                <a:effectLst/>
                <a:latin typeface=".AppleSystemUIFont"/>
              </a:rPr>
              <a:t>是：尽可能让问题保持</a:t>
            </a:r>
            <a:r>
              <a:rPr lang="zh-CN" altLang="en-US" b="1" dirty="0">
                <a:solidFill>
                  <a:srgbClr val="0E0E0E"/>
                </a:solidFill>
                <a:effectLst/>
                <a:latin typeface=".AppleSystemUIFont"/>
              </a:rPr>
              <a:t>私下解决</a:t>
            </a:r>
            <a:r>
              <a:rPr lang="zh-CN" altLang="en-US"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3414044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8D98940-A51C-7E48-A7AD-1D3D325C899E}" type="slidenum">
              <a:rPr lang="zh-CN" altLang="en-US" sz="1200">
                <a:solidFill>
                  <a:srgbClr val="000000"/>
                </a:solidFill>
                <a:latin typeface="Arial" charset="0"/>
              </a:rPr>
              <a:pPr/>
              <a:t>39</a:t>
            </a:fld>
            <a:endParaRPr lang="en-US" altLang="zh-CN" sz="1200">
              <a:solidFill>
                <a:srgbClr val="000000"/>
              </a:solidFill>
              <a:latin typeface="Arial" charset="0"/>
            </a:endParaRPr>
          </a:p>
        </p:txBody>
      </p:sp>
      <p:sp>
        <p:nvSpPr>
          <p:cNvPr id="339970" name="Rectangle 2"/>
          <p:cNvSpPr>
            <a:spLocks noGrp="1" noRot="1" noChangeAspect="1" noChangeArrowheads="1" noTextEdit="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a:p>
            <a:r>
              <a:rPr lang="zh-CN" altLang="en-US" dirty="0">
                <a:solidFill>
                  <a:srgbClr val="0E0E0E"/>
                </a:solidFill>
                <a:effectLst/>
                <a:latin typeface=".AppleSystemUIFont"/>
              </a:rPr>
              <a:t>这与</a:t>
            </a:r>
            <a:r>
              <a:rPr lang="zh-CN" altLang="en-US" b="1" dirty="0">
                <a:solidFill>
                  <a:srgbClr val="0E0E0E"/>
                </a:solidFill>
                <a:effectLst/>
                <a:latin typeface=".AppleSystemUIFont"/>
              </a:rPr>
              <a:t>马太福音第</a:t>
            </a:r>
            <a:r>
              <a:rPr lang="en-US" altLang="zh-CN" b="1" dirty="0">
                <a:solidFill>
                  <a:srgbClr val="0E0E0E"/>
                </a:solidFill>
                <a:effectLst/>
                <a:latin typeface=".AppleSystemUIFont"/>
              </a:rPr>
              <a:t>5</a:t>
            </a:r>
            <a:r>
              <a:rPr lang="zh-CN" altLang="en-US" b="1" dirty="0">
                <a:solidFill>
                  <a:srgbClr val="0E0E0E"/>
                </a:solidFill>
                <a:effectLst/>
                <a:latin typeface=".AppleSystemUIFont"/>
              </a:rPr>
              <a:t>章</a:t>
            </a:r>
            <a:r>
              <a:rPr lang="zh-CN" altLang="en-US" dirty="0">
                <a:solidFill>
                  <a:srgbClr val="0E0E0E"/>
                </a:solidFill>
                <a:effectLst/>
                <a:latin typeface=".AppleSystemUIFont"/>
              </a:rPr>
              <a:t>不同，因为这里你不是</a:t>
            </a:r>
            <a:r>
              <a:rPr lang="zh-CN" altLang="en-US" b="1" dirty="0">
                <a:solidFill>
                  <a:srgbClr val="0E0E0E"/>
                </a:solidFill>
                <a:effectLst/>
                <a:latin typeface=".AppleSystemUIFont"/>
              </a:rPr>
              <a:t>冒犯者</a:t>
            </a:r>
            <a:r>
              <a:rPr lang="zh-CN" altLang="en-US" dirty="0">
                <a:solidFill>
                  <a:srgbClr val="0E0E0E"/>
                </a:solidFill>
                <a:effectLst/>
                <a:latin typeface=".AppleSystemUIFont"/>
              </a:rPr>
              <a:t>，而是</a:t>
            </a:r>
            <a:r>
              <a:rPr lang="zh-CN" altLang="en-US" b="1" dirty="0">
                <a:solidFill>
                  <a:srgbClr val="0E0E0E"/>
                </a:solidFill>
                <a:effectLst/>
                <a:latin typeface=".AppleSystemUIFont"/>
              </a:rPr>
              <a:t>被冒犯者</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另外请注意，在</a:t>
            </a:r>
            <a:r>
              <a:rPr lang="zh-CN" altLang="en-US" b="1" dirty="0">
                <a:solidFill>
                  <a:srgbClr val="0E0E0E"/>
                </a:solidFill>
                <a:effectLst/>
                <a:latin typeface=".AppleSystemUIFont"/>
              </a:rPr>
              <a:t>马太福音第</a:t>
            </a:r>
            <a:r>
              <a:rPr lang="en-US" altLang="zh-CN" b="1" dirty="0">
                <a:solidFill>
                  <a:srgbClr val="0E0E0E"/>
                </a:solidFill>
                <a:effectLst/>
                <a:latin typeface=".AppleSystemUIFont"/>
              </a:rPr>
              <a:t>5</a:t>
            </a:r>
            <a:r>
              <a:rPr lang="zh-CN" altLang="en-US" b="1" dirty="0">
                <a:solidFill>
                  <a:srgbClr val="0E0E0E"/>
                </a:solidFill>
                <a:effectLst/>
                <a:latin typeface=".AppleSystemUIFont"/>
              </a:rPr>
              <a:t>章</a:t>
            </a:r>
            <a:r>
              <a:rPr lang="zh-CN" altLang="en-US" dirty="0">
                <a:solidFill>
                  <a:srgbClr val="0E0E0E"/>
                </a:solidFill>
                <a:effectLst/>
                <a:latin typeface=".AppleSystemUIFont"/>
              </a:rPr>
              <a:t>中，罪可能并不涉及在内，而</a:t>
            </a:r>
            <a:r>
              <a:rPr lang="zh-CN" altLang="en-US" b="1" dirty="0">
                <a:solidFill>
                  <a:srgbClr val="0E0E0E"/>
                </a:solidFill>
                <a:effectLst/>
                <a:latin typeface=".AppleSystemUIFont"/>
              </a:rPr>
              <a:t>马太福音第</a:t>
            </a:r>
            <a:r>
              <a:rPr lang="en-US" altLang="zh-CN" b="1" dirty="0">
                <a:solidFill>
                  <a:srgbClr val="0E0E0E"/>
                </a:solidFill>
                <a:effectLst/>
                <a:latin typeface=".AppleSystemUIFont"/>
              </a:rPr>
              <a:t>18</a:t>
            </a:r>
            <a:r>
              <a:rPr lang="zh-CN" altLang="en-US" b="1" dirty="0">
                <a:solidFill>
                  <a:srgbClr val="0E0E0E"/>
                </a:solidFill>
                <a:effectLst/>
                <a:latin typeface=".AppleSystemUIFont"/>
              </a:rPr>
              <a:t>章</a:t>
            </a:r>
            <a:r>
              <a:rPr lang="zh-CN" altLang="en-US" dirty="0">
                <a:solidFill>
                  <a:srgbClr val="0E0E0E"/>
                </a:solidFill>
                <a:effectLst/>
                <a:latin typeface=".AppleSystemUIFont"/>
              </a:rPr>
              <a:t>则明确处理</a:t>
            </a:r>
            <a:r>
              <a:rPr lang="zh-CN" altLang="en-US" b="1" dirty="0">
                <a:solidFill>
                  <a:srgbClr val="0E0E0E"/>
                </a:solidFill>
                <a:effectLst/>
                <a:latin typeface=".AppleSystemUIFont"/>
              </a:rPr>
              <a:t>陷在罪中的信徒</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这并不单单指对于</a:t>
            </a:r>
            <a:r>
              <a:rPr lang="zh-CN" altLang="en-US" b="1" dirty="0">
                <a:solidFill>
                  <a:srgbClr val="0E0E0E"/>
                </a:solidFill>
                <a:effectLst/>
                <a:latin typeface=".AppleSystemUIFont"/>
              </a:rPr>
              <a:t>可争议事务的意见分歧</a:t>
            </a:r>
            <a:r>
              <a:rPr lang="zh-CN" altLang="en-US"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910518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5A5F09E-521B-B844-883F-25DB078B75B7}" type="slidenum">
              <a:rPr lang="zh-CN" altLang="en-US" sz="1200">
                <a:solidFill>
                  <a:srgbClr val="000000"/>
                </a:solidFill>
                <a:latin typeface="Arial" charset="0"/>
              </a:rPr>
              <a:pPr/>
              <a:t>40</a:t>
            </a:fld>
            <a:endParaRPr lang="en-US" altLang="zh-CN" sz="1200">
              <a:solidFill>
                <a:srgbClr val="000000"/>
              </a:solidFill>
              <a:latin typeface="Arial"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a:p>
            <a:r>
              <a:rPr lang="zh-CN" altLang="en-US" dirty="0">
                <a:solidFill>
                  <a:srgbClr val="0E0E0E"/>
                </a:solidFill>
                <a:effectLst/>
                <a:latin typeface=".AppleSystemUIFont"/>
              </a:rPr>
              <a:t>早些时候，我们从</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5:23-24</a:t>
            </a:r>
            <a:r>
              <a:rPr lang="zh-CN" altLang="en-US" dirty="0">
                <a:solidFill>
                  <a:srgbClr val="0E0E0E"/>
                </a:solidFill>
                <a:effectLst/>
                <a:latin typeface=".AppleSystemUIFont"/>
              </a:rPr>
              <a:t>中看到，若你是</a:t>
            </a:r>
            <a:r>
              <a:rPr lang="zh-CN" altLang="en-US" b="1" dirty="0">
                <a:solidFill>
                  <a:srgbClr val="0E0E0E"/>
                </a:solidFill>
                <a:effectLst/>
                <a:latin typeface=".AppleSystemUIFont"/>
              </a:rPr>
              <a:t>冒犯者</a:t>
            </a:r>
            <a:r>
              <a:rPr lang="zh-CN" altLang="en-US" dirty="0">
                <a:solidFill>
                  <a:srgbClr val="0E0E0E"/>
                </a:solidFill>
                <a:effectLst/>
                <a:latin typeface=".AppleSystemUIFont"/>
              </a:rPr>
              <a:t>，神将</a:t>
            </a:r>
            <a:r>
              <a:rPr lang="zh-CN" altLang="en-US" b="1" dirty="0">
                <a:solidFill>
                  <a:srgbClr val="0E0E0E"/>
                </a:solidFill>
                <a:effectLst/>
                <a:latin typeface=".AppleSystemUIFont"/>
              </a:rPr>
              <a:t>和解的责任</a:t>
            </a:r>
            <a:r>
              <a:rPr lang="zh-CN" altLang="en-US" dirty="0">
                <a:solidFill>
                  <a:srgbClr val="0E0E0E"/>
                </a:solidFill>
                <a:effectLst/>
                <a:latin typeface=".AppleSystemUIFont"/>
              </a:rPr>
              <a:t>放在你身上。</a:t>
            </a:r>
          </a:p>
          <a:p>
            <a:r>
              <a:rPr lang="zh-CN" altLang="en-US" dirty="0">
                <a:solidFill>
                  <a:srgbClr val="0E0E0E"/>
                </a:solidFill>
                <a:effectLst/>
                <a:latin typeface=".AppleSystemUIFont"/>
              </a:rPr>
              <a:t>那么，如果你是</a:t>
            </a:r>
            <a:r>
              <a:rPr lang="zh-CN" altLang="en-US" b="1" dirty="0">
                <a:solidFill>
                  <a:srgbClr val="0E0E0E"/>
                </a:solidFill>
                <a:effectLst/>
                <a:latin typeface=".AppleSystemUIFont"/>
              </a:rPr>
              <a:t>被冒犯者</a:t>
            </a:r>
            <a:r>
              <a:rPr lang="zh-CN" altLang="en-US" dirty="0">
                <a:solidFill>
                  <a:srgbClr val="0E0E0E"/>
                </a:solidFill>
                <a:effectLst/>
                <a:latin typeface=".AppleSystemUIFont"/>
              </a:rPr>
              <a:t>，应该由谁主动去和解呢？</a:t>
            </a:r>
          </a:p>
          <a:p>
            <a:r>
              <a:rPr lang="en-US" altLang="zh-CN" dirty="0">
                <a:solidFill>
                  <a:srgbClr val="0E0E0E"/>
                </a:solidFill>
                <a:effectLst/>
                <a:latin typeface=".AppleSystemUIFont"/>
              </a:rPr>
              <a:t>• </a:t>
            </a:r>
            <a:r>
              <a:rPr lang="zh-CN" altLang="en-US" dirty="0">
                <a:solidFill>
                  <a:srgbClr val="0E0E0E"/>
                </a:solidFill>
                <a:effectLst/>
                <a:latin typeface=".AppleSystemUIFont"/>
              </a:rPr>
              <a:t>是的，</a:t>
            </a:r>
            <a:r>
              <a:rPr lang="zh-CN" altLang="en-US" b="1" dirty="0">
                <a:solidFill>
                  <a:srgbClr val="0E0E0E"/>
                </a:solidFill>
                <a:effectLst/>
                <a:latin typeface=".AppleSystemUIFont"/>
              </a:rPr>
              <a:t>责任依然在你！</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你可能会说：“这不公平！为什么两种情况下都是我的责任？无论我是</a:t>
            </a:r>
            <a:r>
              <a:rPr lang="zh-CN" altLang="en-US" b="1" dirty="0">
                <a:solidFill>
                  <a:srgbClr val="0E0E0E"/>
                </a:solidFill>
                <a:effectLst/>
                <a:latin typeface=".AppleSystemUIFont"/>
              </a:rPr>
              <a:t>冒犯者</a:t>
            </a:r>
            <a:r>
              <a:rPr lang="zh-CN" altLang="en-US" dirty="0">
                <a:solidFill>
                  <a:srgbClr val="0E0E0E"/>
                </a:solidFill>
                <a:effectLst/>
                <a:latin typeface=".AppleSystemUIFont"/>
              </a:rPr>
              <a:t>还是</a:t>
            </a:r>
            <a:r>
              <a:rPr lang="zh-CN" altLang="en-US" b="1" dirty="0">
                <a:solidFill>
                  <a:srgbClr val="0E0E0E"/>
                </a:solidFill>
                <a:effectLst/>
                <a:latin typeface=".AppleSystemUIFont"/>
              </a:rPr>
              <a:t>被冒犯者</a:t>
            </a:r>
            <a:r>
              <a:rPr lang="zh-CN" altLang="en-US" dirty="0">
                <a:solidFill>
                  <a:srgbClr val="0E0E0E"/>
                </a:solidFill>
                <a:effectLst/>
                <a:latin typeface=".AppleSystemUIFont"/>
              </a:rPr>
              <a:t>，我都要</a:t>
            </a:r>
            <a:r>
              <a:rPr lang="zh-CN" altLang="en-US" b="1" dirty="0">
                <a:solidFill>
                  <a:srgbClr val="0E0E0E"/>
                </a:solidFill>
                <a:effectLst/>
                <a:latin typeface=".AppleSystemUIFont"/>
              </a:rPr>
              <a:t>先主动</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其实，如果信徒之间的关系没有解决，</a:t>
            </a:r>
            <a:r>
              <a:rPr lang="zh-CN" altLang="en-US" b="1" dirty="0">
                <a:solidFill>
                  <a:srgbClr val="0E0E0E"/>
                </a:solidFill>
                <a:effectLst/>
                <a:latin typeface=".AppleSystemUIFont"/>
              </a:rPr>
              <a:t>双方都有责任</a:t>
            </a:r>
            <a:r>
              <a:rPr lang="zh-CN" altLang="en-US" dirty="0">
                <a:solidFill>
                  <a:srgbClr val="0E0E0E"/>
                </a:solidFill>
                <a:effectLst/>
                <a:latin typeface=".AppleSystemUIFont"/>
              </a:rPr>
              <a:t>，因为双方都领受了神的命令，必须</a:t>
            </a:r>
            <a:r>
              <a:rPr lang="zh-CN" altLang="en-US" b="1" dirty="0">
                <a:solidFill>
                  <a:srgbClr val="0E0E0E"/>
                </a:solidFill>
                <a:effectLst/>
                <a:latin typeface=".AppleSystemUIFont"/>
              </a:rPr>
              <a:t>主动解决</a:t>
            </a:r>
            <a:r>
              <a:rPr lang="zh-CN" altLang="en-US"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3204533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While letter writing was very popular in the time of Christ, our Lord specifically says to deal with these sensitive matters face-to-face.  Today this means confrontation should never be handled via email,</a:t>
            </a:r>
            <a:r>
              <a:rPr lang="en-US" sz="1200" kern="1200" baseline="0" dirty="0">
                <a:solidFill>
                  <a:schemeClr val="tx1"/>
                </a:solidFill>
                <a:effectLst/>
                <a:latin typeface="Arial" charset="0"/>
                <a:ea typeface="ＭＳ Ｐゴシック" charset="0"/>
                <a:cs typeface="ＭＳ Ｐゴシック" charset="0"/>
              </a:rPr>
              <a:t> SMS,</a:t>
            </a:r>
            <a:r>
              <a:rPr lang="en-US" sz="1200" kern="1200" dirty="0">
                <a:solidFill>
                  <a:schemeClr val="tx1"/>
                </a:solidFill>
                <a:effectLst/>
                <a:latin typeface="Arial" charset="0"/>
                <a:ea typeface="ＭＳ Ｐゴシック" charset="0"/>
                <a:cs typeface="ＭＳ Ｐゴシック" charset="0"/>
              </a:rPr>
              <a:t> letter, or phone calls.  It also prohibits the cowardice of anonymous communication</a:t>
            </a:r>
            <a:r>
              <a:rPr lang="en-SG" sz="1200" kern="1200" dirty="0">
                <a:solidFill>
                  <a:schemeClr val="tx1"/>
                </a:solidFill>
                <a:effectLst/>
                <a:latin typeface="Arial" charset="0"/>
                <a:ea typeface="ＭＳ Ｐゴシック" charset="0"/>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虽然在基督时代</a:t>
            </a:r>
            <a:r>
              <a:rPr lang="zh-CN" altLang="en-US" b="1" dirty="0">
                <a:solidFill>
                  <a:srgbClr val="0E0E0E"/>
                </a:solidFill>
                <a:effectLst/>
                <a:latin typeface=".AppleSystemUIFont"/>
              </a:rPr>
              <a:t>写信</a:t>
            </a:r>
            <a:r>
              <a:rPr lang="zh-CN" altLang="en-US" dirty="0">
                <a:solidFill>
                  <a:srgbClr val="0E0E0E"/>
                </a:solidFill>
                <a:effectLst/>
                <a:latin typeface=".AppleSystemUIFont"/>
              </a:rPr>
              <a:t>非常流行，但我们的主特别强调，</a:t>
            </a:r>
            <a:r>
              <a:rPr lang="zh-CN" altLang="en-US" b="1" dirty="0">
                <a:solidFill>
                  <a:srgbClr val="0E0E0E"/>
                </a:solidFill>
                <a:effectLst/>
                <a:latin typeface=".AppleSystemUIFont"/>
              </a:rPr>
              <a:t>处理这些敏感问题时</a:t>
            </a:r>
            <a:r>
              <a:rPr lang="zh-CN" altLang="en-US" dirty="0">
                <a:solidFill>
                  <a:srgbClr val="0E0E0E"/>
                </a:solidFill>
                <a:effectLst/>
                <a:latin typeface=".AppleSystemUIFont"/>
              </a:rPr>
              <a:t>应该</a:t>
            </a:r>
            <a:r>
              <a:rPr lang="zh-CN" altLang="en-US" b="1" dirty="0">
                <a:solidFill>
                  <a:srgbClr val="0E0E0E"/>
                </a:solidFill>
                <a:effectLst/>
                <a:latin typeface=".AppleSystemUIFont"/>
              </a:rPr>
              <a:t>面对面</a:t>
            </a:r>
            <a:r>
              <a:rPr lang="zh-CN" altLang="en-US" dirty="0">
                <a:solidFill>
                  <a:srgbClr val="0E0E0E"/>
                </a:solidFill>
                <a:effectLst/>
                <a:latin typeface=".AppleSystemUIFont"/>
              </a:rPr>
              <a:t>交流。今天，这意味着</a:t>
            </a:r>
            <a:r>
              <a:rPr lang="zh-CN" altLang="en-US" b="1" dirty="0">
                <a:solidFill>
                  <a:srgbClr val="0E0E0E"/>
                </a:solidFill>
                <a:effectLst/>
                <a:latin typeface=".AppleSystemUIFont"/>
              </a:rPr>
              <a:t>对抗</a:t>
            </a:r>
            <a:r>
              <a:rPr lang="zh-CN" altLang="en-US" dirty="0">
                <a:solidFill>
                  <a:srgbClr val="0E0E0E"/>
                </a:solidFill>
                <a:effectLst/>
                <a:latin typeface=".AppleSystemUIFont"/>
              </a:rPr>
              <a:t>绝不应通过</a:t>
            </a:r>
            <a:r>
              <a:rPr lang="zh-CN" altLang="en-US" b="1" dirty="0">
                <a:solidFill>
                  <a:srgbClr val="0E0E0E"/>
                </a:solidFill>
                <a:effectLst/>
                <a:latin typeface=".AppleSystemUIFont"/>
              </a:rPr>
              <a:t>电子邮件、短信、信件或电话</a:t>
            </a:r>
            <a:r>
              <a:rPr lang="zh-CN" altLang="en-US" dirty="0">
                <a:solidFill>
                  <a:srgbClr val="0E0E0E"/>
                </a:solidFill>
                <a:effectLst/>
                <a:latin typeface=".AppleSystemUIFont"/>
              </a:rPr>
              <a:t>来处理。同时，这也禁止了</a:t>
            </a:r>
            <a:r>
              <a:rPr lang="zh-CN" altLang="en-US" b="1" dirty="0">
                <a:solidFill>
                  <a:srgbClr val="0E0E0E"/>
                </a:solidFill>
                <a:effectLst/>
                <a:latin typeface=".AppleSystemUIFont"/>
              </a:rPr>
              <a:t>匿名沟通的懦弱行为</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2798192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4809FD-CEB8-314E-B8B0-AA149D9C5804}" type="slidenum">
              <a:rPr lang="en-US" sz="1200">
                <a:solidFill>
                  <a:prstClr val="black"/>
                </a:solidFill>
              </a:rPr>
              <a:pPr/>
              <a:t>42</a:t>
            </a:fld>
            <a:endParaRPr lang="en-US" sz="1200">
              <a:solidFill>
                <a:prstClr val="black"/>
              </a:solidFill>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79133" y="4712891"/>
            <a:ext cx="5433060" cy="4464844"/>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Matthew 18, bud.  If you can’t solve it, we’ll be step 2…</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我们的家庭从三个儿子还小的时候就开始尝试这样做</a:t>
            </a:r>
            <a:r>
              <a:rPr lang="en-US" altLang="zh-CN" dirty="0">
                <a:solidFill>
                  <a:srgbClr val="0E0E0E"/>
                </a:solidFill>
                <a:effectLst/>
                <a:latin typeface=".AppleSystemUIFont"/>
              </a:rPr>
              <a:t>——</a:t>
            </a:r>
            <a:r>
              <a:rPr lang="zh-CN" altLang="en-US" dirty="0">
                <a:solidFill>
                  <a:srgbClr val="0E0E0E"/>
                </a:solidFill>
                <a:effectLst/>
                <a:latin typeface=".AppleSystemUIFont"/>
              </a:rPr>
              <a:t>不让他们说“</a:t>
            </a:r>
            <a:r>
              <a:rPr lang="zh-CN" altLang="en-US" b="1" dirty="0">
                <a:solidFill>
                  <a:srgbClr val="0E0E0E"/>
                </a:solidFill>
                <a:effectLst/>
                <a:latin typeface=".AppleSystemUIFont"/>
              </a:rPr>
              <a:t>妈妈！爸爸！某某对我做了什么什么！</a:t>
            </a:r>
            <a:r>
              <a:rPr lang="zh-CN" altLang="en-US" dirty="0">
                <a:solidFill>
                  <a:srgbClr val="0E0E0E"/>
                </a:solidFill>
                <a:effectLst/>
                <a:latin typeface=".AppleSystemUIFont"/>
              </a:rPr>
              <a:t>”我们只是告诉他们：“</a:t>
            </a:r>
            <a:r>
              <a:rPr lang="zh-CN" altLang="en-US" b="1" dirty="0">
                <a:solidFill>
                  <a:srgbClr val="0E0E0E"/>
                </a:solidFill>
                <a:effectLst/>
                <a:latin typeface=".AppleSystemUIFont"/>
              </a:rPr>
              <a:t>马太福音</a:t>
            </a:r>
            <a:r>
              <a:rPr lang="en-US" altLang="zh-CN" b="1" dirty="0">
                <a:solidFill>
                  <a:srgbClr val="0E0E0E"/>
                </a:solidFill>
                <a:effectLst/>
                <a:latin typeface=".AppleSystemUIFont"/>
              </a:rPr>
              <a:t>18</a:t>
            </a:r>
            <a:r>
              <a:rPr lang="zh-CN" altLang="en-US" b="1" dirty="0">
                <a:solidFill>
                  <a:srgbClr val="0E0E0E"/>
                </a:solidFill>
                <a:effectLst/>
                <a:latin typeface=".AppleSystemUIFont"/>
              </a:rPr>
              <a:t>章，孩子。如果你们自己解决不了，我们就到第二步</a:t>
            </a:r>
            <a:r>
              <a:rPr lang="en-US" altLang="zh-CN" dirty="0">
                <a:solidFill>
                  <a:srgbClr val="0E0E0E"/>
                </a:solidFill>
                <a:effectLst/>
                <a:latin typeface=".AppleSystemUIFont"/>
              </a:rPr>
              <a:t>……”</a:t>
            </a:r>
            <a:r>
              <a:rPr lang="zh-CN" altLang="en-US" dirty="0">
                <a:solidFill>
                  <a:srgbClr val="0E0E0E"/>
                </a:solidFill>
                <a:effectLst/>
                <a:latin typeface=".AppleSystemUIFont"/>
              </a:rPr>
              <a:t>他们很少再来找我们！</a:t>
            </a:r>
          </a:p>
          <a:p>
            <a:pPr eaLnBrk="1" hangingPunct="1"/>
            <a:endParaRPr lang="en-US" dirty="0"/>
          </a:p>
        </p:txBody>
      </p:sp>
    </p:spTree>
    <p:extLst>
      <p:ext uri="{BB962C8B-B14F-4D97-AF65-F5344CB8AC3E}">
        <p14:creationId xmlns:p14="http://schemas.microsoft.com/office/powerpoint/2010/main" val="1104021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Now that they are older, they solve the problems among themselves without our intervention.  Some friends were amazed that Kurt and Stephen moved to the US for college and decided to stay as roommates—for 7 years until they married!</a:t>
            </a:r>
            <a:r>
              <a:rPr lang="en-SG" dirty="0">
                <a:effectLst/>
              </a:rPr>
              <a:t> </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现在他们长大了，</a:t>
            </a:r>
            <a:r>
              <a:rPr lang="zh-CN" altLang="en-US" b="1" dirty="0">
                <a:solidFill>
                  <a:srgbClr val="0E0E0E"/>
                </a:solidFill>
                <a:effectLst/>
                <a:latin typeface=".AppleSystemUIFont"/>
              </a:rPr>
              <a:t>自己解决问题</a:t>
            </a:r>
            <a:r>
              <a:rPr lang="zh-CN" altLang="en-US" dirty="0">
                <a:solidFill>
                  <a:srgbClr val="0E0E0E"/>
                </a:solidFill>
                <a:effectLst/>
                <a:latin typeface=".AppleSystemUIFont"/>
              </a:rPr>
              <a:t>，无需我们的干预。有些朋友对此感到惊讶，因为</a:t>
            </a:r>
            <a:r>
              <a:rPr lang="zh-CN" altLang="en-US" b="1" dirty="0">
                <a:solidFill>
                  <a:srgbClr val="0E0E0E"/>
                </a:solidFill>
                <a:effectLst/>
                <a:latin typeface=".AppleSystemUIFont"/>
              </a:rPr>
              <a:t>库尔特</a:t>
            </a:r>
            <a:r>
              <a:rPr lang="zh-CN" altLang="en-US" dirty="0">
                <a:solidFill>
                  <a:srgbClr val="0E0E0E"/>
                </a:solidFill>
                <a:effectLst/>
                <a:latin typeface=".AppleSystemUIFont"/>
              </a:rPr>
              <a:t>和</a:t>
            </a:r>
            <a:r>
              <a:rPr lang="zh-CN" altLang="en-US" b="1" dirty="0">
                <a:solidFill>
                  <a:srgbClr val="0E0E0E"/>
                </a:solidFill>
                <a:effectLst/>
                <a:latin typeface=".AppleSystemUIFont"/>
              </a:rPr>
              <a:t>斯蒂芬</a:t>
            </a:r>
            <a:r>
              <a:rPr lang="zh-CN" altLang="en-US" dirty="0">
                <a:solidFill>
                  <a:srgbClr val="0E0E0E"/>
                </a:solidFill>
                <a:effectLst/>
                <a:latin typeface=".AppleSystemUIFont"/>
              </a:rPr>
              <a:t>为了上大学搬到美国，决定做</a:t>
            </a:r>
            <a:r>
              <a:rPr lang="zh-CN" altLang="en-US" b="1" dirty="0">
                <a:solidFill>
                  <a:srgbClr val="0E0E0E"/>
                </a:solidFill>
                <a:effectLst/>
                <a:latin typeface=".AppleSystemUIFont"/>
              </a:rPr>
              <a:t>室友</a:t>
            </a:r>
            <a:r>
              <a:rPr lang="en-US" altLang="zh-CN" dirty="0">
                <a:solidFill>
                  <a:srgbClr val="0E0E0E"/>
                </a:solidFill>
                <a:effectLst/>
                <a:latin typeface=".AppleSystemUIFont"/>
              </a:rPr>
              <a:t>——</a:t>
            </a:r>
            <a:r>
              <a:rPr lang="zh-CN" altLang="en-US" dirty="0">
                <a:solidFill>
                  <a:srgbClr val="0E0E0E"/>
                </a:solidFill>
                <a:effectLst/>
                <a:latin typeface=".AppleSystemUIFont"/>
              </a:rPr>
              <a:t>直到他们结婚，整整住了</a:t>
            </a:r>
            <a:r>
              <a:rPr lang="en-US" altLang="zh-CN" b="1" dirty="0">
                <a:solidFill>
                  <a:srgbClr val="0E0E0E"/>
                </a:solidFill>
                <a:effectLst/>
                <a:latin typeface=".AppleSystemUIFont"/>
              </a:rPr>
              <a:t>7</a:t>
            </a:r>
            <a:r>
              <a:rPr lang="zh-CN" altLang="en-US" b="1" dirty="0">
                <a:solidFill>
                  <a:srgbClr val="0E0E0E"/>
                </a:solidFill>
                <a:effectLst/>
                <a:latin typeface=".AppleSystemUIFont"/>
              </a:rPr>
              <a:t>年</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204981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982C64F-F71B-E647-976A-8ED7AD91A2AD}" type="slidenum">
              <a:rPr lang="zh-CN" altLang="en-US" sz="1200">
                <a:solidFill>
                  <a:srgbClr val="000000"/>
                </a:solidFill>
                <a:latin typeface="Arial" charset="0"/>
              </a:rPr>
              <a:pPr/>
              <a:t>44</a:t>
            </a:fld>
            <a:endParaRPr lang="en-US" altLang="zh-CN" sz="1200">
              <a:solidFill>
                <a:srgbClr val="000000"/>
              </a:solidFill>
              <a:latin typeface="Arial" charset="0"/>
            </a:endParaRPr>
          </a:p>
        </p:txBody>
      </p:sp>
      <p:sp>
        <p:nvSpPr>
          <p:cNvPr id="345090" name="Rectangle 2"/>
          <p:cNvSpPr>
            <a:spLocks noGrp="1" noRot="1" noChangeAspect="1" noChangeArrowheads="1" noTextEdit="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most of the time believers don’t keep issues private—or we don’t address them at all.  Why do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think don’t we confront others?  Tell the person next to you why!  (Small groups for 1 min.) Why not?</a:t>
            </a:r>
          </a:p>
          <a:p>
            <a:pPr eaLnBrk="1" hangingPunct="1"/>
            <a:r>
              <a:rPr lang="en-US" sz="1200" kern="1200" dirty="0">
                <a:solidFill>
                  <a:schemeClr val="tx1"/>
                </a:solidFill>
                <a:effectLst/>
                <a:latin typeface="Arial" charset="0"/>
                <a:ea typeface="ＭＳ Ｐゴシック" charset="0"/>
                <a:cs typeface="ＭＳ Ｐゴシック" charset="0"/>
              </a:rPr>
              <a:t>• ignorance of what God commands here?</a:t>
            </a:r>
          </a:p>
          <a:p>
            <a:pPr eaLnBrk="1" hangingPunct="1"/>
            <a:r>
              <a:rPr lang="en-US" sz="1200" kern="1200" dirty="0">
                <a:solidFill>
                  <a:schemeClr val="tx1"/>
                </a:solidFill>
                <a:effectLst/>
                <a:latin typeface="Arial" charset="0"/>
                <a:ea typeface="ＭＳ Ｐゴシック" charset="0"/>
                <a:cs typeface="ＭＳ Ｐゴシック" charset="0"/>
              </a:rPr>
              <a:t>• doubt that it will work?</a:t>
            </a:r>
          </a:p>
          <a:p>
            <a:pPr eaLnBrk="1" hangingPunct="1"/>
            <a:r>
              <a:rPr lang="en-US" sz="1200" kern="1200" dirty="0">
                <a:solidFill>
                  <a:schemeClr val="tx1"/>
                </a:solidFill>
                <a:effectLst/>
                <a:latin typeface="Arial" charset="0"/>
                <a:ea typeface="ＭＳ Ｐゴシック" charset="0"/>
                <a:cs typeface="ＭＳ Ｐゴシック" charset="0"/>
              </a:rPr>
              <a:t>• failure of past confrontations that didn’t work?</a:t>
            </a:r>
          </a:p>
          <a:p>
            <a:pPr eaLnBrk="1" hangingPunct="1"/>
            <a:r>
              <a:rPr lang="en-US" sz="1200" kern="1200" dirty="0">
                <a:solidFill>
                  <a:schemeClr val="tx1"/>
                </a:solidFill>
                <a:effectLst/>
                <a:latin typeface="Arial" charset="0"/>
                <a:ea typeface="ＭＳ Ｐゴシック" charset="0"/>
                <a:cs typeface="ＭＳ Ｐゴシック" charset="0"/>
              </a:rPr>
              <a:t>• fear</a:t>
            </a:r>
            <a:r>
              <a:rPr lang="en-US" sz="1200" kern="1200" baseline="0" dirty="0">
                <a:solidFill>
                  <a:schemeClr val="tx1"/>
                </a:solidFill>
                <a:effectLst/>
                <a:latin typeface="Arial" charset="0"/>
                <a:ea typeface="ＭＳ Ｐゴシック" charset="0"/>
                <a:cs typeface="ＭＳ Ｐゴシック" charset="0"/>
              </a:rPr>
              <a:t> that we might look bad?</a:t>
            </a:r>
          </a:p>
          <a:p>
            <a:pPr eaLnBrk="1" hangingPunct="1"/>
            <a:r>
              <a:rPr lang="en-US" sz="1200" kern="1200" baseline="0" dirty="0">
                <a:solidFill>
                  <a:schemeClr val="tx1"/>
                </a:solidFill>
                <a:effectLst/>
                <a:latin typeface="Arial" charset="0"/>
                <a:ea typeface="ＭＳ Ｐゴシック" charset="0"/>
                <a:cs typeface="ＭＳ Ｐゴシック" charset="0"/>
              </a:rPr>
              <a:t>• excuses that we can’t get together?</a:t>
            </a:r>
          </a:p>
          <a:p>
            <a:pPr eaLnBrk="1" hangingPunct="1"/>
            <a:r>
              <a:rPr lang="en-US" sz="1200" kern="1200" baseline="0" dirty="0">
                <a:solidFill>
                  <a:schemeClr val="tx1"/>
                </a:solidFill>
                <a:effectLst/>
                <a:latin typeface="Arial" charset="0"/>
                <a:ea typeface="ＭＳ Ｐゴシック" charset="0"/>
                <a:cs typeface="ＭＳ Ｐゴシック" charset="0"/>
              </a:rPr>
              <a:t>• impurity in our own life?</a:t>
            </a:r>
          </a:p>
          <a:p>
            <a:pPr eaLnBrk="1" hangingPunct="1"/>
            <a:r>
              <a:rPr lang="en-US" sz="1200" kern="1200" baseline="0" dirty="0">
                <a:solidFill>
                  <a:schemeClr val="tx1"/>
                </a:solidFill>
                <a:effectLst/>
                <a:latin typeface="Arial" charset="0"/>
                <a:ea typeface="ＭＳ Ｐゴシック" charset="0"/>
                <a:cs typeface="ＭＳ Ｐゴシック" charset="0"/>
              </a:rPr>
              <a:t>• unsocial in that we just don’t care enough to risk it?</a:t>
            </a:r>
          </a:p>
          <a:p>
            <a:pPr eaLnBrk="1" hangingPunct="1"/>
            <a:endParaRPr lang="en-US" sz="1200" kern="1200" baseline="0" dirty="0">
              <a:solidFill>
                <a:schemeClr val="tx1"/>
              </a:solidFill>
              <a:effectLst/>
              <a:latin typeface="Arial" charset="0"/>
              <a:ea typeface="ＭＳ Ｐゴシック" charset="0"/>
            </a:endParaRPr>
          </a:p>
          <a:p>
            <a:r>
              <a:rPr lang="zh-CN" altLang="en-US" dirty="0">
                <a:solidFill>
                  <a:srgbClr val="0E0E0E"/>
                </a:solidFill>
                <a:effectLst/>
                <a:latin typeface=".AppleSystemUIFont"/>
              </a:rPr>
              <a:t>然而，大多数时候，信徒们并没有将问题保密</a:t>
            </a:r>
            <a:r>
              <a:rPr lang="en-US" altLang="zh-CN" dirty="0">
                <a:solidFill>
                  <a:srgbClr val="0E0E0E"/>
                </a:solidFill>
                <a:effectLst/>
                <a:latin typeface=".AppleSystemUIFont"/>
              </a:rPr>
              <a:t>——</a:t>
            </a:r>
            <a:r>
              <a:rPr lang="zh-CN" altLang="en-US" dirty="0">
                <a:solidFill>
                  <a:srgbClr val="0E0E0E"/>
                </a:solidFill>
                <a:effectLst/>
                <a:latin typeface=".AppleSystemUIFont"/>
              </a:rPr>
              <a:t>或者我们根本不去面对它们。你认为我们为什么不去</a:t>
            </a:r>
            <a:r>
              <a:rPr lang="zh-CN" altLang="en-US" b="1" dirty="0">
                <a:solidFill>
                  <a:srgbClr val="0E0E0E"/>
                </a:solidFill>
                <a:effectLst/>
                <a:latin typeface=".AppleSystemUIFont"/>
              </a:rPr>
              <a:t>与他人对质</a:t>
            </a:r>
            <a:r>
              <a:rPr lang="zh-CN" altLang="en-US" dirty="0">
                <a:solidFill>
                  <a:srgbClr val="0E0E0E"/>
                </a:solidFill>
                <a:effectLst/>
                <a:latin typeface=".AppleSystemUIFont"/>
              </a:rPr>
              <a:t>？告诉你旁边的人为什么！（小组讨论</a:t>
            </a:r>
            <a:r>
              <a:rPr lang="en-US" altLang="zh-CN" dirty="0">
                <a:solidFill>
                  <a:srgbClr val="0E0E0E"/>
                </a:solidFill>
                <a:effectLst/>
                <a:latin typeface=".AppleSystemUIFont"/>
              </a:rPr>
              <a:t>1</a:t>
            </a:r>
            <a:r>
              <a:rPr lang="zh-CN" altLang="en-US" dirty="0">
                <a:solidFill>
                  <a:srgbClr val="0E0E0E"/>
                </a:solidFill>
                <a:effectLst/>
                <a:latin typeface=".AppleSystemUIFont"/>
              </a:rPr>
              <a:t>分钟。）为什么不呢？</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不知道神在这里的命令</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怀疑这会有效</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过去的对质失败了</a:t>
            </a:r>
            <a:r>
              <a:rPr lang="zh-CN" altLang="en-US" dirty="0">
                <a:solidFill>
                  <a:srgbClr val="0E0E0E"/>
                </a:solidFill>
                <a:effectLst/>
                <a:latin typeface=".AppleSystemUIFont"/>
              </a:rPr>
              <a:t>，没有成功？</a:t>
            </a:r>
          </a:p>
          <a:p>
            <a:r>
              <a:rPr lang="en-US" altLang="zh-CN" dirty="0">
                <a:solidFill>
                  <a:srgbClr val="0E0E0E"/>
                </a:solidFill>
                <a:effectLst/>
                <a:latin typeface=".AppleSystemUIFont"/>
              </a:rPr>
              <a:t>• </a:t>
            </a:r>
            <a:r>
              <a:rPr lang="zh-CN" altLang="en-US" b="1" dirty="0">
                <a:solidFill>
                  <a:srgbClr val="0E0E0E"/>
                </a:solidFill>
                <a:effectLst/>
                <a:latin typeface=".AppleSystemUIFont"/>
              </a:rPr>
              <a:t>害怕自己看起来不好</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找借口说我们不能见面</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我们自己生活中的不洁净</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不够社交，根本不在乎冒这个风险</a:t>
            </a:r>
            <a:r>
              <a:rPr lang="zh-CN" altLang="en-US"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2418116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C4CA553-1EFA-3441-9AA0-9BDF70100ECD}" type="slidenum">
              <a:rPr lang="zh-CN" altLang="en-US" sz="1200">
                <a:solidFill>
                  <a:srgbClr val="000000"/>
                </a:solidFill>
                <a:latin typeface="Arial" charset="0"/>
              </a:rPr>
              <a:pPr/>
              <a:t>45</a:t>
            </a:fld>
            <a:endParaRPr lang="en-US" altLang="zh-CN" sz="1200">
              <a:solidFill>
                <a:srgbClr val="000000"/>
              </a:solidFill>
              <a:latin typeface="Arial" charset="0"/>
            </a:endParaRPr>
          </a:p>
        </p:txBody>
      </p:sp>
      <p:sp>
        <p:nvSpPr>
          <p:cNvPr id="347138" name="Rectangle 2"/>
          <p:cNvSpPr>
            <a:spLocks noGrp="1" noRot="1" noChangeAspect="1" noChangeArrowheads="1" noTextEdit="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you should talk to the person by yourself—even though our tendency is to tell others</a:t>
            </a:r>
            <a:r>
              <a:rPr lang="en-US" sz="1200" kern="1200" baseline="0" dirty="0">
                <a:solidFill>
                  <a:schemeClr val="tx1"/>
                </a:solidFill>
                <a:effectLst/>
                <a:latin typeface="Arial" charset="0"/>
                <a:ea typeface="ＭＳ Ｐゴシック" charset="0"/>
                <a:cs typeface="ＭＳ Ｐゴシック" charset="0"/>
              </a:rPr>
              <a:t> instead</a:t>
            </a:r>
            <a:r>
              <a:rPr lang="en-US" sz="1200" kern="1200" dirty="0">
                <a:solidFill>
                  <a:schemeClr val="tx1"/>
                </a:solidFill>
                <a:effectLst/>
                <a:latin typeface="Arial" charset="0"/>
                <a:ea typeface="ＭＳ Ｐゴシック" charset="0"/>
                <a:cs typeface="ＭＳ Ｐゴシック" charset="0"/>
              </a:rPr>
              <a:t>.  But what if the offender does not repent?  We need step 2 where we…</a:t>
            </a:r>
            <a:endParaRPr lang="en-US" dirty="0"/>
          </a:p>
          <a:p>
            <a:pPr eaLnBrk="1" hangingPunct="1"/>
            <a:endParaRPr lang="en-US" altLang="zh-CN" dirty="0">
              <a:ea typeface="MS PGothic"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所以</a:t>
            </a:r>
            <a:r>
              <a:rPr lang="en-US" altLang="zh-CN" dirty="0">
                <a:solidFill>
                  <a:srgbClr val="0E0E0E"/>
                </a:solidFill>
                <a:effectLst/>
                <a:latin typeface=".AppleSystemUIFont"/>
              </a:rPr>
              <a:t>……</a:t>
            </a:r>
            <a:r>
              <a:rPr lang="zh-CN" altLang="en-US" dirty="0">
                <a:solidFill>
                  <a:srgbClr val="0E0E0E"/>
                </a:solidFill>
                <a:effectLst/>
                <a:latin typeface=".AppleSystemUIFont"/>
              </a:rPr>
              <a:t>你应该</a:t>
            </a:r>
            <a:r>
              <a:rPr lang="zh-CN" altLang="en-US" b="1" dirty="0">
                <a:solidFill>
                  <a:srgbClr val="0E0E0E"/>
                </a:solidFill>
                <a:effectLst/>
                <a:latin typeface=".AppleSystemUIFont"/>
              </a:rPr>
              <a:t>亲自与那个人对话</a:t>
            </a:r>
            <a:r>
              <a:rPr lang="en-US" altLang="zh-CN" dirty="0">
                <a:solidFill>
                  <a:srgbClr val="0E0E0E"/>
                </a:solidFill>
                <a:effectLst/>
                <a:latin typeface=".AppleSystemUIFont"/>
              </a:rPr>
              <a:t>——</a:t>
            </a:r>
            <a:r>
              <a:rPr lang="zh-CN" altLang="en-US" dirty="0">
                <a:solidFill>
                  <a:srgbClr val="0E0E0E"/>
                </a:solidFill>
                <a:effectLst/>
                <a:latin typeface=".AppleSystemUIFont"/>
              </a:rPr>
              <a:t>尽管我们的倾向是去告诉其他人。然而，如果</a:t>
            </a:r>
            <a:r>
              <a:rPr lang="zh-CN" altLang="en-US" b="1" dirty="0">
                <a:solidFill>
                  <a:srgbClr val="0E0E0E"/>
                </a:solidFill>
                <a:effectLst/>
                <a:latin typeface=".AppleSystemUIFont"/>
              </a:rPr>
              <a:t>冒犯者没有悔改</a:t>
            </a:r>
            <a:r>
              <a:rPr lang="zh-CN" altLang="en-US" dirty="0">
                <a:solidFill>
                  <a:srgbClr val="0E0E0E"/>
                </a:solidFill>
                <a:effectLst/>
                <a:latin typeface=".AppleSystemUIFont"/>
              </a:rPr>
              <a:t>呢？我们就需要</a:t>
            </a:r>
            <a:r>
              <a:rPr lang="zh-CN" altLang="en-US" b="1" dirty="0">
                <a:solidFill>
                  <a:srgbClr val="0E0E0E"/>
                </a:solidFill>
                <a:effectLst/>
                <a:latin typeface=".AppleSystemUIFont"/>
              </a:rPr>
              <a:t>第二步</a:t>
            </a:r>
            <a:r>
              <a:rPr lang="zh-CN" altLang="en-US" dirty="0">
                <a:solidFill>
                  <a:srgbClr val="0E0E0E"/>
                </a:solidFill>
                <a:effectLst/>
                <a:latin typeface=".AppleSystemUIFont"/>
              </a:rPr>
              <a:t>，在这一过程中我们</a:t>
            </a:r>
            <a:r>
              <a:rPr lang="en-US" altLang="zh-CN"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218481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a:p>
            <a:r>
              <a:rPr lang="en-US" altLang="zh-CN" b="1" dirty="0">
                <a:solidFill>
                  <a:srgbClr val="0E0E0E"/>
                </a:solidFill>
                <a:effectLst/>
                <a:latin typeface=".AppleSystemUIFont"/>
              </a:rPr>
              <a:t>[</a:t>
            </a:r>
            <a:r>
              <a:rPr lang="zh-CN" altLang="en-US" b="1" dirty="0">
                <a:solidFill>
                  <a:srgbClr val="0E0E0E"/>
                </a:solidFill>
                <a:effectLst/>
                <a:latin typeface=".AppleSystemUIFont"/>
              </a:rPr>
              <a:t>耶稣成就了每一个预言，证明祂是君王。</a:t>
            </a:r>
            <a:r>
              <a:rPr lang="en-US" altLang="zh-CN" b="1" dirty="0">
                <a:solidFill>
                  <a:srgbClr val="0E0E0E"/>
                </a:solidFill>
                <a:effectLst/>
                <a:latin typeface=".AppleSystemUIFont"/>
              </a:rPr>
              <a:t>]</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a:t>
            </a:r>
            <a:r>
              <a:rPr lang="zh-CN" altLang="en-US" b="1" dirty="0">
                <a:solidFill>
                  <a:srgbClr val="0E0E0E"/>
                </a:solidFill>
                <a:effectLst/>
                <a:latin typeface=".AppleSystemUIFont"/>
              </a:rPr>
              <a:t>基督的意思是弥赛亚</a:t>
            </a:r>
            <a:r>
              <a:rPr lang="en-US" altLang="zh-CN" b="1" dirty="0">
                <a:solidFill>
                  <a:srgbClr val="0E0E0E"/>
                </a:solidFill>
                <a:effectLst/>
                <a:latin typeface=".AppleSystemUIFont"/>
              </a:rPr>
              <a:t>-</a:t>
            </a:r>
            <a:r>
              <a:rPr lang="zh-CN" altLang="en-US" b="1" dirty="0">
                <a:solidFill>
                  <a:srgbClr val="0E0E0E"/>
                </a:solidFill>
                <a:effectLst/>
                <a:latin typeface=".AppleSystemUIFont"/>
              </a:rPr>
              <a:t>统治者，因为祂完全履行了祂的使命。</a:t>
            </a:r>
            <a:r>
              <a:rPr lang="en-US" altLang="zh-CN"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基督还需要做什么，才能让你愿意将你的生命交托给祂？</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你是否成为过基督“第一次错误”的受害者？祂何时犯过错呢？</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你是否意识到，从统计学的角度来看，耶稣成为弥赛亚是多么不可能的事？</a:t>
            </a:r>
            <a:endParaRPr lang="zh-CN" altLang="en-US" dirty="0">
              <a:solidFill>
                <a:srgbClr val="0E0E0E"/>
              </a:solidFill>
              <a:effectLst/>
              <a:latin typeface=".AppleSystemUIFont"/>
            </a:endParaRPr>
          </a:p>
          <a:p>
            <a:endParaRPr lang="en-US" dirty="0">
              <a:cs typeface="ＭＳ Ｐゴシック" charset="0"/>
            </a:endParaRPr>
          </a:p>
        </p:txBody>
      </p:sp>
    </p:spTree>
    <p:extLst>
      <p:ext uri="{BB962C8B-B14F-4D97-AF65-F5344CB8AC3E}">
        <p14:creationId xmlns:p14="http://schemas.microsoft.com/office/powerpoint/2010/main" val="600479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85F46BD-DE68-3A4B-AFF1-8CD16BEB1C19}" type="slidenum">
              <a:rPr lang="zh-CN" altLang="en-US" sz="1200">
                <a:solidFill>
                  <a:srgbClr val="000000"/>
                </a:solidFill>
                <a:latin typeface="Arial" charset="0"/>
              </a:rPr>
              <a:pPr/>
              <a:t>46</a:t>
            </a:fld>
            <a:endParaRPr lang="en-US" altLang="zh-CN" sz="1200">
              <a:solidFill>
                <a:srgbClr val="000000"/>
              </a:solidFill>
              <a:latin typeface="Arial" charset="0"/>
            </a:endParaRPr>
          </a:p>
        </p:txBody>
      </p:sp>
      <p:sp>
        <p:nvSpPr>
          <p:cNvPr id="349186" name="Rectangle 2"/>
          <p:cNvSpPr>
            <a:spLocks noGrp="1" noRot="1" noChangeAspect="1" noChangeArrowheads="1" noTextEdit="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带上</a:t>
            </a:r>
            <a:r>
              <a:rPr lang="zh-CN" altLang="en-US" b="1" dirty="0">
                <a:solidFill>
                  <a:srgbClr val="0E0E0E"/>
                </a:solidFill>
                <a:effectLst/>
                <a:latin typeface=".AppleSystemUIFont"/>
              </a:rPr>
              <a:t>一两个人</a:t>
            </a:r>
            <a:r>
              <a:rPr lang="zh-CN" altLang="en-US" dirty="0">
                <a:solidFill>
                  <a:srgbClr val="0E0E0E"/>
                </a:solidFill>
                <a:effectLst/>
                <a:latin typeface=".AppleSystemUIFont"/>
              </a:rPr>
              <a:t>一起去（</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18:16</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962996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9FCF0AF-B601-734F-8402-1CA52BEC6889}" type="slidenum">
              <a:rPr lang="zh-CN" altLang="en-US" sz="1200">
                <a:solidFill>
                  <a:srgbClr val="000000"/>
                </a:solidFill>
                <a:latin typeface="Arial" charset="0"/>
              </a:rPr>
              <a:pPr/>
              <a:t>47</a:t>
            </a:fld>
            <a:endParaRPr lang="en-US" altLang="zh-CN" sz="1200">
              <a:solidFill>
                <a:srgbClr val="000000"/>
              </a:solidFill>
              <a:latin typeface="Arial" charset="0"/>
            </a:endParaRPr>
          </a:p>
        </p:txBody>
      </p:sp>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dirty="0"/>
              <a:t>Who should these 1-2 others be?  These persons should be individuals whom the offender respects as they will best help restore him/her.  They should not go instead of the offended believer, but along with this person.</a:t>
            </a:r>
          </a:p>
          <a:p>
            <a:pPr eaLnBrk="1" hangingPunct="1"/>
            <a:r>
              <a:rPr lang="en-US" dirty="0"/>
              <a:t>•</a:t>
            </a:r>
            <a:r>
              <a:rPr lang="en-US" baseline="0" dirty="0"/>
              <a:t> </a:t>
            </a:r>
            <a:r>
              <a:rPr lang="en-US" dirty="0"/>
              <a:t>Why take 1-2 others along?  </a:t>
            </a:r>
          </a:p>
          <a:p>
            <a:pPr eaLnBrk="1" hangingPunct="1"/>
            <a:endParaRPr lang="en-US" dirty="0"/>
          </a:p>
          <a:p>
            <a:r>
              <a:rPr lang="zh-CN" altLang="en-US" dirty="0">
                <a:solidFill>
                  <a:srgbClr val="0E0E0E"/>
                </a:solidFill>
                <a:effectLst/>
                <a:latin typeface=".AppleSystemUIFont"/>
              </a:rPr>
              <a:t>这些</a:t>
            </a:r>
            <a:r>
              <a:rPr lang="zh-CN" altLang="en-US" b="1" dirty="0">
                <a:solidFill>
                  <a:srgbClr val="0E0E0E"/>
                </a:solidFill>
                <a:effectLst/>
                <a:latin typeface=".AppleSystemUIFont"/>
              </a:rPr>
              <a:t>一两个人</a:t>
            </a:r>
            <a:r>
              <a:rPr lang="zh-CN" altLang="en-US" dirty="0">
                <a:solidFill>
                  <a:srgbClr val="0E0E0E"/>
                </a:solidFill>
                <a:effectLst/>
                <a:latin typeface=".AppleSystemUIFont"/>
              </a:rPr>
              <a:t>应该是谁呢？</a:t>
            </a:r>
          </a:p>
          <a:p>
            <a:r>
              <a:rPr lang="zh-CN" altLang="en-US" dirty="0">
                <a:solidFill>
                  <a:srgbClr val="0E0E0E"/>
                </a:solidFill>
                <a:effectLst/>
                <a:latin typeface=".AppleSystemUIFont"/>
              </a:rPr>
              <a:t>他们应该是</a:t>
            </a:r>
            <a:r>
              <a:rPr lang="zh-CN" altLang="en-US" b="1" dirty="0">
                <a:solidFill>
                  <a:srgbClr val="0E0E0E"/>
                </a:solidFill>
                <a:effectLst/>
                <a:latin typeface=".AppleSystemUIFont"/>
              </a:rPr>
              <a:t>冒犯者尊重的人</a:t>
            </a:r>
            <a:r>
              <a:rPr lang="zh-CN" altLang="en-US" dirty="0">
                <a:solidFill>
                  <a:srgbClr val="0E0E0E"/>
                </a:solidFill>
                <a:effectLst/>
                <a:latin typeface=".AppleSystemUIFont"/>
              </a:rPr>
              <a:t>，因为这些人最能帮助</a:t>
            </a:r>
            <a:r>
              <a:rPr lang="zh-CN" altLang="en-US" b="1" dirty="0">
                <a:solidFill>
                  <a:srgbClr val="0E0E0E"/>
                </a:solidFill>
                <a:effectLst/>
                <a:latin typeface=".AppleSystemUIFont"/>
              </a:rPr>
              <a:t>恢复关系</a:t>
            </a:r>
            <a:r>
              <a:rPr lang="zh-CN" altLang="en-US" dirty="0">
                <a:solidFill>
                  <a:srgbClr val="0E0E0E"/>
                </a:solidFill>
                <a:effectLst/>
                <a:latin typeface=".AppleSystemUIFont"/>
              </a:rPr>
              <a:t>。他们不应代替被冒犯的信徒，而是与被冒犯者一起去。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为什么要带上一到两个人呢？</a:t>
            </a: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他们可以</a:t>
            </a:r>
            <a:r>
              <a:rPr lang="zh-CN" altLang="en-US" b="1" dirty="0">
                <a:solidFill>
                  <a:srgbClr val="0E0E0E"/>
                </a:solidFill>
                <a:effectLst/>
                <a:latin typeface=".AppleSystemUIFont"/>
              </a:rPr>
              <a:t>见证</a:t>
            </a:r>
            <a:r>
              <a:rPr lang="zh-CN" altLang="en-US" dirty="0">
                <a:solidFill>
                  <a:srgbClr val="0E0E0E"/>
                </a:solidFill>
                <a:effectLst/>
                <a:latin typeface=".AppleSystemUIFont"/>
              </a:rPr>
              <a:t>事件的真实性，避免一方的偏见。</a:t>
            </a:r>
          </a:p>
          <a:p>
            <a:r>
              <a:rPr lang="en-US" altLang="zh-CN" dirty="0">
                <a:solidFill>
                  <a:srgbClr val="0E0E0E"/>
                </a:solidFill>
                <a:effectLst/>
                <a:latin typeface=".AppleSystemUIFont"/>
              </a:rPr>
              <a:t>• </a:t>
            </a:r>
            <a:r>
              <a:rPr lang="zh-CN" altLang="en-US" dirty="0">
                <a:solidFill>
                  <a:srgbClr val="0E0E0E"/>
                </a:solidFill>
                <a:effectLst/>
                <a:latin typeface=".AppleSystemUIFont"/>
              </a:rPr>
              <a:t>他们能</a:t>
            </a:r>
            <a:r>
              <a:rPr lang="zh-CN" altLang="en-US" b="1" dirty="0">
                <a:solidFill>
                  <a:srgbClr val="0E0E0E"/>
                </a:solidFill>
                <a:effectLst/>
                <a:latin typeface=".AppleSystemUIFont"/>
              </a:rPr>
              <a:t>提供建议</a:t>
            </a:r>
            <a:r>
              <a:rPr lang="zh-CN" altLang="en-US" dirty="0">
                <a:solidFill>
                  <a:srgbClr val="0E0E0E"/>
                </a:solidFill>
                <a:effectLst/>
                <a:latin typeface=".AppleSystemUIFont"/>
              </a:rPr>
              <a:t>，帮助恢复和解。</a:t>
            </a:r>
          </a:p>
          <a:p>
            <a:r>
              <a:rPr lang="en-US" altLang="zh-CN" dirty="0">
                <a:solidFill>
                  <a:srgbClr val="0E0E0E"/>
                </a:solidFill>
                <a:effectLst/>
                <a:latin typeface=".AppleSystemUIFont"/>
              </a:rPr>
              <a:t>• </a:t>
            </a:r>
            <a:r>
              <a:rPr lang="zh-CN" altLang="en-US" dirty="0">
                <a:solidFill>
                  <a:srgbClr val="0E0E0E"/>
                </a:solidFill>
                <a:effectLst/>
                <a:latin typeface=".AppleSystemUIFont"/>
              </a:rPr>
              <a:t>他们可以</a:t>
            </a:r>
            <a:r>
              <a:rPr lang="zh-CN" altLang="en-US" b="1" dirty="0">
                <a:solidFill>
                  <a:srgbClr val="0E0E0E"/>
                </a:solidFill>
                <a:effectLst/>
                <a:latin typeface=".AppleSystemUIFont"/>
              </a:rPr>
              <a:t>加强劝导</a:t>
            </a:r>
            <a:r>
              <a:rPr lang="zh-CN" altLang="en-US" dirty="0">
                <a:solidFill>
                  <a:srgbClr val="0E0E0E"/>
                </a:solidFill>
                <a:effectLst/>
                <a:latin typeface=".AppleSystemUIFont"/>
              </a:rPr>
              <a:t>，促使冒犯者悔改。</a:t>
            </a:r>
          </a:p>
          <a:p>
            <a:pPr eaLnBrk="1" hangingPunct="1"/>
            <a:endParaRPr lang="zh-CN" altLang="en-US" dirty="0">
              <a:ea typeface="MS PGothic" charset="0"/>
            </a:endParaRPr>
          </a:p>
        </p:txBody>
      </p:sp>
    </p:spTree>
    <p:extLst>
      <p:ext uri="{BB962C8B-B14F-4D97-AF65-F5344CB8AC3E}">
        <p14:creationId xmlns:p14="http://schemas.microsoft.com/office/powerpoint/2010/main" val="195057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OT law prohibited conviction of crimes based on only one person’s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a:p>
            <a:endParaRPr lang="en-US" dirty="0"/>
          </a:p>
          <a:p>
            <a:r>
              <a:rPr lang="zh-CN" altLang="en-US" dirty="0">
                <a:solidFill>
                  <a:srgbClr val="0E0E0E"/>
                </a:solidFill>
                <a:effectLst/>
                <a:latin typeface=".AppleSystemUIFont"/>
              </a:rPr>
              <a:t>旧约律法禁止仅凭</a:t>
            </a:r>
            <a:r>
              <a:rPr lang="zh-CN" altLang="en-US" b="1" dirty="0">
                <a:solidFill>
                  <a:srgbClr val="0E0E0E"/>
                </a:solidFill>
                <a:effectLst/>
                <a:latin typeface=".AppleSystemUIFont"/>
              </a:rPr>
              <a:t>一个人的证词</a:t>
            </a:r>
            <a:r>
              <a:rPr lang="zh-CN" altLang="en-US" dirty="0">
                <a:solidFill>
                  <a:srgbClr val="0E0E0E"/>
                </a:solidFill>
                <a:effectLst/>
                <a:latin typeface=".AppleSystemUIFont"/>
              </a:rPr>
              <a:t>来定罪（请读</a:t>
            </a:r>
            <a:r>
              <a:rPr lang="zh-CN" altLang="en-US" b="1" dirty="0">
                <a:solidFill>
                  <a:srgbClr val="0E0E0E"/>
                </a:solidFill>
                <a:effectLst/>
                <a:latin typeface=".AppleSystemUIFont"/>
              </a:rPr>
              <a:t>申命记 </a:t>
            </a:r>
            <a:r>
              <a:rPr lang="en-US" altLang="zh-CN" b="1" dirty="0">
                <a:solidFill>
                  <a:srgbClr val="0E0E0E"/>
                </a:solidFill>
                <a:effectLst/>
                <a:latin typeface=".AppleSystemUIFont"/>
              </a:rPr>
              <a:t>19:15</a:t>
            </a:r>
            <a:r>
              <a:rPr lang="zh-CN" altLang="en-US" dirty="0">
                <a:solidFill>
                  <a:srgbClr val="0E0E0E"/>
                </a:solidFill>
                <a:effectLst/>
                <a:latin typeface=".AppleSystemUIFont"/>
              </a:rPr>
              <a:t>）。新约的教导也是如此，保护冒犯者免受</a:t>
            </a:r>
            <a:r>
              <a:rPr lang="zh-CN" altLang="en-US" b="1" dirty="0">
                <a:solidFill>
                  <a:srgbClr val="0E0E0E"/>
                </a:solidFill>
                <a:effectLst/>
                <a:latin typeface=".AppleSystemUIFont"/>
              </a:rPr>
              <a:t>容易受伤或撒谎的控告者</a:t>
            </a:r>
            <a:r>
              <a:rPr lang="zh-CN" altLang="en-US" dirty="0">
                <a:solidFill>
                  <a:srgbClr val="0E0E0E"/>
                </a:solidFill>
                <a:effectLst/>
                <a:latin typeface=".AppleSystemUIFont"/>
              </a:rPr>
              <a:t>的伤害。</a:t>
            </a:r>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如果冒犯者仍然</a:t>
            </a:r>
            <a:r>
              <a:rPr lang="zh-CN" altLang="en-US" b="1" dirty="0">
                <a:solidFill>
                  <a:srgbClr val="0E0E0E"/>
                </a:solidFill>
                <a:effectLst/>
                <a:latin typeface=".AppleSystemUIFont"/>
              </a:rPr>
              <a:t>不悔改</a:t>
            </a:r>
            <a:r>
              <a:rPr lang="zh-CN" altLang="en-US" dirty="0">
                <a:solidFill>
                  <a:srgbClr val="0E0E0E"/>
                </a:solidFill>
                <a:effectLst/>
                <a:latin typeface=".AppleSystemUIFont"/>
              </a:rPr>
              <a:t>，那就进入</a:t>
            </a:r>
            <a:r>
              <a:rPr lang="zh-CN" altLang="en-US" b="1" dirty="0">
                <a:solidFill>
                  <a:srgbClr val="0E0E0E"/>
                </a:solidFill>
                <a:effectLst/>
                <a:latin typeface=".AppleSystemUIFont"/>
              </a:rPr>
              <a:t>第三步</a:t>
            </a:r>
            <a:r>
              <a:rPr lang="en-US" altLang="zh-CN"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209924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2CEC0F8-343B-8E43-88C0-054F7179ABB2}" type="slidenum">
              <a:rPr lang="zh-CN" altLang="en-US" sz="1200">
                <a:solidFill>
                  <a:srgbClr val="000000"/>
                </a:solidFill>
                <a:latin typeface="Arial" charset="0"/>
              </a:rPr>
              <a:pPr/>
              <a:t>49</a:t>
            </a:fld>
            <a:endParaRPr lang="en-US" altLang="zh-CN" sz="1200">
              <a:solidFill>
                <a:srgbClr val="000000"/>
              </a:solidFill>
              <a:latin typeface="Arial" charset="0"/>
            </a:endParaRPr>
          </a:p>
        </p:txBody>
      </p:sp>
      <p:sp>
        <p:nvSpPr>
          <p:cNvPr id="354306" name="Rectangle 2"/>
          <p:cNvSpPr>
            <a:spLocks noGrp="1" noRot="1" noChangeAspect="1" noChangeArrowheads="1" noTextEdit="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在这一点上，</a:t>
            </a:r>
            <a:r>
              <a:rPr lang="zh-CN" altLang="en-US" b="1" dirty="0">
                <a:solidFill>
                  <a:srgbClr val="0E0E0E"/>
                </a:solidFill>
                <a:effectLst/>
                <a:latin typeface=".AppleSystemUIFont"/>
              </a:rPr>
              <a:t>教会领导</a:t>
            </a:r>
            <a:r>
              <a:rPr lang="zh-CN" altLang="en-US" dirty="0">
                <a:solidFill>
                  <a:srgbClr val="0E0E0E"/>
                </a:solidFill>
                <a:effectLst/>
                <a:latin typeface=".AppleSystemUIFont"/>
              </a:rPr>
              <a:t>肯定必须介入，</a:t>
            </a:r>
            <a:r>
              <a:rPr lang="zh-CN" altLang="en-US" b="1" dirty="0">
                <a:solidFill>
                  <a:srgbClr val="0E0E0E"/>
                </a:solidFill>
                <a:effectLst/>
                <a:latin typeface=".AppleSystemUIFont"/>
              </a:rPr>
              <a:t>在事情交给会众之前</a:t>
            </a:r>
            <a:r>
              <a:rPr lang="zh-CN" altLang="en-US" dirty="0">
                <a:solidFill>
                  <a:srgbClr val="0E0E0E"/>
                </a:solidFill>
                <a:effectLst/>
                <a:latin typeface=".AppleSystemUIFont"/>
              </a:rPr>
              <a:t>。他们也必须确认这个问题不仅仅是</a:t>
            </a:r>
            <a:r>
              <a:rPr lang="zh-CN" altLang="en-US" b="1" dirty="0">
                <a:solidFill>
                  <a:srgbClr val="0E0E0E"/>
                </a:solidFill>
                <a:effectLst/>
                <a:latin typeface=".AppleSystemUIFont"/>
              </a:rPr>
              <a:t>两方之间的意见分歧</a:t>
            </a:r>
            <a:r>
              <a:rPr lang="zh-CN" altLang="en-US" dirty="0">
                <a:solidFill>
                  <a:srgbClr val="0E0E0E"/>
                </a:solidFill>
                <a:effectLst/>
                <a:latin typeface=".AppleSystemUIFont"/>
              </a:rPr>
              <a:t>；必须明确通过</a:t>
            </a:r>
            <a:r>
              <a:rPr lang="zh-CN" altLang="en-US" b="1" dirty="0">
                <a:solidFill>
                  <a:srgbClr val="0E0E0E"/>
                </a:solidFill>
                <a:effectLst/>
                <a:latin typeface=".AppleSystemUIFont"/>
              </a:rPr>
              <a:t>具体的经文</a:t>
            </a:r>
            <a:r>
              <a:rPr lang="zh-CN" altLang="en-US" dirty="0">
                <a:solidFill>
                  <a:srgbClr val="0E0E0E"/>
                </a:solidFill>
                <a:effectLst/>
                <a:latin typeface=".AppleSystemUIFont"/>
              </a:rPr>
              <a:t>来显示冒犯者</a:t>
            </a:r>
            <a:r>
              <a:rPr lang="zh-CN" altLang="en-US" b="1" dirty="0">
                <a:solidFill>
                  <a:srgbClr val="0E0E0E"/>
                </a:solidFill>
                <a:effectLst/>
                <a:latin typeface=".AppleSystemUIFont"/>
              </a:rPr>
              <a:t>活在罪中</a:t>
            </a:r>
            <a:r>
              <a:rPr lang="zh-CN" altLang="en-US" dirty="0">
                <a:solidFill>
                  <a:srgbClr val="0E0E0E"/>
                </a:solidFill>
                <a:effectLst/>
                <a:latin typeface=".AppleSystemUIFont"/>
              </a:rPr>
              <a:t>的圣经依据。</a:t>
            </a:r>
          </a:p>
          <a:p>
            <a:pPr eaLnBrk="1" hangingPunct="1"/>
            <a:endParaRPr lang="zh-CN" altLang="en-US" dirty="0">
              <a:ea typeface="MS PGothic" charset="0"/>
            </a:endParaRPr>
          </a:p>
        </p:txBody>
      </p:sp>
    </p:spTree>
    <p:extLst>
      <p:ext uri="{BB962C8B-B14F-4D97-AF65-F5344CB8AC3E}">
        <p14:creationId xmlns:p14="http://schemas.microsoft.com/office/powerpoint/2010/main" val="1952747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Bringing the matter to the entire church is vital, since without it the sinning person will be able to find fellowship in other smaller groups within the larger church who do not know of his/her sin.  Such gossip situations inevitably bring disunity, which lead to factions that can split the body.</a:t>
            </a:r>
            <a:r>
              <a:rPr lang="en-SG" dirty="0">
                <a:effectLst/>
              </a:rPr>
              <a:t> </a:t>
            </a:r>
          </a:p>
          <a:p>
            <a:r>
              <a:rPr lang="en-US" sz="1200" kern="1200" dirty="0">
                <a:solidFill>
                  <a:schemeClr val="tx1"/>
                </a:solidFill>
                <a:effectLst/>
                <a:latin typeface="Arial" charset="0"/>
                <a:ea typeface="ＭＳ Ｐゴシック" charset="0"/>
                <a:cs typeface="ＭＳ Ｐゴシック" charset="0"/>
              </a:rPr>
              <a:t>What, then, should the entire church do once discipline has been determined?  Step 4…</a:t>
            </a:r>
            <a:r>
              <a:rPr lang="en-SG" dirty="0">
                <a:effectLst/>
              </a:rPr>
              <a:t> </a:t>
            </a:r>
            <a:endParaRPr lang="en-US" dirty="0"/>
          </a:p>
          <a:p>
            <a:endParaRPr lang="en-US" dirty="0"/>
          </a:p>
          <a:p>
            <a:r>
              <a:rPr lang="zh-CN" altLang="en-US" dirty="0">
                <a:solidFill>
                  <a:srgbClr val="0E0E0E"/>
                </a:solidFill>
                <a:effectLst/>
                <a:latin typeface=".AppleSystemUIFont"/>
              </a:rPr>
              <a:t>将问题提交给整个教会是至关重要的，因为如果不这样做，</a:t>
            </a:r>
            <a:r>
              <a:rPr lang="zh-CN" altLang="en-US" b="1" dirty="0">
                <a:solidFill>
                  <a:srgbClr val="0E0E0E"/>
                </a:solidFill>
                <a:effectLst/>
                <a:latin typeface=".AppleSystemUIFont"/>
              </a:rPr>
              <a:t>犯罪的人</a:t>
            </a:r>
            <a:r>
              <a:rPr lang="zh-CN" altLang="en-US" dirty="0">
                <a:solidFill>
                  <a:srgbClr val="0E0E0E"/>
                </a:solidFill>
                <a:effectLst/>
                <a:latin typeface=".AppleSystemUIFont"/>
              </a:rPr>
              <a:t>可能会在教会内的其他小团体中找到</a:t>
            </a:r>
            <a:r>
              <a:rPr lang="zh-CN" altLang="en-US" b="1" dirty="0">
                <a:solidFill>
                  <a:srgbClr val="0E0E0E"/>
                </a:solidFill>
                <a:effectLst/>
                <a:latin typeface=".AppleSystemUIFont"/>
              </a:rPr>
              <a:t>团契</a:t>
            </a:r>
            <a:r>
              <a:rPr lang="zh-CN" altLang="en-US" dirty="0">
                <a:solidFill>
                  <a:srgbClr val="0E0E0E"/>
                </a:solidFill>
                <a:effectLst/>
                <a:latin typeface=".AppleSystemUIFont"/>
              </a:rPr>
              <a:t>，而这些小团体并不知道他</a:t>
            </a:r>
            <a:r>
              <a:rPr lang="en-US" altLang="zh-CN" dirty="0">
                <a:solidFill>
                  <a:srgbClr val="0E0E0E"/>
                </a:solidFill>
                <a:effectLst/>
                <a:latin typeface=".AppleSystemUIFont"/>
              </a:rPr>
              <a:t>/</a:t>
            </a:r>
            <a:r>
              <a:rPr lang="zh-CN" altLang="en-US" dirty="0">
                <a:solidFill>
                  <a:srgbClr val="0E0E0E"/>
                </a:solidFill>
                <a:effectLst/>
                <a:latin typeface=".AppleSystemUIFont"/>
              </a:rPr>
              <a:t>她的罪。这样的</a:t>
            </a:r>
            <a:r>
              <a:rPr lang="zh-CN" altLang="en-US" b="1" dirty="0">
                <a:solidFill>
                  <a:srgbClr val="0E0E0E"/>
                </a:solidFill>
                <a:effectLst/>
                <a:latin typeface=".AppleSystemUIFont"/>
              </a:rPr>
              <a:t>闲言碎语</a:t>
            </a:r>
            <a:r>
              <a:rPr lang="zh-CN" altLang="en-US" dirty="0">
                <a:solidFill>
                  <a:srgbClr val="0E0E0E"/>
                </a:solidFill>
                <a:effectLst/>
                <a:latin typeface=".AppleSystemUIFont"/>
              </a:rPr>
              <a:t>往往会带来</a:t>
            </a:r>
            <a:r>
              <a:rPr lang="zh-CN" altLang="en-US" b="1" dirty="0">
                <a:solidFill>
                  <a:srgbClr val="0E0E0E"/>
                </a:solidFill>
                <a:effectLst/>
                <a:latin typeface=".AppleSystemUIFont"/>
              </a:rPr>
              <a:t>不合一</a:t>
            </a:r>
            <a:r>
              <a:rPr lang="zh-CN" altLang="en-US" dirty="0">
                <a:solidFill>
                  <a:srgbClr val="0E0E0E"/>
                </a:solidFill>
                <a:effectLst/>
                <a:latin typeface=".AppleSystemUIFont"/>
              </a:rPr>
              <a:t>，进而导致分裂，造成教会的分裂。</a:t>
            </a:r>
          </a:p>
          <a:p>
            <a:r>
              <a:rPr lang="zh-CN" altLang="en-US" dirty="0">
                <a:solidFill>
                  <a:srgbClr val="0E0E0E"/>
                </a:solidFill>
                <a:effectLst/>
                <a:latin typeface=".AppleSystemUIFont"/>
              </a:rPr>
              <a:t>那么，一旦</a:t>
            </a:r>
            <a:r>
              <a:rPr lang="zh-CN" altLang="en-US" b="1" dirty="0">
                <a:solidFill>
                  <a:srgbClr val="0E0E0E"/>
                </a:solidFill>
                <a:effectLst/>
                <a:latin typeface=".AppleSystemUIFont"/>
              </a:rPr>
              <a:t>管教决定</a:t>
            </a:r>
            <a:r>
              <a:rPr lang="zh-CN" altLang="en-US" dirty="0">
                <a:solidFill>
                  <a:srgbClr val="0E0E0E"/>
                </a:solidFill>
                <a:effectLst/>
                <a:latin typeface=".AppleSystemUIFont"/>
              </a:rPr>
              <a:t>下来，整个教会应该做什么呢？</a:t>
            </a:r>
            <a:r>
              <a:rPr lang="zh-CN" altLang="en-US" b="1" dirty="0">
                <a:solidFill>
                  <a:srgbClr val="0E0E0E"/>
                </a:solidFill>
                <a:effectLst/>
                <a:latin typeface=".AppleSystemUIFont"/>
              </a:rPr>
              <a:t>第四步</a:t>
            </a:r>
            <a:r>
              <a:rPr lang="en-US" altLang="zh-CN"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3376882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EDAB5CB-CA9C-614D-9B11-3AAAD3C172A9}" type="slidenum">
              <a:rPr lang="zh-CN" altLang="en-US" sz="1200">
                <a:solidFill>
                  <a:srgbClr val="000000"/>
                </a:solidFill>
                <a:latin typeface="Arial" charset="0"/>
              </a:rPr>
              <a:pPr/>
              <a:t>51</a:t>
            </a:fld>
            <a:endParaRPr lang="en-US" altLang="zh-CN" sz="1200">
              <a:solidFill>
                <a:srgbClr val="000000"/>
              </a:solidFill>
              <a:latin typeface="Arial" charset="0"/>
            </a:endParaRPr>
          </a:p>
        </p:txBody>
      </p:sp>
      <p:sp>
        <p:nvSpPr>
          <p:cNvPr id="357378" name="Rectangle 2"/>
          <p:cNvSpPr>
            <a:spLocks noGrp="1" noRot="1" noChangeAspect="1" noChangeArrowheads="1" noTextEdit="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MS PGothic" charset="0"/>
            </a:endParaRPr>
          </a:p>
        </p:txBody>
      </p:sp>
    </p:spTree>
    <p:extLst>
      <p:ext uri="{BB962C8B-B14F-4D97-AF65-F5344CB8AC3E}">
        <p14:creationId xmlns:p14="http://schemas.microsoft.com/office/powerpoint/2010/main" val="27055986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43DA41D-3D20-9B40-83FB-33EF9CB8FA3A}" type="slidenum">
              <a:rPr lang="zh-CN" altLang="en-US" sz="1200">
                <a:solidFill>
                  <a:srgbClr val="000000"/>
                </a:solidFill>
                <a:latin typeface="Arial" charset="0"/>
              </a:rPr>
              <a:pPr/>
              <a:t>52</a:t>
            </a:fld>
            <a:endParaRPr lang="en-US" altLang="zh-CN" sz="1200">
              <a:solidFill>
                <a:srgbClr val="000000"/>
              </a:solidFill>
              <a:latin typeface="Arial" charset="0"/>
            </a:endParaRPr>
          </a:p>
        </p:txBody>
      </p:sp>
      <p:sp>
        <p:nvSpPr>
          <p:cNvPr id="359426" name="Rectangle 2"/>
          <p:cNvSpPr>
            <a:spLocks noGrp="1" noRot="1" noChangeAspect="1" noChangeArrowheads="1" noTextEdit="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Sometimes this step has been misinterpreted to mean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excommunication</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where the errant person is never contacted again</a:t>
            </a:r>
            <a:r>
              <a:rPr lang="en-SG" sz="1200" kern="1200" dirty="0">
                <a:solidFill>
                  <a:schemeClr val="tx1"/>
                </a:solidFill>
                <a:effectLst/>
                <a:latin typeface="Arial" charset="0"/>
                <a:ea typeface="ＭＳ Ｐゴシック" charset="0"/>
                <a:cs typeface="ＭＳ Ｐゴシック" charset="0"/>
              </a:rPr>
              <a: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有时，这一步被误解为**“逐出教会”</a:t>
            </a:r>
            <a:r>
              <a:rPr lang="zh-CN" altLang="en-US" b="1" dirty="0">
                <a:solidFill>
                  <a:srgbClr val="0E0E0E"/>
                </a:solidFill>
                <a:effectLst/>
                <a:latin typeface=".AppleSystemUIFont"/>
              </a:rPr>
              <a:t>，意思是错误的那个人将</a:t>
            </a:r>
            <a:r>
              <a:rPr lang="zh-CN" altLang="en-US" dirty="0">
                <a:solidFill>
                  <a:srgbClr val="0E0E0E"/>
                </a:solidFill>
                <a:effectLst/>
                <a:latin typeface=".AppleSystemUIFont"/>
              </a:rPr>
              <a:t>永远不再被联系**。</a:t>
            </a:r>
          </a:p>
          <a:p>
            <a:pPr eaLnBrk="1" hangingPunct="1"/>
            <a:endParaRPr lang="zh-CN" altLang="en-US" dirty="0">
              <a:ea typeface="MS PGothic" charset="0"/>
            </a:endParaRPr>
          </a:p>
        </p:txBody>
      </p:sp>
    </p:spTree>
    <p:extLst>
      <p:ext uri="{BB962C8B-B14F-4D97-AF65-F5344CB8AC3E}">
        <p14:creationId xmlns:p14="http://schemas.microsoft.com/office/powerpoint/2010/main" val="4016251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F62726E-A651-C24B-A1F4-CAB3B5F456A1}" type="slidenum">
              <a:rPr lang="zh-CN" altLang="en-US" sz="1200">
                <a:solidFill>
                  <a:srgbClr val="000000"/>
                </a:solidFill>
                <a:latin typeface="Arial" charset="0"/>
              </a:rPr>
              <a:pPr/>
              <a:t>53</a:t>
            </a:fld>
            <a:endParaRPr lang="en-US" altLang="zh-CN" sz="1200">
              <a:solidFill>
                <a:srgbClr val="000000"/>
              </a:solidFill>
              <a:latin typeface="Arial" charset="0"/>
            </a:endParaRPr>
          </a:p>
        </p:txBody>
      </p:sp>
      <p:sp>
        <p:nvSpPr>
          <p:cNvPr id="361474" name="Rectangle 2"/>
          <p:cNvSpPr>
            <a:spLocks noGrp="1" noRot="1" noChangeAspect="1" noChangeArrowheads="1" noTextEdit="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didn’t ask them to evangelize the lost as part of his team.  You shouldn’t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Arial" charset="0"/>
                <a:ea typeface="ＭＳ Ｐゴシック" charset="0"/>
                <a:cs typeface="ＭＳ Ｐゴシック" charset="0"/>
              </a:rPr>
              <a:t>• Evangelize this person.</a:t>
            </a:r>
            <a:r>
              <a:rPr lang="en-SG" sz="1200" b="1" kern="1200" dirty="0">
                <a:solidFill>
                  <a:schemeClr val="tx1"/>
                </a:solidFill>
                <a:effectLst/>
                <a:latin typeface="Arial" charset="0"/>
                <a:ea typeface="ＭＳ Ｐゴシック" charset="0"/>
                <a:cs typeface="ＭＳ Ｐゴシック" charset="0"/>
              </a:rPr>
              <a:t> </a:t>
            </a:r>
          </a:p>
          <a:p>
            <a:pPr eaLnBrk="1" hangingPunct="1"/>
            <a:r>
              <a:rPr lang="en-US" sz="1200" b="0" kern="1200" dirty="0">
                <a:solidFill>
                  <a:schemeClr val="tx1"/>
                </a:solidFill>
                <a:effectLst/>
                <a:latin typeface="Arial" charset="0"/>
                <a:ea typeface="ＭＳ Ｐゴシック" charset="0"/>
                <a:cs typeface="ＭＳ Ｐゴシック" charset="0"/>
              </a:rPr>
              <a:t>• Don’t let him/her take the Lord’s Supper.</a:t>
            </a:r>
            <a:endParaRPr lang="en-SG" sz="1200" b="1" kern="1200" dirty="0">
              <a:solidFill>
                <a:schemeClr val="tx1"/>
              </a:solidFill>
              <a:effectLst/>
              <a:latin typeface="Arial" charset="0"/>
              <a:ea typeface="ＭＳ Ｐゴシック" charset="0"/>
              <a:cs typeface="ＭＳ Ｐゴシック" charset="0"/>
            </a:endParaRPr>
          </a:p>
          <a:p>
            <a:pPr eaLnBrk="1" hangingPunct="1"/>
            <a:r>
              <a:rPr lang="en-US" sz="1200" b="0" kern="1200" dirty="0">
                <a:solidFill>
                  <a:schemeClr val="tx1"/>
                </a:solidFill>
                <a:effectLst/>
                <a:latin typeface="Arial" charset="0"/>
                <a:ea typeface="ＭＳ Ｐゴシック" charset="0"/>
                <a:cs typeface="ＭＳ Ｐゴシック" charset="0"/>
              </a:rPr>
              <a:t>• Remove the person from membership.</a:t>
            </a:r>
            <a:endParaRPr lang="en-SG" sz="1200" b="1"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Lord’s Supper; but in most discipline cases this is not even an issue as few disciplined believers seek to return to the assembly until repentant.</a:t>
            </a:r>
            <a:r>
              <a:rPr lang="en-SG" dirty="0">
                <a:effectLst/>
              </a:rPr>
              <a:t> </a:t>
            </a:r>
            <a:endParaRPr lang="en-US" dirty="0"/>
          </a:p>
          <a:p>
            <a:pPr eaLnBrk="1" hangingPunct="1"/>
            <a:endParaRPr lang="en-US" altLang="zh-CN" dirty="0">
              <a:ea typeface="MS PGothic" charset="0"/>
            </a:endParaRPr>
          </a:p>
          <a:p>
            <a:r>
              <a:rPr lang="zh-CN" altLang="en-US" dirty="0">
                <a:solidFill>
                  <a:srgbClr val="0E0E0E"/>
                </a:solidFill>
                <a:effectLst/>
                <a:latin typeface=".AppleSystemUIFont"/>
              </a:rPr>
              <a:t>但耶稣说要“</a:t>
            </a:r>
            <a:r>
              <a:rPr lang="zh-CN" altLang="en-US" b="1" dirty="0">
                <a:solidFill>
                  <a:srgbClr val="0E0E0E"/>
                </a:solidFill>
                <a:effectLst/>
                <a:latin typeface=".AppleSystemUIFont"/>
              </a:rPr>
              <a:t>像对待外邦人或税吏一样对待他</a:t>
            </a:r>
            <a:r>
              <a:rPr lang="zh-CN" altLang="en-US" dirty="0">
                <a:solidFill>
                  <a:srgbClr val="0E0E0E"/>
                </a:solidFill>
                <a:effectLst/>
                <a:latin typeface=".AppleSystemUIFont"/>
              </a:rPr>
              <a:t>”。耶稣对待外邦人是以</a:t>
            </a:r>
            <a:r>
              <a:rPr lang="zh-CN" altLang="en-US" b="1" dirty="0">
                <a:solidFill>
                  <a:srgbClr val="0E0E0E"/>
                </a:solidFill>
                <a:effectLst/>
                <a:latin typeface=".AppleSystemUIFont"/>
              </a:rPr>
              <a:t>爱和仁慈</a:t>
            </a:r>
            <a:r>
              <a:rPr lang="zh-CN" altLang="en-US" dirty="0">
                <a:solidFill>
                  <a:srgbClr val="0E0E0E"/>
                </a:solidFill>
                <a:effectLst/>
                <a:latin typeface=".AppleSystemUIFont"/>
              </a:rPr>
              <a:t>，但他并没有要求他们作为团队的一部分去</a:t>
            </a:r>
            <a:r>
              <a:rPr lang="zh-CN" altLang="en-US" b="1" dirty="0">
                <a:solidFill>
                  <a:srgbClr val="0E0E0E"/>
                </a:solidFill>
                <a:effectLst/>
                <a:latin typeface=".AppleSystemUIFont"/>
              </a:rPr>
              <a:t>传福音</a:t>
            </a:r>
            <a:r>
              <a:rPr lang="zh-CN" altLang="en-US" dirty="0">
                <a:solidFill>
                  <a:srgbClr val="0E0E0E"/>
                </a:solidFill>
                <a:effectLst/>
                <a:latin typeface=".AppleSystemUIFont"/>
              </a:rPr>
              <a:t>。你不应该对他们</a:t>
            </a:r>
            <a:r>
              <a:rPr lang="zh-CN" altLang="en-US" b="1" dirty="0">
                <a:solidFill>
                  <a:srgbClr val="0E0E0E"/>
                </a:solidFill>
                <a:effectLst/>
                <a:latin typeface=".AppleSystemUIFont"/>
              </a:rPr>
              <a:t>恶劣</a:t>
            </a:r>
            <a:r>
              <a:rPr lang="zh-CN" altLang="en-US" dirty="0">
                <a:solidFill>
                  <a:srgbClr val="0E0E0E"/>
                </a:solidFill>
                <a:effectLst/>
                <a:latin typeface=".AppleSystemUIFont"/>
              </a:rPr>
              <a:t>或</a:t>
            </a:r>
            <a:r>
              <a:rPr lang="zh-CN" altLang="en-US" b="1" dirty="0">
                <a:solidFill>
                  <a:srgbClr val="0E0E0E"/>
                </a:solidFill>
                <a:effectLst/>
                <a:latin typeface=".AppleSystemUIFont"/>
              </a:rPr>
              <a:t>不敬虔</a:t>
            </a:r>
            <a:r>
              <a:rPr lang="zh-CN" altLang="en-US" dirty="0">
                <a:solidFill>
                  <a:srgbClr val="0E0E0E"/>
                </a:solidFill>
                <a:effectLst/>
                <a:latin typeface=".AppleSystemUIFont"/>
              </a:rPr>
              <a:t>，但是</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不要再称他</a:t>
            </a:r>
            <a:r>
              <a:rPr lang="en-US" altLang="zh-CN" b="1" dirty="0">
                <a:solidFill>
                  <a:srgbClr val="0E0E0E"/>
                </a:solidFill>
                <a:effectLst/>
                <a:latin typeface=".AppleSystemUIFont"/>
              </a:rPr>
              <a:t>/</a:t>
            </a:r>
            <a:r>
              <a:rPr lang="zh-CN" altLang="en-US" b="1" dirty="0">
                <a:solidFill>
                  <a:srgbClr val="0E0E0E"/>
                </a:solidFill>
                <a:effectLst/>
                <a:latin typeface=".AppleSystemUIFont"/>
              </a:rPr>
              <a:t>她为基督徒</a:t>
            </a:r>
            <a:r>
              <a:rPr lang="zh-CN" altLang="en-US" dirty="0">
                <a:solidFill>
                  <a:srgbClr val="0E0E0E"/>
                </a:solidFill>
                <a:effectLst/>
                <a:latin typeface=".AppleSystemUIFont"/>
              </a:rPr>
              <a:t>。（例如：我曾对我前妹夫这样做，他离婚后娶了另一个女人。）</a:t>
            </a:r>
          </a:p>
          <a:p>
            <a:r>
              <a:rPr lang="en-US" altLang="zh-CN" dirty="0">
                <a:solidFill>
                  <a:srgbClr val="0E0E0E"/>
                </a:solidFill>
                <a:effectLst/>
                <a:latin typeface=".AppleSystemUIFont"/>
              </a:rPr>
              <a:t>• </a:t>
            </a:r>
            <a:r>
              <a:rPr lang="zh-CN" altLang="en-US" b="1" dirty="0">
                <a:solidFill>
                  <a:srgbClr val="0E0E0E"/>
                </a:solidFill>
                <a:effectLst/>
                <a:latin typeface=".AppleSystemUIFont"/>
              </a:rPr>
              <a:t>向这个人传福音</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不要让他</a:t>
            </a:r>
            <a:r>
              <a:rPr lang="en-US" altLang="zh-CN" b="1" dirty="0">
                <a:solidFill>
                  <a:srgbClr val="0E0E0E"/>
                </a:solidFill>
                <a:effectLst/>
                <a:latin typeface=".AppleSystemUIFont"/>
              </a:rPr>
              <a:t>/</a:t>
            </a:r>
            <a:r>
              <a:rPr lang="zh-CN" altLang="en-US" b="1" dirty="0">
                <a:solidFill>
                  <a:srgbClr val="0E0E0E"/>
                </a:solidFill>
                <a:effectLst/>
                <a:latin typeface=".AppleSystemUIFont"/>
              </a:rPr>
              <a:t>她参与圣餐</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从会籍中除名</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将此人从教会名册中移除</a:t>
            </a:r>
            <a:r>
              <a:rPr lang="zh-CN" altLang="en-US" dirty="0">
                <a:solidFill>
                  <a:srgbClr val="0E0E0E"/>
                </a:solidFill>
                <a:effectLst/>
                <a:latin typeface=".AppleSystemUIFont"/>
              </a:rPr>
              <a:t>。（例如：我的朋友</a:t>
            </a:r>
            <a:r>
              <a:rPr lang="zh-CN" altLang="en-US" b="1" dirty="0">
                <a:solidFill>
                  <a:srgbClr val="0E0E0E"/>
                </a:solidFill>
                <a:effectLst/>
                <a:latin typeface=".AppleSystemUIFont"/>
              </a:rPr>
              <a:t>宝拉</a:t>
            </a:r>
            <a:r>
              <a:rPr lang="zh-CN" altLang="en-US" dirty="0">
                <a:solidFill>
                  <a:srgbClr val="0E0E0E"/>
                </a:solidFill>
                <a:effectLst/>
                <a:latin typeface=".AppleSystemUIFont"/>
              </a:rPr>
              <a:t>在她的</a:t>
            </a:r>
            <a:r>
              <a:rPr lang="zh-CN" altLang="en-US" b="1" dirty="0">
                <a:solidFill>
                  <a:srgbClr val="0E0E0E"/>
                </a:solidFill>
                <a:effectLst/>
                <a:latin typeface=".AppleSystemUIFont"/>
              </a:rPr>
              <a:t>通奸行为</a:t>
            </a:r>
            <a:r>
              <a:rPr lang="zh-CN" altLang="en-US" dirty="0">
                <a:solidFill>
                  <a:srgbClr val="0E0E0E"/>
                </a:solidFill>
                <a:effectLst/>
                <a:latin typeface=".AppleSystemUIFont"/>
              </a:rPr>
              <a:t>被发现后，曾被要求离开教会厨房事工。）</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但在其他方面，处理此事比对待不信者更为严重：</a:t>
            </a:r>
          </a:p>
          <a:p>
            <a:r>
              <a:rPr lang="en-US" altLang="zh-CN" dirty="0">
                <a:solidFill>
                  <a:srgbClr val="0E0E0E"/>
                </a:solidFill>
                <a:effectLst/>
                <a:latin typeface=".AppleSystemUIFont"/>
              </a:rPr>
              <a:t>• </a:t>
            </a:r>
            <a:r>
              <a:rPr lang="zh-CN" altLang="en-US" b="1" dirty="0">
                <a:solidFill>
                  <a:srgbClr val="0E0E0E"/>
                </a:solidFill>
                <a:effectLst/>
                <a:latin typeface=".AppleSystemUIFont"/>
              </a:rPr>
              <a:t>“交给撒旦”</a:t>
            </a:r>
            <a:r>
              <a:rPr lang="zh-CN" altLang="en-US" dirty="0">
                <a:solidFill>
                  <a:srgbClr val="0E0E0E"/>
                </a:solidFill>
                <a:effectLst/>
                <a:latin typeface=".AppleSystemUIFont"/>
              </a:rPr>
              <a:t>，处理在</a:t>
            </a:r>
            <a:r>
              <a:rPr lang="zh-CN" altLang="en-US" b="1" dirty="0">
                <a:solidFill>
                  <a:srgbClr val="0E0E0E"/>
                </a:solidFill>
                <a:effectLst/>
                <a:latin typeface=".AppleSystemUIFont"/>
              </a:rPr>
              <a:t>性罪中的人</a:t>
            </a:r>
            <a:r>
              <a:rPr lang="zh-CN" altLang="en-US" dirty="0">
                <a:solidFill>
                  <a:srgbClr val="0E0E0E"/>
                </a:solidFill>
                <a:effectLst/>
                <a:latin typeface=".AppleSystemUIFont"/>
              </a:rPr>
              <a:t>（</a:t>
            </a:r>
            <a:r>
              <a:rPr lang="zh-CN" altLang="en-US" b="1" dirty="0">
                <a:solidFill>
                  <a:srgbClr val="0E0E0E"/>
                </a:solidFill>
                <a:effectLst/>
                <a:latin typeface=".AppleSystemUIFont"/>
              </a:rPr>
              <a:t>哥林多前书 </a:t>
            </a:r>
            <a:r>
              <a:rPr lang="en-US" altLang="zh-CN" b="1" dirty="0">
                <a:solidFill>
                  <a:srgbClr val="0E0E0E"/>
                </a:solidFill>
                <a:effectLst/>
                <a:latin typeface=".AppleSystemUIFont"/>
              </a:rPr>
              <a:t>5:5</a:t>
            </a:r>
            <a:r>
              <a:rPr lang="zh-CN" altLang="en-US" dirty="0">
                <a:solidFill>
                  <a:srgbClr val="0E0E0E"/>
                </a:solidFill>
                <a:effectLst/>
                <a:latin typeface=".AppleSystemUIFont"/>
              </a:rPr>
              <a:t>）。几年前，我有一个朋友</a:t>
            </a:r>
            <a:r>
              <a:rPr lang="zh-CN" altLang="en-US" b="1" dirty="0">
                <a:solidFill>
                  <a:srgbClr val="0E0E0E"/>
                </a:solidFill>
                <a:effectLst/>
                <a:latin typeface=".AppleSystemUIFont"/>
              </a:rPr>
              <a:t>约翰</a:t>
            </a:r>
            <a:r>
              <a:rPr lang="zh-CN" altLang="en-US" dirty="0">
                <a:solidFill>
                  <a:srgbClr val="0E0E0E"/>
                </a:solidFill>
                <a:effectLst/>
                <a:latin typeface=".AppleSystemUIFont"/>
              </a:rPr>
              <a:t>，他抛弃了妻子和两个小儿子，去和另一个女人在一起。我的教会对他进行了管教，但一位长老继续与他联系，帮助他恢复。五年后，他回到了教会</a:t>
            </a:r>
            <a:r>
              <a:rPr lang="en-US" altLang="zh-CN" dirty="0">
                <a:solidFill>
                  <a:srgbClr val="0E0E0E"/>
                </a:solidFill>
                <a:effectLst/>
                <a:latin typeface=".AppleSystemUIFont"/>
              </a:rPr>
              <a:t>——</a:t>
            </a:r>
            <a:r>
              <a:rPr lang="zh-CN" altLang="en-US" dirty="0">
                <a:solidFill>
                  <a:srgbClr val="0E0E0E"/>
                </a:solidFill>
                <a:effectLst/>
                <a:latin typeface=".AppleSystemUIFont"/>
              </a:rPr>
              <a:t>但他看起来比以前老了</a:t>
            </a:r>
            <a:r>
              <a:rPr lang="en-US" altLang="zh-CN" b="1" dirty="0">
                <a:solidFill>
                  <a:srgbClr val="0E0E0E"/>
                </a:solidFill>
                <a:effectLst/>
                <a:latin typeface=".AppleSystemUIFont"/>
              </a:rPr>
              <a:t>20</a:t>
            </a:r>
            <a:r>
              <a:rPr lang="zh-CN" altLang="en-US" b="1" dirty="0">
                <a:solidFill>
                  <a:srgbClr val="0E0E0E"/>
                </a:solidFill>
                <a:effectLst/>
                <a:latin typeface=".AppleSystemUIFont"/>
              </a:rPr>
              <a:t>年</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不要与他</a:t>
            </a:r>
            <a:r>
              <a:rPr lang="en-US" altLang="zh-CN" b="1" dirty="0">
                <a:solidFill>
                  <a:srgbClr val="0E0E0E"/>
                </a:solidFill>
                <a:effectLst/>
                <a:latin typeface=".AppleSystemUIFont"/>
              </a:rPr>
              <a:t>/</a:t>
            </a:r>
            <a:r>
              <a:rPr lang="zh-CN" altLang="en-US" b="1" dirty="0">
                <a:solidFill>
                  <a:srgbClr val="0E0E0E"/>
                </a:solidFill>
                <a:effectLst/>
                <a:latin typeface=".AppleSystemUIFont"/>
              </a:rPr>
              <a:t>她一起吃饭</a:t>
            </a:r>
            <a:r>
              <a:rPr lang="zh-CN" altLang="en-US" dirty="0">
                <a:solidFill>
                  <a:srgbClr val="0E0E0E"/>
                </a:solidFill>
                <a:effectLst/>
                <a:latin typeface=".AppleSystemUIFont"/>
              </a:rPr>
              <a:t>（</a:t>
            </a:r>
            <a:r>
              <a:rPr lang="zh-CN" altLang="en-US" b="1" dirty="0">
                <a:solidFill>
                  <a:srgbClr val="0E0E0E"/>
                </a:solidFill>
                <a:effectLst/>
                <a:latin typeface=".AppleSystemUIFont"/>
              </a:rPr>
              <a:t>哥林多前书 </a:t>
            </a:r>
            <a:r>
              <a:rPr lang="en-US" altLang="zh-CN" b="1" dirty="0">
                <a:solidFill>
                  <a:srgbClr val="0E0E0E"/>
                </a:solidFill>
                <a:effectLst/>
                <a:latin typeface=".AppleSystemUIFont"/>
              </a:rPr>
              <a:t>5:11</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我们应该禁止此人参加教会吗？有些人认为，他们像不信者一样应该被欢迎参加礼拜，但在大多数管教的案例中</a:t>
            </a:r>
            <a:r>
              <a:rPr lang="zh-CN" altLang="en-US" dirty="0">
                <a:solidFill>
                  <a:srgbClr val="0E0E0E"/>
                </a:solidFill>
                <a:effectLst/>
                <a:latin typeface=".AppleSystemUIFont"/>
              </a:rPr>
              <a:t>，这通常不是问题，因为很少有受管教的信徒在悔改之前会回到会众中。</a:t>
            </a:r>
          </a:p>
          <a:p>
            <a:pPr eaLnBrk="1" hangingPunct="1"/>
            <a:endParaRPr lang="zh-CN" altLang="en-US" dirty="0">
              <a:ea typeface="MS PGothic" charset="0"/>
            </a:endParaRPr>
          </a:p>
        </p:txBody>
      </p:sp>
    </p:spTree>
    <p:extLst>
      <p:ext uri="{BB962C8B-B14F-4D97-AF65-F5344CB8AC3E}">
        <p14:creationId xmlns:p14="http://schemas.microsoft.com/office/powerpoint/2010/main" val="21546456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76A414-5C93-E44F-B7B0-8485518D4944}" type="slidenum">
              <a:rPr lang="zh-CN" altLang="en-US" sz="1200">
                <a:solidFill>
                  <a:srgbClr val="000000"/>
                </a:solidFill>
                <a:latin typeface="Arial" charset="0"/>
              </a:rPr>
              <a:pPr/>
              <a:t>54</a:t>
            </a:fld>
            <a:endParaRPr lang="en-US" altLang="zh-CN"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that’s God’s 4-step process—to keep the matter as private as possible.</a:t>
            </a:r>
            <a:r>
              <a:rPr lang="en-SG" dirty="0">
                <a:effectLst/>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这就是神的</a:t>
            </a:r>
            <a:r>
              <a:rPr lang="zh-CN" altLang="en-US" b="1" dirty="0">
                <a:solidFill>
                  <a:srgbClr val="0E0E0E"/>
                </a:solidFill>
                <a:effectLst/>
                <a:latin typeface=".AppleSystemUIFont"/>
              </a:rPr>
              <a:t>四步过程</a:t>
            </a:r>
            <a:r>
              <a:rPr lang="en-US" altLang="zh-CN" dirty="0">
                <a:solidFill>
                  <a:srgbClr val="0E0E0E"/>
                </a:solidFill>
                <a:effectLst/>
                <a:latin typeface=".AppleSystemUIFont"/>
              </a:rPr>
              <a:t>——</a:t>
            </a:r>
            <a:r>
              <a:rPr lang="zh-CN" altLang="en-US" dirty="0">
                <a:solidFill>
                  <a:srgbClr val="0E0E0E"/>
                </a:solidFill>
                <a:effectLst/>
                <a:latin typeface=".AppleSystemUIFont"/>
              </a:rPr>
              <a:t>尽可能将问题保持</a:t>
            </a:r>
            <a:r>
              <a:rPr lang="zh-CN" altLang="en-US" b="1" dirty="0">
                <a:solidFill>
                  <a:srgbClr val="0E0E0E"/>
                </a:solidFill>
                <a:effectLst/>
                <a:latin typeface=".AppleSystemUIFont"/>
              </a:rPr>
              <a:t>私下解决</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1978631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7A9CD0B-4106-DB41-9E32-0605BD86D54A}" type="slidenum">
              <a:rPr lang="zh-CN" altLang="en-US" sz="1200">
                <a:solidFill>
                  <a:srgbClr val="000000"/>
                </a:solidFill>
                <a:latin typeface="Arial" charset="0"/>
              </a:rPr>
              <a:pPr/>
              <a:t>55</a:t>
            </a:fld>
            <a:endParaRPr lang="en-US" altLang="zh-CN" sz="1200">
              <a:solidFill>
                <a:srgbClr val="000000"/>
              </a:solidFill>
              <a:latin typeface="Arial" charset="0"/>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is the intent in each of the four steps with the goal of </a:t>
            </a:r>
            <a:r>
              <a:rPr lang="en-US" sz="1200" i="1" kern="1200" dirty="0">
                <a:solidFill>
                  <a:schemeClr val="tx1"/>
                </a:solidFill>
                <a:effectLst/>
                <a:latin typeface="Arial" charset="0"/>
                <a:ea typeface="ＭＳ Ｐゴシック" charset="0"/>
                <a:cs typeface="ＭＳ Ｐゴシック" charset="0"/>
              </a:rPr>
              <a:t>restoration</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在这四个步骤中，</a:t>
            </a:r>
            <a:r>
              <a:rPr lang="zh-CN" altLang="en-US" b="1" dirty="0">
                <a:solidFill>
                  <a:srgbClr val="0E0E0E"/>
                </a:solidFill>
                <a:effectLst/>
                <a:latin typeface=".AppleSystemUIFont"/>
              </a:rPr>
              <a:t>恢复关系</a:t>
            </a:r>
            <a:r>
              <a:rPr lang="zh-CN" altLang="en-US" dirty="0">
                <a:solidFill>
                  <a:srgbClr val="0E0E0E"/>
                </a:solidFill>
                <a:effectLst/>
                <a:latin typeface=".AppleSystemUIFont"/>
              </a:rPr>
              <a:t>是每一步的</a:t>
            </a:r>
            <a:r>
              <a:rPr lang="zh-CN" altLang="en-US" b="1" dirty="0">
                <a:solidFill>
                  <a:srgbClr val="0E0E0E"/>
                </a:solidFill>
                <a:effectLst/>
                <a:latin typeface=".AppleSystemUIFont"/>
              </a:rPr>
              <a:t>目标</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319213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FD8A41DB-3C36-6449-9373-1EA56DABCFD1}" type="slidenum">
              <a:rPr lang="en-GB" sz="1200">
                <a:solidFill>
                  <a:srgbClr val="FFFFFF"/>
                </a:solidFill>
                <a:latin typeface="Comic Sans MS" charset="0"/>
              </a:rPr>
              <a:pPr defTabSz="457200" eaLnBrk="1" fontAlgn="auto" hangingPunct="1">
                <a:spcBef>
                  <a:spcPts val="0"/>
                </a:spcBef>
                <a:spcAft>
                  <a:spcPts val="0"/>
                </a:spcAft>
                <a:def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a:p>
            <a:r>
              <a:rPr lang="en-US" altLang="zh-CN" b="1" dirty="0">
                <a:solidFill>
                  <a:srgbClr val="0E0E0E"/>
                </a:solidFill>
                <a:effectLst/>
                <a:latin typeface=".AppleSystemUIFont"/>
              </a:rPr>
              <a:t>[</a:t>
            </a:r>
            <a:r>
              <a:rPr lang="zh-CN" altLang="en-US" b="1" dirty="0">
                <a:solidFill>
                  <a:srgbClr val="0E0E0E"/>
                </a:solidFill>
                <a:effectLst/>
                <a:latin typeface=".AppleSystemUIFont"/>
              </a:rPr>
              <a:t>作为主，祂是每个信徒生命的主宰。</a:t>
            </a:r>
            <a:r>
              <a:rPr lang="en-US" altLang="zh-CN"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作为基督徒，你是否承认</a:t>
            </a:r>
            <a:r>
              <a:rPr lang="zh-CN" altLang="en-US" b="1" dirty="0">
                <a:solidFill>
                  <a:srgbClr val="0E0E0E"/>
                </a:solidFill>
                <a:effectLst/>
                <a:latin typeface=".AppleSystemUIFont"/>
              </a:rPr>
              <a:t>基督对你生命的权柄</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在你的人生工作中，你为什么选择做你现在所做的事情？</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你是如何做出这个决定的？</a:t>
            </a:r>
          </a:p>
          <a:p>
            <a:r>
              <a:rPr lang="en-US" altLang="zh-CN" dirty="0">
                <a:solidFill>
                  <a:srgbClr val="0E0E0E"/>
                </a:solidFill>
                <a:effectLst/>
                <a:latin typeface=".AppleSystemUIFont"/>
              </a:rPr>
              <a:t>— </a:t>
            </a:r>
            <a:r>
              <a:rPr lang="zh-CN" altLang="en-US" dirty="0">
                <a:solidFill>
                  <a:srgbClr val="0E0E0E"/>
                </a:solidFill>
                <a:effectLst/>
                <a:latin typeface=".AppleSystemUIFont"/>
              </a:rPr>
              <a:t>你现在生命中</a:t>
            </a:r>
            <a:r>
              <a:rPr lang="zh-CN" altLang="en-US" b="1" dirty="0">
                <a:solidFill>
                  <a:srgbClr val="0E0E0E"/>
                </a:solidFill>
                <a:effectLst/>
                <a:latin typeface=".AppleSystemUIFont"/>
              </a:rPr>
              <a:t>哪个领域</a:t>
            </a:r>
            <a:r>
              <a:rPr lang="zh-CN" altLang="en-US" dirty="0">
                <a:solidFill>
                  <a:srgbClr val="0E0E0E"/>
                </a:solidFill>
                <a:effectLst/>
                <a:latin typeface=".AppleSystemUIFont"/>
              </a:rPr>
              <a:t>需要更好地</a:t>
            </a:r>
            <a:r>
              <a:rPr lang="zh-CN" altLang="en-US" b="1" dirty="0">
                <a:solidFill>
                  <a:srgbClr val="0E0E0E"/>
                </a:solidFill>
                <a:effectLst/>
                <a:latin typeface=".AppleSystemUIFont"/>
              </a:rPr>
              <a:t>顺服祂的权柄</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4145166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94C3206-DA78-7A4E-8BC4-E11A5657B392}" type="slidenum">
              <a:rPr lang="zh-CN" altLang="en-US" sz="1200">
                <a:solidFill>
                  <a:srgbClr val="000000"/>
                </a:solidFill>
                <a:latin typeface="Arial" charset="0"/>
              </a:rPr>
              <a:pPr/>
              <a:t>56</a:t>
            </a:fld>
            <a:endParaRPr lang="en-US" altLang="zh-CN" sz="1200">
              <a:solidFill>
                <a:srgbClr val="000000"/>
              </a:solidFill>
              <a:latin typeface="Arial" charset="0"/>
            </a:endParaRPr>
          </a:p>
        </p:txBody>
      </p:sp>
      <p:sp>
        <p:nvSpPr>
          <p:cNvPr id="367618" name="Rectangle 2"/>
          <p:cNvSpPr>
            <a:spLocks noGrp="1" noRot="1" noChangeAspect="1" noChangeArrowheads="1" noTextEdit="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但我们为什么必须这样做呢？我们有什么权利去管教教会的成员？为什么必须正确地挽回陷在罪中的基督徒？因为</a:t>
            </a:r>
            <a:r>
              <a:rPr lang="en-US" altLang="zh-CN"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2573893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61EDD60-068D-AC45-B89B-9B6743F94D86}" type="slidenum">
              <a:rPr lang="zh-CN" altLang="en-US" sz="1200">
                <a:solidFill>
                  <a:srgbClr val="000000"/>
                </a:solidFill>
                <a:latin typeface="Arial" charset="0"/>
              </a:rPr>
              <a:pPr/>
              <a:t>57</a:t>
            </a:fld>
            <a:endParaRPr lang="en-US" altLang="zh-CN" sz="1200">
              <a:solidFill>
                <a:srgbClr val="000000"/>
              </a:solidFill>
              <a:latin typeface="Arial" charset="0"/>
            </a:endParaRPr>
          </a:p>
        </p:txBody>
      </p:sp>
      <p:sp>
        <p:nvSpPr>
          <p:cNvPr id="369666" name="Rectangle 2"/>
          <p:cNvSpPr>
            <a:spLocks noGrp="1" noRot="1" noChangeAspect="1" noChangeArrowheads="1" noTextEdit="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God’s right to judge is actually delegated to us!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神的</a:t>
            </a:r>
            <a:r>
              <a:rPr lang="zh-CN" altLang="en-US" b="1" dirty="0">
                <a:solidFill>
                  <a:srgbClr val="0E0E0E"/>
                </a:solidFill>
                <a:effectLst/>
                <a:latin typeface=".AppleSystemUIFont"/>
              </a:rPr>
              <a:t>审判权</a:t>
            </a:r>
            <a:r>
              <a:rPr lang="zh-CN" altLang="en-US" dirty="0">
                <a:solidFill>
                  <a:srgbClr val="0E0E0E"/>
                </a:solidFill>
                <a:effectLst/>
                <a:latin typeface=".AppleSystemUIFont"/>
              </a:rPr>
              <a:t>实际上是</a:t>
            </a:r>
            <a:r>
              <a:rPr lang="zh-CN" altLang="en-US" b="1" dirty="0">
                <a:solidFill>
                  <a:srgbClr val="0E0E0E"/>
                </a:solidFill>
                <a:effectLst/>
                <a:latin typeface=".AppleSystemUIFont"/>
              </a:rPr>
              <a:t>委托给我们的</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3394909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ECA30DE-7331-0D47-8550-97CD81E98C10}" type="slidenum">
              <a:rPr lang="zh-CN" altLang="en-US" sz="1200">
                <a:solidFill>
                  <a:srgbClr val="000000"/>
                </a:solidFill>
                <a:latin typeface="Arial" charset="0"/>
              </a:rPr>
              <a:pPr/>
              <a:t>58</a:t>
            </a:fld>
            <a:endParaRPr lang="en-US" altLang="zh-CN" sz="1200">
              <a:solidFill>
                <a:srgbClr val="000000"/>
              </a:solidFill>
              <a:latin typeface="Arial" charset="0"/>
            </a:endParaRPr>
          </a:p>
        </p:txBody>
      </p:sp>
      <p:sp>
        <p:nvSpPr>
          <p:cNvPr id="371714" name="Rectangle 2"/>
          <p:cNvSpPr>
            <a:spLocks noGrp="1" noRot="1" noChangeAspect="1" noChangeArrowheads="1" noTextEdit="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act in the place of the </a:t>
            </a:r>
            <a:r>
              <a:rPr lang="en-US" sz="1200" u="sng" kern="1200" dirty="0">
                <a:solidFill>
                  <a:schemeClr val="tx1"/>
                </a:solidFill>
                <a:effectLst/>
                <a:latin typeface="Arial" charset="0"/>
                <a:ea typeface="ＭＳ Ｐゴシック" charset="0"/>
                <a:cs typeface="ＭＳ Ｐゴシック" charset="0"/>
              </a:rPr>
              <a:t>Father</a:t>
            </a:r>
            <a:r>
              <a:rPr lang="en-US" sz="1200" kern="1200" dirty="0">
                <a:solidFill>
                  <a:schemeClr val="tx1"/>
                </a:solidFill>
                <a:effectLst/>
                <a:latin typeface="Arial" charset="0"/>
                <a:ea typeface="ＭＳ Ｐゴシック" charset="0"/>
                <a:cs typeface="ＭＳ Ｐゴシック" charset="0"/>
              </a:rPr>
              <a:t> when we seek to restore someone (</a:t>
            </a:r>
            <a:r>
              <a:rPr lang="en-US" sz="1200" u="sng" kern="1200" dirty="0">
                <a:solidFill>
                  <a:schemeClr val="tx1"/>
                </a:solidFill>
                <a:effectLst/>
                <a:latin typeface="Arial" charset="0"/>
                <a:ea typeface="ＭＳ Ｐゴシック" charset="0"/>
                <a:cs typeface="ＭＳ Ｐゴシック" charset="0"/>
              </a:rPr>
              <a:t>18-19</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当我们寻求挽回某人时，我们是在</a:t>
            </a:r>
            <a:r>
              <a:rPr lang="zh-CN" altLang="en-US" b="1" dirty="0">
                <a:solidFill>
                  <a:srgbClr val="0E0E0E"/>
                </a:solidFill>
                <a:effectLst/>
                <a:latin typeface=".AppleSystemUIFont"/>
              </a:rPr>
              <a:t>父神的名义</a:t>
            </a:r>
            <a:r>
              <a:rPr lang="zh-CN" altLang="en-US" dirty="0">
                <a:solidFill>
                  <a:srgbClr val="0E0E0E"/>
                </a:solidFill>
                <a:effectLst/>
                <a:latin typeface=".AppleSystemUIFont"/>
              </a:rPr>
              <a:t>下行事（</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18:18-19</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9683316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A82AEFF-0A52-EC40-B8E5-6680B93FD731}" type="slidenum">
              <a:rPr lang="zh-CN" altLang="en-US" sz="1200">
                <a:solidFill>
                  <a:srgbClr val="000000"/>
                </a:solidFill>
                <a:latin typeface="Arial" charset="0"/>
              </a:rPr>
              <a:pPr/>
              <a:t>59</a:t>
            </a:fld>
            <a:endParaRPr lang="en-US" altLang="zh-CN" sz="1200">
              <a:solidFill>
                <a:srgbClr val="000000"/>
              </a:solidFill>
              <a:latin typeface="Arial" charset="0"/>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zh-CN" altLang="en-US" dirty="0">
                <a:ea typeface="MS PGothic" charset="0"/>
              </a:rPr>
              <a:t>新国际版和新美国标准版</a:t>
            </a:r>
            <a:endParaRPr lang="en-US" altLang="zh-CN" dirty="0">
              <a:ea typeface="MS PGothic" charset="0"/>
            </a:endParaRPr>
          </a:p>
          <a:p>
            <a:pPr eaLnBrk="1" hangingPunct="1"/>
            <a:endParaRPr lang="en-US" altLang="zh-CN" dirty="0">
              <a:ea typeface="MS PGothic" charset="0"/>
            </a:endParaRPr>
          </a:p>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Too often today’s churches act as if they have no authority under God, and yet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while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endParaRPr lang="en-US" dirty="0"/>
          </a:p>
          <a:p>
            <a:pPr eaLnBrk="1" hangingPunct="1"/>
            <a:endParaRPr lang="en-US" altLang="zh-CN" dirty="0">
              <a:ea typeface="MS PGothic"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今天的教会往往表现得仿佛在神的权柄下没有任何权利，但这里的“</a:t>
            </a:r>
            <a:r>
              <a:rPr lang="zh-CN" altLang="en-US" b="1" dirty="0">
                <a:solidFill>
                  <a:srgbClr val="0E0E0E"/>
                </a:solidFill>
                <a:effectLst/>
                <a:latin typeface=".AppleSystemUIFont"/>
              </a:rPr>
              <a:t>捆绑</a:t>
            </a:r>
            <a:r>
              <a:rPr lang="zh-CN" altLang="en-US" dirty="0">
                <a:solidFill>
                  <a:srgbClr val="0E0E0E"/>
                </a:solidFill>
                <a:effectLst/>
                <a:latin typeface=".AppleSystemUIFont"/>
              </a:rPr>
              <a:t>”指的是</a:t>
            </a:r>
            <a:r>
              <a:rPr lang="zh-CN" altLang="en-US" b="1" dirty="0">
                <a:solidFill>
                  <a:srgbClr val="0E0E0E"/>
                </a:solidFill>
                <a:effectLst/>
                <a:latin typeface=".AppleSystemUIFont"/>
              </a:rPr>
              <a:t>管教</a:t>
            </a:r>
            <a:r>
              <a:rPr lang="zh-CN" altLang="en-US" dirty="0">
                <a:solidFill>
                  <a:srgbClr val="0E0E0E"/>
                </a:solidFill>
                <a:effectLst/>
                <a:latin typeface=".AppleSystemUIFont"/>
              </a:rPr>
              <a:t>（一个有罪的判决），而“</a:t>
            </a:r>
            <a:r>
              <a:rPr lang="zh-CN" altLang="en-US" b="1" dirty="0">
                <a:solidFill>
                  <a:srgbClr val="0E0E0E"/>
                </a:solidFill>
                <a:effectLst/>
                <a:latin typeface=".AppleSystemUIFont"/>
              </a:rPr>
              <a:t>释放</a:t>
            </a:r>
            <a:r>
              <a:rPr lang="zh-CN" altLang="en-US" dirty="0">
                <a:solidFill>
                  <a:srgbClr val="0E0E0E"/>
                </a:solidFill>
                <a:effectLst/>
                <a:latin typeface=".AppleSystemUIFont"/>
              </a:rPr>
              <a:t>”则指的是</a:t>
            </a:r>
            <a:r>
              <a:rPr lang="zh-CN" altLang="en-US" b="1" dirty="0">
                <a:solidFill>
                  <a:srgbClr val="0E0E0E"/>
                </a:solidFill>
                <a:effectLst/>
                <a:latin typeface=".AppleSystemUIFont"/>
              </a:rPr>
              <a:t>解除管教</a:t>
            </a:r>
            <a:r>
              <a:rPr lang="zh-CN" altLang="en-US" dirty="0">
                <a:solidFill>
                  <a:srgbClr val="0E0E0E"/>
                </a:solidFill>
                <a:effectLst/>
                <a:latin typeface=".AppleSystemUIFont"/>
              </a:rPr>
              <a:t>（一个无罪的判决）。</a:t>
            </a:r>
          </a:p>
          <a:p>
            <a:pPr eaLnBrk="1" hangingPunct="1"/>
            <a:endParaRPr lang="zh-CN" altLang="en-US" dirty="0">
              <a:ea typeface="MS PGothic" charset="0"/>
            </a:endParaRPr>
          </a:p>
        </p:txBody>
      </p:sp>
    </p:spTree>
    <p:extLst>
      <p:ext uri="{BB962C8B-B14F-4D97-AF65-F5344CB8AC3E}">
        <p14:creationId xmlns:p14="http://schemas.microsoft.com/office/powerpoint/2010/main" val="2464860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2F6185D-DC6B-2449-A976-49524CFB6B4C}" type="slidenum">
              <a:rPr lang="zh-CN" altLang="en-US" sz="1200">
                <a:solidFill>
                  <a:srgbClr val="000000"/>
                </a:solidFill>
                <a:latin typeface="Arial" charset="0"/>
              </a:rPr>
              <a:pPr/>
              <a:t>60</a:t>
            </a:fld>
            <a:endParaRPr lang="en-US" altLang="zh-CN" sz="1200">
              <a:solidFill>
                <a:srgbClr val="000000"/>
              </a:solidFill>
              <a:latin typeface="Arial" charset="0"/>
            </a:endParaRPr>
          </a:p>
        </p:txBody>
      </p:sp>
      <p:sp>
        <p:nvSpPr>
          <p:cNvPr id="375810" name="Rectangle 2"/>
          <p:cNvSpPr>
            <a:spLocks noGrp="1" noRot="1" noChangeAspect="1" noChangeArrowheads="1" noTextEdit="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God’s will.</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我们应该相信，我们在</a:t>
            </a:r>
            <a:r>
              <a:rPr lang="zh-CN" altLang="en-US" b="1" dirty="0">
                <a:solidFill>
                  <a:srgbClr val="0E0E0E"/>
                </a:solidFill>
                <a:effectLst/>
                <a:latin typeface=".AppleSystemUIFont"/>
              </a:rPr>
              <a:t>祷告中的判断</a:t>
            </a:r>
            <a:r>
              <a:rPr lang="zh-CN" altLang="en-US" dirty="0">
                <a:solidFill>
                  <a:srgbClr val="0E0E0E"/>
                </a:solidFill>
                <a:effectLst/>
                <a:latin typeface=".AppleSystemUIFont"/>
              </a:rPr>
              <a:t>是</a:t>
            </a:r>
            <a:r>
              <a:rPr lang="zh-CN" altLang="en-US" b="1" dirty="0">
                <a:solidFill>
                  <a:srgbClr val="0E0E0E"/>
                </a:solidFill>
                <a:effectLst/>
                <a:latin typeface=".AppleSystemUIFont"/>
              </a:rPr>
              <a:t>神的旨意</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2756321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Slide Image Placeholder 1"/>
          <p:cNvSpPr>
            <a:spLocks noGrp="1" noRot="1" noChangeAspect="1" noTextEdit="1"/>
          </p:cNvSpPr>
          <p:nvPr>
            <p:ph type="sldImg"/>
          </p:nvPr>
        </p:nvSpPr>
        <p:spPr>
          <a:xfrm>
            <a:off x="925513" y="750888"/>
            <a:ext cx="4940300" cy="3706812"/>
          </a:xfrm>
          <a:ln/>
        </p:spPr>
      </p:sp>
      <p:sp>
        <p:nvSpPr>
          <p:cNvPr id="44032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Ps. 82:6 has a similar idea where Israel’s rulers are called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gods</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in that they rule others.</a:t>
            </a:r>
            <a:r>
              <a:rPr lang="en-SG" dirty="0">
                <a:effectLst/>
              </a:rPr>
              <a:t> </a:t>
            </a:r>
          </a:p>
          <a:p>
            <a:r>
              <a:rPr lang="en-US" sz="1200" kern="1200" dirty="0">
                <a:solidFill>
                  <a:schemeClr val="tx1"/>
                </a:solidFill>
                <a:effectLst/>
                <a:latin typeface="Arial" charset="0"/>
                <a:ea typeface="ＭＳ Ｐゴシック" charset="0"/>
                <a:cs typeface="ＭＳ Ｐゴシック" charset="0"/>
              </a:rPr>
              <a:t>Why should we trust this process in discipline situations?  Verse 20 says that…</a:t>
            </a:r>
          </a:p>
          <a:p>
            <a:endParaRPr lang="en-US" sz="1200" kern="1200" dirty="0">
              <a:solidFill>
                <a:schemeClr val="tx1"/>
              </a:solidFill>
              <a:effectLst/>
              <a:latin typeface="Arial" charset="0"/>
              <a:ea typeface="ＭＳ Ｐゴシック" charset="0"/>
              <a:cs typeface="ＭＳ Ｐゴシック" charset="0"/>
            </a:endParaRPr>
          </a:p>
          <a:p>
            <a:r>
              <a:rPr lang="en-US" dirty="0"/>
              <a:t>08.41</a:t>
            </a:r>
          </a:p>
          <a:p>
            <a:endParaRPr lang="en-US" dirty="0"/>
          </a:p>
          <a:p>
            <a:r>
              <a:rPr lang="zh-CN" altLang="en-US" b="1" dirty="0">
                <a:solidFill>
                  <a:srgbClr val="0E0E0E"/>
                </a:solidFill>
                <a:effectLst/>
                <a:latin typeface=".AppleSystemUIFont"/>
              </a:rPr>
              <a:t>诗篇 </a:t>
            </a:r>
            <a:r>
              <a:rPr lang="en-US" altLang="zh-CN" b="1" dirty="0">
                <a:solidFill>
                  <a:srgbClr val="0E0E0E"/>
                </a:solidFill>
                <a:effectLst/>
                <a:latin typeface=".AppleSystemUIFont"/>
              </a:rPr>
              <a:t>82:6</a:t>
            </a:r>
            <a:r>
              <a:rPr lang="zh-CN" altLang="en-US" dirty="0">
                <a:solidFill>
                  <a:srgbClr val="0E0E0E"/>
                </a:solidFill>
                <a:effectLst/>
                <a:latin typeface=".AppleSystemUIFont"/>
              </a:rPr>
              <a:t> 有类似的思想，在那里以色列的统治者被称为“</a:t>
            </a:r>
            <a:r>
              <a:rPr lang="zh-CN" altLang="en-US" b="1" dirty="0">
                <a:solidFill>
                  <a:srgbClr val="0E0E0E"/>
                </a:solidFill>
                <a:effectLst/>
                <a:latin typeface=".AppleSystemUIFont"/>
              </a:rPr>
              <a:t>神</a:t>
            </a:r>
            <a:r>
              <a:rPr lang="zh-CN" altLang="en-US" dirty="0">
                <a:solidFill>
                  <a:srgbClr val="0E0E0E"/>
                </a:solidFill>
                <a:effectLst/>
                <a:latin typeface=".AppleSystemUIFont"/>
              </a:rPr>
              <a:t>”，因为他们掌管他人。</a:t>
            </a:r>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我们为什么应该信任这种在管教情境中的过程呢？</a:t>
            </a:r>
            <a:r>
              <a:rPr lang="zh-CN" altLang="en-US" b="1" dirty="0">
                <a:solidFill>
                  <a:srgbClr val="0E0E0E"/>
                </a:solidFill>
                <a:effectLst/>
                <a:latin typeface=".AppleSystemUIFont"/>
              </a:rPr>
              <a:t>第</a:t>
            </a:r>
            <a:r>
              <a:rPr lang="en-US" altLang="zh-CN" b="1" dirty="0">
                <a:solidFill>
                  <a:srgbClr val="0E0E0E"/>
                </a:solidFill>
                <a:effectLst/>
                <a:latin typeface=".AppleSystemUIFont"/>
              </a:rPr>
              <a:t>20</a:t>
            </a:r>
            <a:r>
              <a:rPr lang="zh-CN" altLang="en-US" b="1" dirty="0">
                <a:solidFill>
                  <a:srgbClr val="0E0E0E"/>
                </a:solidFill>
                <a:effectLst/>
                <a:latin typeface=".AppleSystemUIFont"/>
              </a:rPr>
              <a:t>节</a:t>
            </a:r>
            <a:r>
              <a:rPr lang="zh-CN" altLang="en-US" dirty="0">
                <a:solidFill>
                  <a:srgbClr val="0E0E0E"/>
                </a:solidFill>
                <a:effectLst/>
                <a:latin typeface=".AppleSystemUIFont"/>
              </a:rPr>
              <a:t>说到：</a:t>
            </a:r>
          </a:p>
          <a:p>
            <a:endParaRPr lang="en-US" dirty="0"/>
          </a:p>
        </p:txBody>
      </p:sp>
    </p:spTree>
    <p:extLst>
      <p:ext uri="{BB962C8B-B14F-4D97-AF65-F5344CB8AC3E}">
        <p14:creationId xmlns:p14="http://schemas.microsoft.com/office/powerpoint/2010/main" val="2222506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941642C-044D-7E48-BE5B-C3E13CE54B07}" type="slidenum">
              <a:rPr lang="zh-CN" altLang="en-US" sz="1200">
                <a:solidFill>
                  <a:srgbClr val="000000"/>
                </a:solidFill>
                <a:latin typeface="Arial" charset="0"/>
              </a:rPr>
              <a:pPr/>
              <a:t>62</a:t>
            </a:fld>
            <a:endParaRPr lang="en-US" altLang="zh-CN" sz="1200">
              <a:solidFill>
                <a:srgbClr val="000000"/>
              </a:solidFill>
              <a:latin typeface="Arial"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当我们寻求挽回某人时，我们是在</a:t>
            </a:r>
            <a:r>
              <a:rPr lang="zh-CN" altLang="en-US" b="1" dirty="0">
                <a:solidFill>
                  <a:srgbClr val="0E0E0E"/>
                </a:solidFill>
                <a:effectLst/>
                <a:latin typeface=".AppleSystemUIFont"/>
              </a:rPr>
              <a:t>基督的权柄和面前</a:t>
            </a:r>
            <a:r>
              <a:rPr lang="zh-CN" altLang="en-US" dirty="0">
                <a:solidFill>
                  <a:srgbClr val="0E0E0E"/>
                </a:solidFill>
                <a:effectLst/>
                <a:latin typeface=".AppleSystemUIFont"/>
              </a:rPr>
              <a:t>行事（</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18:20</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3635877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6576E9E-81C1-1243-9FAE-8CB1EC0691DA}" type="slidenum">
              <a:rPr lang="zh-CN" altLang="en-US" sz="1200">
                <a:solidFill>
                  <a:srgbClr val="000000"/>
                </a:solidFill>
                <a:latin typeface="Arial" charset="0"/>
              </a:rPr>
              <a:pPr/>
              <a:t>63</a:t>
            </a:fld>
            <a:endParaRPr lang="en-US" altLang="zh-CN" sz="1200">
              <a:solidFill>
                <a:srgbClr val="000000"/>
              </a:solidFill>
              <a:latin typeface="Arial" charset="0"/>
            </a:endParaRPr>
          </a:p>
        </p:txBody>
      </p:sp>
      <p:sp>
        <p:nvSpPr>
          <p:cNvPr id="379906" name="Rectangle 2"/>
          <p:cNvSpPr>
            <a:spLocks noGrp="1" noRot="1" noChangeAspect="1" noChangeArrowheads="1" noTextEdit="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ru-RU" dirty="0"/>
              <a:t>"</a:t>
            </a:r>
            <a:r>
              <a:rPr lang="en-SG" dirty="0"/>
              <a:t>in their midst</a:t>
            </a:r>
            <a:r>
              <a:rPr lang="ru-RU" dirty="0"/>
              <a:t>"</a:t>
            </a:r>
            <a:r>
              <a:rPr lang="en-SG" dirty="0"/>
              <a:t> is that local church discipline acts with the presence and authority of Christ Himself.</a:t>
            </a:r>
          </a:p>
          <a:p>
            <a:r>
              <a:rPr lang="zh-CN" altLang="en-US" dirty="0">
                <a:solidFill>
                  <a:srgbClr val="0E0E0E"/>
                </a:solidFill>
                <a:effectLst/>
                <a:latin typeface=".AppleSystemUIFont"/>
              </a:rPr>
              <a:t>“</a:t>
            </a:r>
            <a:r>
              <a:rPr lang="zh-CN" altLang="en-US" b="1" dirty="0">
                <a:solidFill>
                  <a:srgbClr val="0E0E0E"/>
                </a:solidFill>
                <a:effectLst/>
                <a:latin typeface=".AppleSystemUIFont"/>
              </a:rPr>
              <a:t>两三个人</a:t>
            </a:r>
            <a:r>
              <a:rPr lang="zh-CN" altLang="en-US" dirty="0">
                <a:solidFill>
                  <a:srgbClr val="0E0E0E"/>
                </a:solidFill>
                <a:effectLst/>
                <a:latin typeface=".AppleSystemUIFont"/>
              </a:rPr>
              <a:t>”指的是那些见证人的证词，依据他们的证词实施管教（</a:t>
            </a:r>
            <a:r>
              <a:rPr lang="zh-CN" altLang="en-US" b="1" dirty="0">
                <a:solidFill>
                  <a:srgbClr val="0E0E0E"/>
                </a:solidFill>
                <a:effectLst/>
                <a:latin typeface=".AppleSystemUIFont"/>
              </a:rPr>
              <a:t>马太福音 </a:t>
            </a:r>
            <a:r>
              <a:rPr lang="en-US" altLang="zh-CN" b="1" dirty="0">
                <a:solidFill>
                  <a:srgbClr val="0E0E0E"/>
                </a:solidFill>
                <a:effectLst/>
                <a:latin typeface=".AppleSystemUIFont"/>
              </a:rPr>
              <a:t>18:16</a:t>
            </a:r>
            <a:r>
              <a:rPr lang="zh-CN" altLang="en-US" dirty="0">
                <a:solidFill>
                  <a:srgbClr val="0E0E0E"/>
                </a:solidFill>
                <a:effectLst/>
                <a:latin typeface=".AppleSystemUIFont"/>
              </a:rPr>
              <a:t>）。</a:t>
            </a:r>
          </a:p>
          <a:p>
            <a:r>
              <a:rPr lang="zh-CN" altLang="en-US" b="1" dirty="0">
                <a:solidFill>
                  <a:srgbClr val="0E0E0E"/>
                </a:solidFill>
                <a:effectLst/>
                <a:latin typeface=".AppleSystemUIFont"/>
              </a:rPr>
              <a:t>基督在他们中间</a:t>
            </a:r>
            <a:r>
              <a:rPr lang="zh-CN" altLang="en-US" dirty="0">
                <a:solidFill>
                  <a:srgbClr val="0E0E0E"/>
                </a:solidFill>
                <a:effectLst/>
                <a:latin typeface=".AppleSystemUIFont"/>
              </a:rPr>
              <a:t>的意思是，地方教会的管教是以</a:t>
            </a:r>
            <a:r>
              <a:rPr lang="zh-CN" altLang="en-US" b="1" dirty="0">
                <a:solidFill>
                  <a:srgbClr val="0E0E0E"/>
                </a:solidFill>
                <a:effectLst/>
                <a:latin typeface=".AppleSystemUIFont"/>
              </a:rPr>
              <a:t>基督亲自的同在和权柄</a:t>
            </a:r>
            <a:r>
              <a:rPr lang="zh-CN" altLang="en-US" dirty="0">
                <a:solidFill>
                  <a:srgbClr val="0E0E0E"/>
                </a:solidFill>
                <a:effectLst/>
                <a:latin typeface=".AppleSystemUIFont"/>
              </a:rPr>
              <a:t>来行事的。</a:t>
            </a:r>
          </a:p>
          <a:p>
            <a:pPr eaLnBrk="1" hangingPunct="1"/>
            <a:endParaRPr lang="zh-CN" altLang="en-US" dirty="0">
              <a:ea typeface="MS PGothic" charset="0"/>
            </a:endParaRPr>
          </a:p>
        </p:txBody>
      </p:sp>
    </p:spTree>
    <p:extLst>
      <p:ext uri="{BB962C8B-B14F-4D97-AF65-F5344CB8AC3E}">
        <p14:creationId xmlns:p14="http://schemas.microsoft.com/office/powerpoint/2010/main" val="2685109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64</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So how can we sum up this passage in one sentence?  I’d say it this way…</a:t>
            </a:r>
          </a:p>
          <a:p>
            <a:r>
              <a:rPr lang="zh-CN" altLang="en-US" dirty="0">
                <a:solidFill>
                  <a:srgbClr val="0E0E0E"/>
                </a:solidFill>
                <a:effectLst/>
                <a:latin typeface=".AppleSystemUIFont"/>
              </a:rPr>
              <a:t>那么，我们如何用一句话总结这段经文呢？我会这样说：</a:t>
            </a:r>
          </a:p>
          <a:p>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3506724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When sheep stray, we shepherd them back as loving hands of God’s grace</a:t>
            </a:r>
            <a:r>
              <a:rPr lang="en-SG" sz="1200" kern="1200" dirty="0">
                <a:solidFill>
                  <a:schemeClr val="tx1"/>
                </a:solidFill>
                <a:effectLst/>
                <a:latin typeface="Arial" charset="0"/>
                <a:ea typeface="ＭＳ Ｐゴシック" charset="0"/>
                <a:cs typeface="ＭＳ Ｐゴシック" charset="0"/>
              </a:rPr>
              <a:t>.</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当羊走偏时，我们像神恩典的</a:t>
            </a:r>
            <a:r>
              <a:rPr lang="zh-CN" altLang="en-US" b="1" dirty="0">
                <a:solidFill>
                  <a:srgbClr val="0E0E0E"/>
                </a:solidFill>
                <a:effectLst/>
                <a:latin typeface=".AppleSystemUIFont"/>
              </a:rPr>
              <a:t>慈爱之手</a:t>
            </a:r>
            <a:r>
              <a:rPr lang="zh-CN" altLang="en-US" dirty="0">
                <a:solidFill>
                  <a:srgbClr val="0E0E0E"/>
                </a:solidFill>
                <a:effectLst/>
                <a:latin typeface=".AppleSystemUIFont"/>
              </a:rPr>
              <a:t>一样，将它们</a:t>
            </a:r>
            <a:r>
              <a:rPr lang="zh-CN" altLang="en-US" b="1" dirty="0">
                <a:solidFill>
                  <a:srgbClr val="0E0E0E"/>
                </a:solidFill>
                <a:effectLst/>
                <a:latin typeface=".AppleSystemUIFont"/>
              </a:rPr>
              <a:t>引导回来</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16198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solidFill>
                  <a:prstClr val="black"/>
                </a:solidFill>
              </a:rPr>
              <a:pPr/>
              <a:t>10</a:t>
            </a:fld>
            <a:endParaRPr lang="en-US" sz="1200">
              <a:solidFill>
                <a:prstClr val="black"/>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061966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64306-8BAA-DD47-8F41-9C5E0EA29FC4}" type="slidenum">
              <a:rPr lang="en-US" sz="1200">
                <a:solidFill>
                  <a:prstClr val="black"/>
                </a:solidFill>
              </a:rPr>
              <a:pPr/>
              <a:t>66</a:t>
            </a:fld>
            <a:endParaRPr lang="en-US" sz="1200">
              <a:solidFill>
                <a:prstClr val="black"/>
              </a:solidFill>
            </a:endParaRPr>
          </a:p>
        </p:txBody>
      </p:sp>
      <p:sp>
        <p:nvSpPr>
          <p:cNvPr id="333826" name="Rectangle 2"/>
          <p:cNvSpPr>
            <a:spLocks noGrp="1" noRot="1" noChangeAspect="1" noChangeArrowheads="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expects each of us to take the initiative—</a:t>
            </a:r>
            <a:r>
              <a:rPr lang="en-SG" dirty="0">
                <a:effectLst/>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神期望我们每个人都要</a:t>
            </a:r>
            <a:r>
              <a:rPr lang="zh-CN" altLang="en-US" b="1" dirty="0">
                <a:solidFill>
                  <a:srgbClr val="0E0E0E"/>
                </a:solidFill>
                <a:effectLst/>
                <a:latin typeface=".AppleSystemUIFont"/>
              </a:rPr>
              <a:t>主动采取行动</a:t>
            </a:r>
            <a:r>
              <a:rPr lang="en-US" altLang="zh-CN" dirty="0">
                <a:solidFill>
                  <a:srgbClr val="0E0E0E"/>
                </a:solidFill>
                <a:effectLst/>
                <a:latin typeface=".AppleSystemUIFont"/>
              </a:rPr>
              <a:t>——</a:t>
            </a:r>
          </a:p>
          <a:p>
            <a:pPr eaLnBrk="1" hangingPunct="1"/>
            <a:endParaRPr lang="en-US" dirty="0"/>
          </a:p>
        </p:txBody>
      </p:sp>
    </p:spTree>
    <p:extLst>
      <p:ext uri="{BB962C8B-B14F-4D97-AF65-F5344CB8AC3E}">
        <p14:creationId xmlns:p14="http://schemas.microsoft.com/office/powerpoint/2010/main" val="7069844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6B2FF-B135-F946-AF90-3F26837C7367}" type="slidenum">
              <a:rPr lang="en-US" sz="1200">
                <a:solidFill>
                  <a:prstClr val="black"/>
                </a:solidFill>
              </a:rPr>
              <a:pPr/>
              <a:t>67</a:t>
            </a:fld>
            <a:endParaRPr lang="en-US"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solidFill>
                  <a:srgbClr val="0E0E0E"/>
                </a:solidFill>
                <a:effectLst/>
                <a:latin typeface=".AppleSystemUIFont"/>
              </a:rPr>
              <a:t>——</a:t>
            </a:r>
            <a:r>
              <a:rPr lang="zh-CN" altLang="en-US" dirty="0">
                <a:solidFill>
                  <a:srgbClr val="0E0E0E"/>
                </a:solidFill>
                <a:effectLst/>
                <a:latin typeface=".AppleSystemUIFont"/>
              </a:rPr>
              <a:t>并且尽可能地做到，正如</a:t>
            </a:r>
            <a:r>
              <a:rPr lang="zh-CN" altLang="en-US" b="1" dirty="0">
                <a:solidFill>
                  <a:srgbClr val="0E0E0E"/>
                </a:solidFill>
                <a:effectLst/>
                <a:latin typeface=".AppleSystemUIFont"/>
              </a:rPr>
              <a:t>罗马书 </a:t>
            </a:r>
            <a:r>
              <a:rPr lang="en-US" altLang="zh-CN" b="1" dirty="0">
                <a:solidFill>
                  <a:srgbClr val="0E0E0E"/>
                </a:solidFill>
                <a:effectLst/>
                <a:latin typeface=".AppleSystemUIFont"/>
              </a:rPr>
              <a:t>12:18</a:t>
            </a:r>
            <a:r>
              <a:rPr lang="zh-CN" altLang="en-US" dirty="0">
                <a:solidFill>
                  <a:srgbClr val="0E0E0E"/>
                </a:solidFill>
                <a:effectLst/>
                <a:latin typeface=".AppleSystemUIFont"/>
              </a:rPr>
              <a:t>所说的（</a:t>
            </a:r>
            <a:r>
              <a:rPr lang="en-US" altLang="zh-CN" dirty="0">
                <a:solidFill>
                  <a:srgbClr val="0E0E0E"/>
                </a:solidFill>
                <a:effectLst/>
                <a:latin typeface=".AppleSystemUIFont"/>
              </a:rPr>
              <a:t>[</a:t>
            </a:r>
            <a:r>
              <a:rPr lang="zh-CN" altLang="en-US" dirty="0">
                <a:solidFill>
                  <a:srgbClr val="0E0E0E"/>
                </a:solidFill>
                <a:effectLst/>
                <a:latin typeface=".AppleSystemUIFont"/>
              </a:rPr>
              <a:t>请阅读</a:t>
            </a:r>
            <a:r>
              <a:rPr lang="en-US" altLang="zh-CN" dirty="0">
                <a:solidFill>
                  <a:srgbClr val="0E0E0E"/>
                </a:solidFill>
                <a:effectLst/>
                <a:latin typeface=".AppleSystemUIFont"/>
              </a:rPr>
              <a:t>]</a:t>
            </a:r>
            <a:r>
              <a:rPr lang="zh-CN" altLang="en-US" dirty="0">
                <a:solidFill>
                  <a:srgbClr val="0E0E0E"/>
                </a:solidFill>
                <a:effectLst/>
                <a:latin typeface=".AppleSystemUIFont"/>
              </a:rPr>
              <a:t>）。这节经文是一个很大的鼓励，提醒我们即使别人没有回应，也要尽我们所能去做。</a:t>
            </a:r>
          </a:p>
          <a:p>
            <a:pPr eaLnBrk="1" hangingPunct="1"/>
            <a:endParaRPr lang="en-US" dirty="0"/>
          </a:p>
        </p:txBody>
      </p:sp>
    </p:spTree>
    <p:extLst>
      <p:ext uri="{BB962C8B-B14F-4D97-AF65-F5344CB8AC3E}">
        <p14:creationId xmlns:p14="http://schemas.microsoft.com/office/powerpoint/2010/main" val="24647979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5A5F09E-521B-B844-883F-25DB078B75B7}" type="slidenum">
              <a:rPr lang="zh-CN" altLang="en-US" sz="1200">
                <a:solidFill>
                  <a:srgbClr val="000000"/>
                </a:solidFill>
                <a:latin typeface="Arial" charset="0"/>
              </a:rPr>
              <a:pPr/>
              <a:t>68</a:t>
            </a:fld>
            <a:endParaRPr lang="en-US" altLang="zh-CN" sz="1200">
              <a:solidFill>
                <a:srgbClr val="000000"/>
              </a:solidFill>
              <a:latin typeface="Arial"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verse is a great overall principle in relationships.</a:t>
            </a:r>
            <a:r>
              <a:rPr lang="en-SG" dirty="0">
                <a:effectLst/>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这节经文是人际关系中的一个</a:t>
            </a:r>
            <a:r>
              <a:rPr lang="zh-CN" altLang="en-US" b="1" dirty="0">
                <a:solidFill>
                  <a:srgbClr val="0E0E0E"/>
                </a:solidFill>
                <a:effectLst/>
                <a:latin typeface=".AppleSystemUIFont"/>
              </a:rPr>
              <a:t>重要原则</a:t>
            </a:r>
            <a:r>
              <a:rPr lang="zh-CN" altLang="en-US" dirty="0">
                <a:solidFill>
                  <a:srgbClr val="0E0E0E"/>
                </a:solidFill>
                <a:effectLst/>
                <a:latin typeface=".AppleSystemUIFont"/>
              </a:rPr>
              <a:t>。</a:t>
            </a:r>
          </a:p>
          <a:p>
            <a:pPr eaLnBrk="1" hangingPunct="1"/>
            <a:endParaRPr lang="zh-CN" altLang="en-US" dirty="0">
              <a:ea typeface="MS PGothic" charset="0"/>
            </a:endParaRPr>
          </a:p>
        </p:txBody>
      </p:sp>
    </p:spTree>
    <p:extLst>
      <p:ext uri="{BB962C8B-B14F-4D97-AF65-F5344CB8AC3E}">
        <p14:creationId xmlns:p14="http://schemas.microsoft.com/office/powerpoint/2010/main" val="2792768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God desires us to truly live out the chorus </a:t>
            </a:r>
            <a:r>
              <a:rPr lang="ru-RU"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Make Us One, Lord</a:t>
            </a:r>
            <a:r>
              <a:rPr lang="ru-RU"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神渴望我们真正活出**“使我们合一，主啊”**这首诗歌的精神。</a:t>
            </a:r>
          </a:p>
          <a:p>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1945238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086AD9-1687-E948-B022-F6185AB68257}" type="slidenum">
              <a:rPr lang="en-US" sz="1200">
                <a:solidFill>
                  <a:prstClr val="black"/>
                </a:solidFill>
              </a:rPr>
              <a:pPr/>
              <a:t>70</a:t>
            </a:fld>
            <a:endParaRPr lang="en-US" sz="1200">
              <a:solidFill>
                <a:prstClr val="black"/>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Matthew 18 relates to us in at least three ways</a:t>
            </a:r>
            <a:r>
              <a:rPr lang="en-SG" sz="1200" kern="1200" dirty="0">
                <a:solidFill>
                  <a:schemeClr val="tx1"/>
                </a:solidFill>
                <a:effectLst/>
                <a:latin typeface="Arial" charset="0"/>
                <a:ea typeface="ＭＳ Ｐゴシック" charset="0"/>
                <a:cs typeface="ＭＳ Ｐゴシック" charset="0"/>
              </a:rPr>
              <a:t>:</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To be in this assembly you must submit to its authority under God.  This means that we will lovingly seek to restore you should you fall.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Is there sin in you worthy of discipline?  Clean it up now to avoid pain for us 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Do you know anyone who needs a private confrontation?  Romans 12:18 encourages you to do everything possible to be at peace with all people, so do it!</a:t>
            </a:r>
            <a:r>
              <a:rPr lang="en-SG" dirty="0">
                <a:effectLst/>
              </a:rPr>
              <a:t> </a:t>
            </a:r>
          </a:p>
          <a:p>
            <a:r>
              <a:rPr lang="zh-CN" altLang="en-US" b="1" dirty="0">
                <a:solidFill>
                  <a:srgbClr val="0E0E0E"/>
                </a:solidFill>
                <a:effectLst/>
                <a:latin typeface=".AppleSystemUIFont"/>
              </a:rPr>
              <a:t>马太福音</a:t>
            </a:r>
            <a:r>
              <a:rPr lang="en-US" altLang="zh-CN" b="1" dirty="0">
                <a:solidFill>
                  <a:srgbClr val="0E0E0E"/>
                </a:solidFill>
                <a:effectLst/>
                <a:latin typeface=".AppleSystemUIFont"/>
              </a:rPr>
              <a:t>18</a:t>
            </a:r>
            <a:r>
              <a:rPr lang="zh-CN" altLang="en-US" b="1" dirty="0">
                <a:solidFill>
                  <a:srgbClr val="0E0E0E"/>
                </a:solidFill>
                <a:effectLst/>
                <a:latin typeface=".AppleSystemUIFont"/>
              </a:rPr>
              <a:t>章</a:t>
            </a:r>
            <a:r>
              <a:rPr lang="zh-CN" altLang="en-US" dirty="0">
                <a:solidFill>
                  <a:srgbClr val="0E0E0E"/>
                </a:solidFill>
                <a:effectLst/>
                <a:latin typeface=".AppleSystemUIFont"/>
              </a:rPr>
              <a:t>至少在三个方面与我们相关：</a:t>
            </a:r>
          </a:p>
          <a:p>
            <a:r>
              <a:rPr lang="en-US" altLang="zh-CN" dirty="0">
                <a:solidFill>
                  <a:srgbClr val="0E0E0E"/>
                </a:solidFill>
                <a:effectLst/>
                <a:latin typeface=".AppleSystemUIFont"/>
              </a:rPr>
              <a:t>• </a:t>
            </a:r>
            <a:r>
              <a:rPr lang="zh-CN" altLang="en-US" dirty="0">
                <a:solidFill>
                  <a:srgbClr val="0E0E0E"/>
                </a:solidFill>
                <a:effectLst/>
                <a:latin typeface=".AppleSystemUIFont"/>
              </a:rPr>
              <a:t>要加入这个</a:t>
            </a:r>
            <a:r>
              <a:rPr lang="zh-CN" altLang="en-US" b="1" dirty="0">
                <a:solidFill>
                  <a:srgbClr val="0E0E0E"/>
                </a:solidFill>
                <a:effectLst/>
                <a:latin typeface=".AppleSystemUIFont"/>
              </a:rPr>
              <a:t>聚会</a:t>
            </a:r>
            <a:r>
              <a:rPr lang="zh-CN" altLang="en-US" dirty="0">
                <a:solidFill>
                  <a:srgbClr val="0E0E0E"/>
                </a:solidFill>
                <a:effectLst/>
                <a:latin typeface=".AppleSystemUIFont"/>
              </a:rPr>
              <a:t>，你必须顺服它在神面前的</a:t>
            </a:r>
            <a:r>
              <a:rPr lang="zh-CN" altLang="en-US" b="1" dirty="0">
                <a:solidFill>
                  <a:srgbClr val="0E0E0E"/>
                </a:solidFill>
                <a:effectLst/>
                <a:latin typeface=".AppleSystemUIFont"/>
              </a:rPr>
              <a:t>权柄</a:t>
            </a:r>
            <a:r>
              <a:rPr lang="zh-CN" altLang="en-US" dirty="0">
                <a:solidFill>
                  <a:srgbClr val="0E0E0E"/>
                </a:solidFill>
                <a:effectLst/>
                <a:latin typeface=".AppleSystemUIFont"/>
              </a:rPr>
              <a:t>。这意味着，如果你跌倒，我们将</a:t>
            </a:r>
            <a:r>
              <a:rPr lang="zh-CN" altLang="en-US" b="1" dirty="0">
                <a:solidFill>
                  <a:srgbClr val="0E0E0E"/>
                </a:solidFill>
                <a:effectLst/>
                <a:latin typeface=".AppleSystemUIFont"/>
              </a:rPr>
              <a:t>充满爱心地寻求恢复你</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你是否有</a:t>
            </a:r>
            <a:r>
              <a:rPr lang="zh-CN" altLang="en-US" b="1" dirty="0">
                <a:solidFill>
                  <a:srgbClr val="0E0E0E"/>
                </a:solidFill>
                <a:effectLst/>
                <a:latin typeface=".AppleSystemUIFont"/>
              </a:rPr>
              <a:t>值得管教的罪</a:t>
            </a:r>
            <a:r>
              <a:rPr lang="zh-CN" altLang="en-US" dirty="0">
                <a:solidFill>
                  <a:srgbClr val="0E0E0E"/>
                </a:solidFill>
                <a:effectLst/>
                <a:latin typeface=".AppleSystemUIFont"/>
              </a:rPr>
              <a:t>？现在就清理它，避免给我们大家带来痛苦！</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你是否认识需要</a:t>
            </a:r>
            <a:r>
              <a:rPr lang="zh-CN" altLang="en-US" b="1" dirty="0">
                <a:solidFill>
                  <a:srgbClr val="0E0E0E"/>
                </a:solidFill>
                <a:effectLst/>
                <a:latin typeface=".AppleSystemUIFont"/>
              </a:rPr>
              <a:t>私下对质</a:t>
            </a:r>
            <a:r>
              <a:rPr lang="zh-CN" altLang="en-US" dirty="0">
                <a:solidFill>
                  <a:srgbClr val="0E0E0E"/>
                </a:solidFill>
                <a:effectLst/>
                <a:latin typeface=".AppleSystemUIFont"/>
              </a:rPr>
              <a:t>的人？</a:t>
            </a:r>
            <a:r>
              <a:rPr lang="zh-CN" altLang="en-US" b="1" dirty="0">
                <a:solidFill>
                  <a:srgbClr val="0E0E0E"/>
                </a:solidFill>
                <a:effectLst/>
                <a:latin typeface=".AppleSystemUIFont"/>
              </a:rPr>
              <a:t>罗马书 </a:t>
            </a:r>
            <a:r>
              <a:rPr lang="en-US" altLang="zh-CN" b="1" dirty="0">
                <a:solidFill>
                  <a:srgbClr val="0E0E0E"/>
                </a:solidFill>
                <a:effectLst/>
                <a:latin typeface=".AppleSystemUIFont"/>
              </a:rPr>
              <a:t>12:18</a:t>
            </a:r>
            <a:r>
              <a:rPr lang="zh-CN" altLang="en-US" dirty="0">
                <a:solidFill>
                  <a:srgbClr val="0E0E0E"/>
                </a:solidFill>
                <a:effectLst/>
                <a:latin typeface=".AppleSystemUIFont"/>
              </a:rPr>
              <a:t>鼓励你尽一切可能与所有人和睦相处，所以，去做吧！</a:t>
            </a:r>
          </a:p>
          <a:p>
            <a:pPr eaLnBrk="1" hangingPunct="1"/>
            <a:endParaRPr lang="en-SG" dirty="0">
              <a:effectLst/>
            </a:endParaRPr>
          </a:p>
        </p:txBody>
      </p:sp>
    </p:spTree>
    <p:extLst>
      <p:ext uri="{BB962C8B-B14F-4D97-AF65-F5344CB8AC3E}">
        <p14:creationId xmlns:p14="http://schemas.microsoft.com/office/powerpoint/2010/main" val="4451775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4335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7694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3445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451267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3481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1F615-72CA-5341-AF54-020DCDE80116}" type="slidenum">
              <a:rPr lang="en-US" sz="1200">
                <a:solidFill>
                  <a:prstClr val="black"/>
                </a:solidFill>
              </a:rPr>
              <a:pPr/>
              <a:t>13</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803323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80331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64234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89429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75600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915988" y="754063"/>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79133" y="4712891"/>
            <a:ext cx="5433060" cy="446484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58817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4973954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solidFill>
                  <a:prstClr val="black"/>
                </a:solidFill>
              </a:rPr>
              <a:pPr/>
              <a:t>88</a:t>
            </a:fld>
            <a:endParaRPr lang="en-US" sz="1200">
              <a:solidFill>
                <a:prstClr val="black"/>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29310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solidFill>
                  <a:prstClr val="black"/>
                </a:solidFill>
              </a:rPr>
              <a:pPr/>
              <a:t>89</a:t>
            </a:fld>
            <a:endParaRPr lang="en-US" sz="1200">
              <a:solidFill>
                <a:prstClr val="black"/>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184921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pPr>
                <a:defRPr/>
              </a:pPr>
              <a:t>90</a:t>
            </a:fld>
            <a:endParaRPr lang="en-US" altLang="zh-CN"/>
          </a:p>
        </p:txBody>
      </p:sp>
    </p:spTree>
    <p:extLst>
      <p:ext uri="{BB962C8B-B14F-4D97-AF65-F5344CB8AC3E}">
        <p14:creationId xmlns:p14="http://schemas.microsoft.com/office/powerpoint/2010/main" val="2880098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3944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p>
            <a:fld id="{BAE2A7B7-B237-4BA9-B916-7192D9E23139}" type="slidenum">
              <a:rPr lang="en-US" altLang="zh-CN" smtClean="0">
                <a:solidFill>
                  <a:srgbClr val="000000"/>
                </a:solidFill>
              </a:rPr>
              <a:pPr/>
              <a:t>14</a:t>
            </a:fld>
            <a:endParaRPr lang="en-US" altLang="zh-CN">
              <a:solidFill>
                <a:srgbClr val="000000"/>
              </a:solidFill>
            </a:endParaRPr>
          </a:p>
        </p:txBody>
      </p:sp>
      <p:sp>
        <p:nvSpPr>
          <p:cNvPr id="155650"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25864034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35818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341058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795925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03197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888564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313418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16821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984447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743606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49041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D9C6765A-CB62-41B4-ADC8-A34E1E9D52E6}" type="slidenum">
              <a:rPr lang="en-US" altLang="zh-CN" smtClean="0">
                <a:solidFill>
                  <a:srgbClr val="000000"/>
                </a:solidFill>
              </a:rPr>
              <a:pPr/>
              <a:t>15</a:t>
            </a:fld>
            <a:endParaRPr lang="en-US" altLang="zh-CN">
              <a:solidFill>
                <a:srgbClr val="000000"/>
              </a:solidFill>
            </a:endParaRPr>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32343119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0695272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297899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451274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711595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309828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1974699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596541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915988" y="754063"/>
            <a:ext cx="4959350" cy="37211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79133" y="4712891"/>
            <a:ext cx="5433060" cy="4464844"/>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01389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900792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5412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68.xml"/><Relationship Id="rId4" Type="http://schemas.openxmlformats.org/officeDocument/2006/relationships/image" Target="../media/image25.png"/></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Master" Target="../slideMasters/slideMaster70.xml"/><Relationship Id="rId4" Type="http://schemas.openxmlformats.org/officeDocument/2006/relationships/image" Target="../media/image25.png"/></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0E958-4E2B-FC44-8F29-0DEA4137C78B}" type="slidenum">
              <a:rPr lang="en-US"/>
              <a:pPr>
                <a:defRPr/>
              </a:pPr>
              <a:t>‹#›</a:t>
            </a:fld>
            <a:endParaRPr lang="en-US"/>
          </a:p>
        </p:txBody>
      </p:sp>
    </p:spTree>
    <p:extLst>
      <p:ext uri="{BB962C8B-B14F-4D97-AF65-F5344CB8AC3E}">
        <p14:creationId xmlns:p14="http://schemas.microsoft.com/office/powerpoint/2010/main" val="3423651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251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298390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779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8862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34556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73468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59167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36051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4711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63385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8164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022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3753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715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74510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7949734"/>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30464697"/>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38701375"/>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62145341"/>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19424137"/>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86266775"/>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65600331"/>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5109155"/>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6622658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2211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83028360"/>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48402213"/>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30657447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994515282"/>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507709906"/>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2080298987"/>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2165003717"/>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908928134"/>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3895349628"/>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337216859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1350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624358664"/>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282879450"/>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2469575739"/>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561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0955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20039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8519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3077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0622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228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smtClean="0"/>
              <a:pPr>
                <a:defRPr/>
              </a:pPr>
              <a:t>‹#›</a:t>
            </a:fld>
            <a:endParaRPr lang="en-US" altLang="zh-CN"/>
          </a:p>
        </p:txBody>
      </p:sp>
    </p:spTree>
    <p:extLst>
      <p:ext uri="{BB962C8B-B14F-4D97-AF65-F5344CB8AC3E}">
        <p14:creationId xmlns:p14="http://schemas.microsoft.com/office/powerpoint/2010/main" val="30224432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610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8316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4307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0907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1473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6528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8471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6927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0815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688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smtClean="0"/>
              <a:pPr>
                <a:defRPr/>
              </a:pPr>
              <a:t>‹#›</a:t>
            </a:fld>
            <a:endParaRPr lang="en-US" altLang="zh-CN"/>
          </a:p>
        </p:txBody>
      </p:sp>
    </p:spTree>
    <p:extLst>
      <p:ext uri="{BB962C8B-B14F-4D97-AF65-F5344CB8AC3E}">
        <p14:creationId xmlns:p14="http://schemas.microsoft.com/office/powerpoint/2010/main" val="20847638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1246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5412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7102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1755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7331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2917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4964310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3726247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0128357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538858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smtClean="0"/>
              <a:pPr>
                <a:defRPr/>
              </a:pPr>
              <a:t>‹#›</a:t>
            </a:fld>
            <a:endParaRPr lang="en-US" altLang="zh-CN"/>
          </a:p>
        </p:txBody>
      </p:sp>
    </p:spTree>
    <p:extLst>
      <p:ext uri="{BB962C8B-B14F-4D97-AF65-F5344CB8AC3E}">
        <p14:creationId xmlns:p14="http://schemas.microsoft.com/office/powerpoint/2010/main" val="14486447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481952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9149888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8298837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0289555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2807033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5712197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9077449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408654431"/>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12267900"/>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292119383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smtClean="0"/>
              <a:pPr>
                <a:defRPr/>
              </a:pPr>
              <a:t>‹#›</a:t>
            </a:fld>
            <a:endParaRPr lang="en-US" altLang="zh-CN"/>
          </a:p>
        </p:txBody>
      </p:sp>
    </p:spTree>
    <p:extLst>
      <p:ext uri="{BB962C8B-B14F-4D97-AF65-F5344CB8AC3E}">
        <p14:creationId xmlns:p14="http://schemas.microsoft.com/office/powerpoint/2010/main" val="12561394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933067473"/>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12/21/24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252997975"/>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12/21/24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24385185"/>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12/21/24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504011651"/>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849636816"/>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668976018"/>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691344163"/>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23100468"/>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640327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892312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smtClean="0"/>
              <a:pPr>
                <a:defRPr/>
              </a:pPr>
              <a:t>‹#›</a:t>
            </a:fld>
            <a:endParaRPr lang="en-US" altLang="zh-CN"/>
          </a:p>
        </p:txBody>
      </p:sp>
    </p:spTree>
    <p:extLst>
      <p:ext uri="{BB962C8B-B14F-4D97-AF65-F5344CB8AC3E}">
        <p14:creationId xmlns:p14="http://schemas.microsoft.com/office/powerpoint/2010/main" val="11747923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7299418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856813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2563953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5951172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549886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727863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7455432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6805369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538086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43798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a:prstGeom prst="rect">
            <a:avLst/>
          </a:prstGeom>
        </p:spPr>
        <p:txBody>
          <a:bodyPr/>
          <a:lstStyle/>
          <a:p>
            <a:r>
              <a:rPr lang="en-US"/>
              <a:t>Click to edit Master title style</a:t>
            </a:r>
            <a:endParaRPr lang="en-SG"/>
          </a:p>
        </p:txBody>
      </p:sp>
      <p:sp>
        <p:nvSpPr>
          <p:cNvPr id="3"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5E744030-95FE-5141-923C-A5972FFE2E66}" type="slidenum">
              <a:rPr lang="en-GB"/>
              <a:pPr>
                <a:defRPr/>
              </a:pPr>
              <a:t>‹#›</a:t>
            </a:fld>
            <a:endParaRPr lang="en-GB"/>
          </a:p>
        </p:txBody>
      </p:sp>
    </p:spTree>
    <p:extLst>
      <p:ext uri="{BB962C8B-B14F-4D97-AF65-F5344CB8AC3E}">
        <p14:creationId xmlns:p14="http://schemas.microsoft.com/office/powerpoint/2010/main" val="219691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smtClean="0"/>
              <a:pPr>
                <a:defRPr/>
              </a:pPr>
              <a:t>‹#›</a:t>
            </a:fld>
            <a:endParaRPr lang="en-US" altLang="zh-CN"/>
          </a:p>
        </p:txBody>
      </p:sp>
    </p:spTree>
    <p:extLst>
      <p:ext uri="{BB962C8B-B14F-4D97-AF65-F5344CB8AC3E}">
        <p14:creationId xmlns:p14="http://schemas.microsoft.com/office/powerpoint/2010/main" val="4621227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4850215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278503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192344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533848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271798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7583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516806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00713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174659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06899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smtClean="0"/>
              <a:pPr>
                <a:defRPr/>
              </a:pPr>
              <a:t>‹#›</a:t>
            </a:fld>
            <a:endParaRPr lang="en-US" altLang="zh-CN"/>
          </a:p>
        </p:txBody>
      </p:sp>
    </p:spTree>
    <p:extLst>
      <p:ext uri="{BB962C8B-B14F-4D97-AF65-F5344CB8AC3E}">
        <p14:creationId xmlns:p14="http://schemas.microsoft.com/office/powerpoint/2010/main" val="39592312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018629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12/21/24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86105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812844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4827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3396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0784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9136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12579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7962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218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smtClean="0"/>
              <a:pPr>
                <a:defRPr/>
              </a:pPr>
              <a:t>‹#›</a:t>
            </a:fld>
            <a:endParaRPr lang="en-US" altLang="zh-CN"/>
          </a:p>
        </p:txBody>
      </p:sp>
    </p:spTree>
    <p:extLst>
      <p:ext uri="{BB962C8B-B14F-4D97-AF65-F5344CB8AC3E}">
        <p14:creationId xmlns:p14="http://schemas.microsoft.com/office/powerpoint/2010/main" val="29114403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2924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8982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3140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2795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5990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03088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436036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50219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26758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388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smtClean="0"/>
              <a:pPr>
                <a:defRPr/>
              </a:pPr>
              <a:t>‹#›</a:t>
            </a:fld>
            <a:endParaRPr lang="en-US" altLang="zh-CN"/>
          </a:p>
        </p:txBody>
      </p:sp>
    </p:spTree>
    <p:extLst>
      <p:ext uri="{BB962C8B-B14F-4D97-AF65-F5344CB8AC3E}">
        <p14:creationId xmlns:p14="http://schemas.microsoft.com/office/powerpoint/2010/main" val="25159060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00075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89716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1913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35165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55980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7978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3832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6831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57978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097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smtClean="0"/>
              <a:pPr>
                <a:defRPr/>
              </a:pPr>
              <a:t>‹#›</a:t>
            </a:fld>
            <a:endParaRPr lang="en-US" altLang="zh-CN"/>
          </a:p>
        </p:txBody>
      </p:sp>
    </p:spTree>
    <p:extLst>
      <p:ext uri="{BB962C8B-B14F-4D97-AF65-F5344CB8AC3E}">
        <p14:creationId xmlns:p14="http://schemas.microsoft.com/office/powerpoint/2010/main" val="6955146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7621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7096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890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105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57890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4072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55837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79752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2676665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34740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smtClean="0"/>
              <a:pPr>
                <a:defRPr/>
              </a:pPr>
              <a:t>‹#›</a:t>
            </a:fld>
            <a:endParaRPr lang="en-US" altLang="zh-CN"/>
          </a:p>
        </p:txBody>
      </p:sp>
    </p:spTree>
    <p:extLst>
      <p:ext uri="{BB962C8B-B14F-4D97-AF65-F5344CB8AC3E}">
        <p14:creationId xmlns:p14="http://schemas.microsoft.com/office/powerpoint/2010/main" val="170592108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79361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14390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790400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858035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886205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655308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43279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105405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83158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582569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17101465-3324-1744-86C6-F951416098DC}" type="slidenum">
              <a:rPr lang="en-US" altLang="zh-CN" smtClean="0"/>
              <a:pPr>
                <a:defRPr/>
              </a:pPr>
              <a:t>‹#›</a:t>
            </a:fld>
            <a:endParaRPr lang="en-US" altLang="zh-CN"/>
          </a:p>
        </p:txBody>
      </p:sp>
    </p:spTree>
    <p:extLst>
      <p:ext uri="{BB962C8B-B14F-4D97-AF65-F5344CB8AC3E}">
        <p14:creationId xmlns:p14="http://schemas.microsoft.com/office/powerpoint/2010/main" val="30437673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2536473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8927996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35187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2037550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9000520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3221891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7689301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9822564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5206996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818961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5525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9783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13925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9542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3281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6110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4141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2845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9649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444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2803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3635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5838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2711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1009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2755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8254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7447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0721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757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444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8161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4724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8517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8863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5926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661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2746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4406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96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396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6385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4061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989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79843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1699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3499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731954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6777942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183822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42175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3825620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9511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720720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4925179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1713012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337546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12/21/24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595515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559594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733210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62957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1255381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8166402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167016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292245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306345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672329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90055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840765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406532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264774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69233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4067691"/>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44057735"/>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958981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8563580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8411510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2356237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96396800"/>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6578009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1C58492-F586-B548-BFDF-B6E4779A211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82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516119E-B912-794D-A23E-7B266E55877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11053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4D0AB3-CCE9-D849-88E8-E4B76A8EEAC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16292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D282986-288E-7240-94C4-3046077F124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331630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B47EF3F-A294-B941-90E7-B111045A452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80426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49BDFEAC-FC43-5644-AB50-435B3676712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827761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7408AD5F-8E09-FD46-AF8C-B68D4B38C50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84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1BFF8D-4BAB-8742-9C01-164F097C135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502930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88BF947-0D91-5447-9BB8-23906423FBD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21324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2252ADF-3E54-DD4E-9A0A-9A9E5FA7EEA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42285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AEC9F62-E2E1-1A4D-8BE2-403E59B1A0D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5180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221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6295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51848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17347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48668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3582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621775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15721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67452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718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0361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solidFill>
                <a:srgbClr val="FFFFCC"/>
              </a:solidFill>
              <a:latin typeface="Times New Roman" pitchFamily="18" charset="0"/>
              <a:ea typeface="SimSun" pitchFamily="2" charset="-122"/>
              <a:cs typeface="+mn-cs"/>
            </a:endParaRPr>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sp>
        <p:nvSpPr>
          <p:cNvPr id="173078" name="Rectangle 22"/>
          <p:cNvSpPr>
            <a:spLocks noGrp="1" noChangeArrowheads="1"/>
          </p:cNvSpPr>
          <p:nvPr>
            <p:ph type="ctrTitle" sz="quarter"/>
          </p:nvPr>
        </p:nvSpPr>
        <p:spPr>
          <a:xfrm>
            <a:off x="685800" y="2286000"/>
            <a:ext cx="7772400" cy="1143000"/>
          </a:xfrm>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40" tIns="45720" rIns="91440" bIns="45720"/>
          <a:lstStyle>
            <a:lvl1pPr>
              <a:defRPr/>
            </a:lvl1pPr>
          </a:lstStyle>
          <a:p>
            <a:pPr lvl="0"/>
            <a:r>
              <a:rPr lang="en-US" altLang="zh-CN" noProof="0"/>
              <a:t>Click to edit Master title style</a:t>
            </a:r>
          </a:p>
        </p:txBody>
      </p:sp>
      <p:sp>
        <p:nvSpPr>
          <p:cNvPr id="173079" name="Rectangle 23"/>
          <p:cNvSpPr>
            <a:spLocks noGrp="1" noChangeArrowheads="1"/>
          </p:cNvSpPr>
          <p:nvPr>
            <p:ph type="subTitle" sz="quarter" idx="1"/>
          </p:nvPr>
        </p:nvSpPr>
        <p:spPr>
          <a:xfrm>
            <a:off x="1371600" y="3886200"/>
            <a:ext cx="6400800" cy="1752600"/>
          </a:xfrm>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40" tIns="45720" rIns="91440" bIns="45720"/>
          <a:lstStyle>
            <a:lvl1pPr marL="0" indent="0" algn="ctr">
              <a:buFont typeface="Wingdings" charset="0"/>
              <a:buNone/>
              <a:defRPr/>
            </a:lvl1pPr>
          </a:lstStyle>
          <a:p>
            <a:pPr lvl="0"/>
            <a:r>
              <a:rPr lang="en-US" altLang="zh-CN" noProof="0"/>
              <a:t>Click to edit Master subtitle style</a:t>
            </a:r>
          </a:p>
        </p:txBody>
      </p:sp>
      <p:sp>
        <p:nvSpPr>
          <p:cNvPr id="24" name="Rectangle 24"/>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5" name="Rectangle 2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6" name="Rectangle 2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34142036-AB3C-4051-B960-5FF87F5DEF6F}"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97889732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12307C94-8459-4AE8-B453-EE5BD94D57E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5511391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160E354-7A3B-435C-AB3A-62C4B81C0AE3}"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246811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29152DB-4332-42A4-A72B-682B3221E1A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267836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26"/>
          <p:cNvSpPr>
            <a:spLocks noGrp="1" noChangeArrowheads="1"/>
          </p:cNvSpPr>
          <p:nvPr>
            <p:ph type="sldNum" sz="quarter" idx="12"/>
          </p:nvPr>
        </p:nvSpPr>
        <p:spPr>
          <a:ln/>
        </p:spPr>
        <p:txBody>
          <a:bodyPr/>
          <a:lstStyle>
            <a:lvl1pPr>
              <a:defRPr/>
            </a:lvl1pPr>
          </a:lstStyle>
          <a:p>
            <a:fld id="{6EA021E7-B81D-4266-B854-D5B7925FCD0D}"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8932113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26"/>
          <p:cNvSpPr>
            <a:spLocks noGrp="1" noChangeArrowheads="1"/>
          </p:cNvSpPr>
          <p:nvPr>
            <p:ph type="sldNum" sz="quarter" idx="12"/>
          </p:nvPr>
        </p:nvSpPr>
        <p:spPr>
          <a:ln/>
        </p:spPr>
        <p:txBody>
          <a:bodyPr/>
          <a:lstStyle>
            <a:lvl1pPr>
              <a:defRPr/>
            </a:lvl1pPr>
          </a:lstStyle>
          <a:p>
            <a:fld id="{BB4277CE-EAC2-4DFE-AC7D-6E76E240AEC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383393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26"/>
          <p:cNvSpPr>
            <a:spLocks noGrp="1" noChangeArrowheads="1"/>
          </p:cNvSpPr>
          <p:nvPr>
            <p:ph type="sldNum" sz="quarter" idx="12"/>
          </p:nvPr>
        </p:nvSpPr>
        <p:spPr>
          <a:ln/>
        </p:spPr>
        <p:txBody>
          <a:bodyPr/>
          <a:lstStyle>
            <a:lvl1pPr>
              <a:defRPr/>
            </a:lvl1pPr>
          </a:lstStyle>
          <a:p>
            <a:fld id="{267A41C2-440B-4DC3-8589-D8B8E602108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35895500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6CDAD1E-FCDB-4B63-BB41-37AC24736487}"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0720986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0A8D6D09-EBBB-4B3E-8F01-15172AEED604}"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6794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56CCA2E-6036-4F7F-8F2F-DAFF92D1B52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1434026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51DD0473-191C-4AF0-9741-177E39D4012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690230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4488812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200770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45109212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419456182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8970596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414473561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22538840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839113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1210602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388249754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291733712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40911196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eaLnBrk="1" hangingPunct="1"/>
            <a:endParaRPr lang="en-US">
              <a:solidFill>
                <a:prstClr val="black"/>
              </a:solidFill>
              <a:latin typeface="Times New Roman" charset="0"/>
              <a:cs typeface="+mn-cs"/>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12/21/24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36010323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401605749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83056882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403512248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271728913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2944188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21406331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12169905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116345199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5310156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146895218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328054547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464290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1372618167"/>
      </p:ext>
    </p:extLst>
  </p:cSld>
  <p:clrMapOvr>
    <a:masterClrMapping/>
  </p:clrMapOvr>
  <p:transition spd="slow">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612244942"/>
      </p:ext>
    </p:extLst>
  </p:cSld>
  <p:clrMapOvr>
    <a:masterClrMapping/>
  </p:clrMapOvr>
  <p:transition spd="slow">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0673111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532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1062622677"/>
      </p:ext>
    </p:extLst>
  </p:cSld>
  <p:clrMapOvr>
    <a:masterClrMapping/>
  </p:clrMapOvr>
  <p:transition spd="slow">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12/21/24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2708797361"/>
      </p:ext>
    </p:extLst>
  </p:cSld>
  <p:clrMapOvr>
    <a:masterClrMapping/>
  </p:clrMapOvr>
  <p:transition spd="slow">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12/21/24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47823219"/>
      </p:ext>
    </p:extLst>
  </p:cSld>
  <p:clrMapOvr>
    <a:masterClrMapping/>
  </p:clrMapOvr>
  <p:transition spd="slow">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12/21/24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4158484117"/>
      </p:ext>
    </p:extLst>
  </p:cSld>
  <p:clrMapOvr>
    <a:masterClrMapping/>
  </p:clrMapOvr>
  <p:transition spd="slow">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782109185"/>
      </p:ext>
    </p:extLst>
  </p:cSld>
  <p:clrMapOvr>
    <a:masterClrMapping/>
  </p:clrMapOvr>
  <p:transition spd="slow">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12/21/24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741177053"/>
      </p:ext>
    </p:extLst>
  </p:cSld>
  <p:clrMapOvr>
    <a:masterClrMapping/>
  </p:clrMapOvr>
  <p:transition spd="slow">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954682242"/>
      </p:ext>
    </p:extLst>
  </p:cSld>
  <p:clrMapOvr>
    <a:masterClrMapping/>
  </p:clrMapOvr>
  <p:transition spd="slow">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12/21/24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3063046499"/>
      </p:ext>
    </p:extLst>
  </p:cSld>
  <p:clrMapOvr>
    <a:masterClrMapping/>
  </p:clrMapOvr>
  <p:transition spd="slow">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324976452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1088607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339283539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29168019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66152198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121237800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36419974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204816898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08428782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138452294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25257769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2917055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83826701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222837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06387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280232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64780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61569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02170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79164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422740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23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3783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30359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62693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89721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52271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2068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81728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75131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911800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77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648682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00083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76193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035734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050297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383356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26387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52752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83854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8002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658965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50750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935001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63076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91500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5820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363145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38599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09886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387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51142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56523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13386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8692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809284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237021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97710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35442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03059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618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743646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39366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9467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11785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05442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34847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24465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60712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18759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6218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44264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691822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49749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30000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52814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00502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39133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524654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36255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84723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35232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55472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643143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55959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784554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697196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89916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766018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115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259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3974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50236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76612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96692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1435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344475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70285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185958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937932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08209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2310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7047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46775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931367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2454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52259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40256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472911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00663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733460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5304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01662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278800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63040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83946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218012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571040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47906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26236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869366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790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90100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0372191"/>
      </p:ext>
    </p:extLst>
  </p:cSld>
  <p:clrMapOvr>
    <a:masterClrMapping/>
  </p:clrMapOvr>
  <p:transition>
    <p:random/>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2941316"/>
      </p:ext>
    </p:extLst>
  </p:cSld>
  <p:clrMapOvr>
    <a:masterClrMapping/>
  </p:clrMapOvr>
  <p:transition>
    <p:random/>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0142263"/>
      </p:ext>
    </p:extLst>
  </p:cSld>
  <p:clrMapOvr>
    <a:masterClrMapping/>
  </p:clrMapOvr>
  <p:transition>
    <p:rand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8406945"/>
      </p:ext>
    </p:extLst>
  </p:cSld>
  <p:clrMapOvr>
    <a:masterClrMapping/>
  </p:clrMapOvr>
  <p:transition>
    <p:random/>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6868682"/>
      </p:ext>
    </p:extLst>
  </p:cSld>
  <p:clrMapOvr>
    <a:masterClrMapping/>
  </p:clrMapOvr>
  <p:transition>
    <p:rand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854892"/>
      </p:ext>
    </p:extLst>
  </p:cSld>
  <p:clrMapOvr>
    <a:masterClrMapping/>
  </p:clrMapOvr>
  <p:transition>
    <p:rand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2404957"/>
      </p:ext>
    </p:extLst>
  </p:cSld>
  <p:clrMapOvr>
    <a:masterClrMapping/>
  </p:clrMapOvr>
  <p:transition>
    <p:rand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7785553"/>
      </p:ext>
    </p:extLst>
  </p:cSld>
  <p:clrMapOvr>
    <a:masterClrMapping/>
  </p:clrMapOvr>
  <p:transition>
    <p:rand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52076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8654062"/>
      </p:ext>
    </p:extLst>
  </p:cSld>
  <p:clrMapOvr>
    <a:masterClrMapping/>
  </p:clrMapOvr>
  <p:transition>
    <p:rand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7633042"/>
      </p:ext>
    </p:extLst>
  </p:cSld>
  <p:clrMapOvr>
    <a:masterClrMapping/>
  </p:clrMapOvr>
  <p:transition>
    <p:rand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4560851"/>
      </p:ext>
    </p:extLst>
  </p:cSld>
  <p:clrMapOvr>
    <a:masterClrMapping/>
  </p:clrMapOvr>
  <p:transition>
    <p:rand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558221"/>
      </p:ext>
    </p:extLst>
  </p:cSld>
  <p:clrMapOvr>
    <a:masterClrMapping/>
  </p:clrMapOvr>
  <p:transition>
    <p:rand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7899426"/>
      </p:ext>
    </p:extLst>
  </p:cSld>
  <p:clrMapOvr>
    <a:masterClrMapping/>
  </p:clrMapOvr>
  <p:transition>
    <p:rand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191665"/>
      </p:ext>
    </p:extLst>
  </p:cSld>
  <p:clrMapOvr>
    <a:masterClrMapping/>
  </p:clrMapOvr>
  <p:transition>
    <p:rand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2149888"/>
      </p:ext>
    </p:extLst>
  </p:cSld>
  <p:clrMapOvr>
    <a:masterClrMapping/>
  </p:clrMapOvr>
  <p:transition>
    <p:random/>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4872504"/>
      </p:ext>
    </p:extLst>
  </p:cSld>
  <p:clrMapOvr>
    <a:masterClrMapping/>
  </p:clrMapOvr>
  <p:transition>
    <p:random/>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372832"/>
      </p:ext>
    </p:extLst>
  </p:cSld>
  <p:clrMapOvr>
    <a:masterClrMapping/>
  </p:clrMapOvr>
  <p:transition>
    <p:random/>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7801079"/>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1694105"/>
      </p:ext>
    </p:extLst>
  </p:cSld>
  <p:clrMapOvr>
    <a:masterClrMapping/>
  </p:clrMapOvr>
  <p:transition>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6182321"/>
      </p:ext>
    </p:extLst>
  </p:cSld>
  <p:clrMapOvr>
    <a:masterClrMapping/>
  </p:clrMapOvr>
  <p:transition>
    <p:random/>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0267340"/>
      </p:ext>
    </p:extLst>
  </p:cSld>
  <p:clrMapOvr>
    <a:masterClrMapping/>
  </p:clrMapOvr>
  <p:transition>
    <p:random/>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6241640"/>
      </p:ext>
    </p:extLst>
  </p:cSld>
  <p:clrMapOvr>
    <a:masterClrMapping/>
  </p:clrMapOvr>
  <p:transition>
    <p:random/>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0961264"/>
      </p:ext>
    </p:extLst>
  </p:cSld>
  <p:clrMapOvr>
    <a:masterClrMapping/>
  </p:clrMapOvr>
  <p:transition>
    <p:rand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492560"/>
      </p:ext>
    </p:extLst>
  </p:cSld>
  <p:clrMapOvr>
    <a:masterClrMapping/>
  </p:clrMapOvr>
  <p:transition>
    <p:random/>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621923"/>
      </p:ext>
    </p:extLst>
  </p:cSld>
  <p:clrMapOvr>
    <a:masterClrMapping/>
  </p:clrMapOvr>
  <p:transition>
    <p:random/>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8059699"/>
      </p:ext>
    </p:extLst>
  </p:cSld>
  <p:clrMapOvr>
    <a:masterClrMapping/>
  </p:clrMapOvr>
  <p:transition>
    <p:random/>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399381"/>
      </p:ext>
    </p:extLst>
  </p:cSld>
  <p:clrMapOvr>
    <a:masterClrMapping/>
  </p:clrMapOvr>
  <p:transition>
    <p:random/>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0559209"/>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2196720"/>
      </p:ext>
    </p:extLst>
  </p:cSld>
  <p:clrMapOvr>
    <a:masterClrMapping/>
  </p:clrMapOvr>
  <p:transition>
    <p:random/>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5913292"/>
      </p:ext>
    </p:extLst>
  </p:cSld>
  <p:clrMapOvr>
    <a:masterClrMapping/>
  </p:clrMapOvr>
  <p:transition>
    <p:random/>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731192"/>
      </p:ext>
    </p:extLst>
  </p:cSld>
  <p:clrMapOvr>
    <a:masterClrMapping/>
  </p:clrMapOvr>
  <p:transition>
    <p:random/>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7208186"/>
      </p:ext>
    </p:extLst>
  </p:cSld>
  <p:clrMapOvr>
    <a:masterClrMapping/>
  </p:clrMapOvr>
  <p:transition>
    <p:random/>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61762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4259369"/>
      </p:ext>
    </p:extLst>
  </p:cSld>
  <p:clrMapOvr>
    <a:masterClrMapping/>
  </p:clrMapOvr>
  <p:transition>
    <p:random/>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6012526"/>
      </p:ext>
    </p:extLst>
  </p:cSld>
  <p:clrMapOvr>
    <a:masterClrMapping/>
  </p:clrMapOvr>
  <p:transition>
    <p:random/>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1700758"/>
      </p:ext>
    </p:extLst>
  </p:cSld>
  <p:clrMapOvr>
    <a:masterClrMapping/>
  </p:clrMapOvr>
  <p:transition>
    <p:random/>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3967994"/>
      </p:ext>
    </p:extLst>
  </p:cSld>
  <p:clrMapOvr>
    <a:masterClrMapping/>
  </p:clrMapOvr>
  <p:transition>
    <p:random/>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97553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0700227"/>
      </p:ext>
    </p:extLst>
  </p:cSld>
  <p:clrMapOvr>
    <a:masterClrMapping/>
  </p:clrMapOvr>
  <p:transition>
    <p:random/>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0347611"/>
      </p:ext>
    </p:extLst>
  </p:cSld>
  <p:clrMapOvr>
    <a:masterClrMapping/>
  </p:clrMapOvr>
  <p:transition>
    <p:random/>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9631"/>
      </p:ext>
    </p:extLst>
  </p:cSld>
  <p:clrMapOvr>
    <a:masterClrMapping/>
  </p:clrMapOvr>
  <p:transition>
    <p:random/>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2189381"/>
      </p:ext>
    </p:extLst>
  </p:cSld>
  <p:clrMapOvr>
    <a:masterClrMapping/>
  </p:clrMapOvr>
  <p:transition>
    <p:random/>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7578034"/>
      </p:ext>
    </p:extLst>
  </p:cSld>
  <p:clrMapOvr>
    <a:masterClrMapping/>
  </p:clrMapOvr>
  <p:transition>
    <p:random/>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261150"/>
      </p:ext>
    </p:extLst>
  </p:cSld>
  <p:clrMapOvr>
    <a:masterClrMapping/>
  </p:clrMapOvr>
  <p:transition>
    <p:random/>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2564370"/>
      </p:ext>
    </p:extLst>
  </p:cSld>
  <p:clrMapOvr>
    <a:masterClrMapping/>
  </p:clrMapOvr>
  <p:transition>
    <p:random/>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6457072"/>
      </p:ext>
    </p:extLst>
  </p:cSld>
  <p:clrMapOvr>
    <a:masterClrMapping/>
  </p:clrMapOvr>
  <p:transition>
    <p:random/>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58093793"/>
      </p:ext>
    </p:extLst>
  </p:cSld>
  <p:clrMapOvr>
    <a:masterClrMapping/>
  </p:clrMapOvr>
  <p:transition>
    <p:random/>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2273953"/>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4090235"/>
      </p:ext>
    </p:extLst>
  </p:cSld>
  <p:clrMapOvr>
    <a:masterClrMapping/>
  </p:clrMapOvr>
  <p:transition>
    <p:random/>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370273"/>
      </p:ext>
    </p:extLst>
  </p:cSld>
  <p:clrMapOvr>
    <a:masterClrMapping/>
  </p:clrMapOvr>
  <p:transition>
    <p:random/>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47562094"/>
      </p:ext>
    </p:extLst>
  </p:cSld>
  <p:clrMapOvr>
    <a:masterClrMapping/>
  </p:clrMapOvr>
  <p:transition>
    <p:random/>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64613294"/>
      </p:ext>
    </p:extLst>
  </p:cSld>
  <p:clrMapOvr>
    <a:masterClrMapping/>
  </p:clrMapOvr>
  <p:transition>
    <p:random/>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8078429"/>
      </p:ext>
    </p:extLst>
  </p:cSld>
  <p:clrMapOvr>
    <a:masterClrMapping/>
  </p:clrMapOvr>
  <p:transition>
    <p:random/>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8676331"/>
      </p:ext>
    </p:extLst>
  </p:cSld>
  <p:clrMapOvr>
    <a:masterClrMapping/>
  </p:clrMapOvr>
  <p:transition>
    <p:random/>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5AD45C9-4674-3B43-996B-993759739277}" type="slidenum">
              <a:rPr lang="en-GB"/>
              <a:pPr>
                <a:defRPr/>
              </a:pPr>
              <a:t>‹#›</a:t>
            </a:fld>
            <a:endParaRPr lang="en-GB"/>
          </a:p>
        </p:txBody>
      </p:sp>
    </p:spTree>
    <p:extLst>
      <p:ext uri="{BB962C8B-B14F-4D97-AF65-F5344CB8AC3E}">
        <p14:creationId xmlns:p14="http://schemas.microsoft.com/office/powerpoint/2010/main" val="4267133057"/>
      </p:ext>
    </p:extLst>
  </p:cSld>
  <p:clrMapOvr>
    <a:masterClrMapping/>
  </p:clrMapOvr>
  <p:transition>
    <p:random/>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FE5360F1-F8E9-3E49-95D3-670A6FA805C3}" type="slidenum">
              <a:rPr lang="en-GB"/>
              <a:pPr>
                <a:defRPr/>
              </a:pPr>
              <a:t>‹#›</a:t>
            </a:fld>
            <a:endParaRPr lang="en-GB"/>
          </a:p>
        </p:txBody>
      </p:sp>
    </p:spTree>
    <p:extLst>
      <p:ext uri="{BB962C8B-B14F-4D97-AF65-F5344CB8AC3E}">
        <p14:creationId xmlns:p14="http://schemas.microsoft.com/office/powerpoint/2010/main" val="2467773796"/>
      </p:ext>
    </p:extLst>
  </p:cSld>
  <p:clrMapOvr>
    <a:masterClrMapping/>
  </p:clrMapOvr>
  <p:transition>
    <p:random/>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72D8D46-1D92-7044-8091-743A31257B2D}" type="slidenum">
              <a:rPr lang="en-GB"/>
              <a:pPr>
                <a:defRPr/>
              </a:pPr>
              <a:t>‹#›</a:t>
            </a:fld>
            <a:endParaRPr lang="en-GB"/>
          </a:p>
        </p:txBody>
      </p:sp>
    </p:spTree>
    <p:extLst>
      <p:ext uri="{BB962C8B-B14F-4D97-AF65-F5344CB8AC3E}">
        <p14:creationId xmlns:p14="http://schemas.microsoft.com/office/powerpoint/2010/main" val="3365400728"/>
      </p:ext>
    </p:extLst>
  </p:cSld>
  <p:clrMapOvr>
    <a:masterClrMapping/>
  </p:clrMapOvr>
  <p:transition>
    <p:random/>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7EAED05E-05A1-7346-8DB7-F199A3084F27}" type="slidenum">
              <a:rPr lang="en-GB"/>
              <a:pPr>
                <a:defRPr/>
              </a:pPr>
              <a:t>‹#›</a:t>
            </a:fld>
            <a:endParaRPr lang="en-GB"/>
          </a:p>
        </p:txBody>
      </p:sp>
    </p:spTree>
    <p:extLst>
      <p:ext uri="{BB962C8B-B14F-4D97-AF65-F5344CB8AC3E}">
        <p14:creationId xmlns:p14="http://schemas.microsoft.com/office/powerpoint/2010/main" val="2966298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EF79DEA9-5F89-6C4F-A7ED-DC5A2D52D154}" type="slidenum">
              <a:rPr lang="en-GB"/>
              <a:pPr>
                <a:defRPr/>
              </a:pPr>
              <a:t>‹#›</a:t>
            </a:fld>
            <a:endParaRPr lang="en-GB"/>
          </a:p>
        </p:txBody>
      </p:sp>
    </p:spTree>
    <p:extLst>
      <p:ext uri="{BB962C8B-B14F-4D97-AF65-F5344CB8AC3E}">
        <p14:creationId xmlns:p14="http://schemas.microsoft.com/office/powerpoint/2010/main" val="3490902819"/>
      </p:ext>
    </p:extLst>
  </p:cSld>
  <p:clrMapOvr>
    <a:masterClrMapping/>
  </p:clrMapOvr>
  <p:transition>
    <p:random/>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7E97258F-0E29-3142-A7F9-9F124D2A3F3E}" type="slidenum">
              <a:rPr lang="en-GB"/>
              <a:pPr>
                <a:defRPr/>
              </a:pPr>
              <a:t>‹#›</a:t>
            </a:fld>
            <a:endParaRPr lang="en-GB"/>
          </a:p>
        </p:txBody>
      </p:sp>
    </p:spTree>
    <p:extLst>
      <p:ext uri="{BB962C8B-B14F-4D97-AF65-F5344CB8AC3E}">
        <p14:creationId xmlns:p14="http://schemas.microsoft.com/office/powerpoint/2010/main" val="1064265577"/>
      </p:ext>
    </p:extLst>
  </p:cSld>
  <p:clrMapOvr>
    <a:masterClrMapping/>
  </p:clrMapOvr>
  <p:transition>
    <p:random/>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8379CFC4-190B-4249-9D23-22A238445AD5}" type="slidenum">
              <a:rPr lang="en-GB"/>
              <a:pPr>
                <a:defRPr/>
              </a:pPr>
              <a:t>‹#›</a:t>
            </a:fld>
            <a:endParaRPr lang="en-GB"/>
          </a:p>
        </p:txBody>
      </p:sp>
    </p:spTree>
    <p:extLst>
      <p:ext uri="{BB962C8B-B14F-4D97-AF65-F5344CB8AC3E}">
        <p14:creationId xmlns:p14="http://schemas.microsoft.com/office/powerpoint/2010/main" val="916882845"/>
      </p:ext>
    </p:extLst>
  </p:cSld>
  <p:clrMapOvr>
    <a:masterClrMapping/>
  </p:clrMapOvr>
  <p:transition>
    <p:random/>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D0F91C8-52CC-8242-8B93-D4905746F866}" type="slidenum">
              <a:rPr lang="en-GB"/>
              <a:pPr>
                <a:defRPr/>
              </a:pPr>
              <a:t>‹#›</a:t>
            </a:fld>
            <a:endParaRPr lang="en-GB"/>
          </a:p>
        </p:txBody>
      </p:sp>
    </p:spTree>
    <p:extLst>
      <p:ext uri="{BB962C8B-B14F-4D97-AF65-F5344CB8AC3E}">
        <p14:creationId xmlns:p14="http://schemas.microsoft.com/office/powerpoint/2010/main" val="3293081101"/>
      </p:ext>
    </p:extLst>
  </p:cSld>
  <p:clrMapOvr>
    <a:masterClrMapping/>
  </p:clrMapOvr>
  <p:transition>
    <p:random/>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16121B50-70F3-B04B-AD86-F608B02CF5A4}" type="slidenum">
              <a:rPr lang="en-GB"/>
              <a:pPr>
                <a:defRPr/>
              </a:pPr>
              <a:t>‹#›</a:t>
            </a:fld>
            <a:endParaRPr lang="en-GB"/>
          </a:p>
        </p:txBody>
      </p:sp>
    </p:spTree>
    <p:extLst>
      <p:ext uri="{BB962C8B-B14F-4D97-AF65-F5344CB8AC3E}">
        <p14:creationId xmlns:p14="http://schemas.microsoft.com/office/powerpoint/2010/main" val="3407212383"/>
      </p:ext>
    </p:extLst>
  </p:cSld>
  <p:clrMapOvr>
    <a:masterClrMapping/>
  </p:clrMapOvr>
  <p:transition>
    <p:random/>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2F0B4AB-3C63-B549-962A-7D18DA9B19CE}" type="slidenum">
              <a:rPr lang="en-GB"/>
              <a:pPr>
                <a:defRPr/>
              </a:pPr>
              <a:t>‹#›</a:t>
            </a:fld>
            <a:endParaRPr lang="en-GB"/>
          </a:p>
        </p:txBody>
      </p:sp>
    </p:spTree>
    <p:extLst>
      <p:ext uri="{BB962C8B-B14F-4D97-AF65-F5344CB8AC3E}">
        <p14:creationId xmlns:p14="http://schemas.microsoft.com/office/powerpoint/2010/main" val="2921044261"/>
      </p:ext>
    </p:extLst>
  </p:cSld>
  <p:clrMapOvr>
    <a:masterClrMapping/>
  </p:clrMapOvr>
  <p:transition>
    <p:random/>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28B79A2-7A29-3146-98D3-95137987F72B}" type="slidenum">
              <a:rPr lang="en-GB"/>
              <a:pPr>
                <a:defRPr/>
              </a:pPr>
              <a:t>‹#›</a:t>
            </a:fld>
            <a:endParaRPr lang="en-GB"/>
          </a:p>
        </p:txBody>
      </p:sp>
    </p:spTree>
    <p:extLst>
      <p:ext uri="{BB962C8B-B14F-4D97-AF65-F5344CB8AC3E}">
        <p14:creationId xmlns:p14="http://schemas.microsoft.com/office/powerpoint/2010/main" val="2042662510"/>
      </p:ext>
    </p:extLst>
  </p:cSld>
  <p:clrMapOvr>
    <a:masterClrMapping/>
  </p:clrMapOvr>
  <p:transition>
    <p:random/>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latin typeface="Times New Roman" charset="0"/>
              <a:ea typeface="MS PGothic" charset="0"/>
              <a:cs typeface="MS PGothic"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smtClean="0"/>
            </a:lvl1pPr>
          </a:lstStyle>
          <a:p>
            <a:pPr>
              <a:defRPr/>
            </a:pPr>
            <a:fld id="{DFDD7BB7-C605-464E-ADF2-A9EAB8ECEFA1}" type="slidenum">
              <a:rPr lang="zh-CN" altLang="en-US"/>
              <a:pPr>
                <a:defRPr/>
              </a:pPr>
              <a:t>‹#›</a:t>
            </a:fld>
            <a:endParaRPr lang="en-US" altLang="zh-CN"/>
          </a:p>
        </p:txBody>
      </p:sp>
    </p:spTree>
    <p:extLst>
      <p:ext uri="{BB962C8B-B14F-4D97-AF65-F5344CB8AC3E}">
        <p14:creationId xmlns:p14="http://schemas.microsoft.com/office/powerpoint/2010/main" val="10387219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5BF933-AE32-BB48-9F3B-88513B90C081}" type="slidenum">
              <a:rPr lang="zh-CN" altLang="en-US"/>
              <a:pPr>
                <a:defRPr/>
              </a:pPr>
              <a:t>‹#›</a:t>
            </a:fld>
            <a:endParaRPr lang="en-US" altLang="zh-CN"/>
          </a:p>
        </p:txBody>
      </p:sp>
    </p:spTree>
    <p:extLst>
      <p:ext uri="{BB962C8B-B14F-4D97-AF65-F5344CB8AC3E}">
        <p14:creationId xmlns:p14="http://schemas.microsoft.com/office/powerpoint/2010/main" val="2827315313"/>
      </p:ext>
    </p:extLst>
  </p:cSld>
  <p:clrMapOvr>
    <a:masterClrMapping/>
  </p:clrMapOvr>
  <p:transition>
    <p:random/>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F5FD35-C517-5344-82C7-E326B78918E8}" type="slidenum">
              <a:rPr lang="zh-CN" altLang="en-US"/>
              <a:pPr>
                <a:defRPr/>
              </a:pPr>
              <a:t>‹#›</a:t>
            </a:fld>
            <a:endParaRPr lang="en-US" altLang="zh-CN"/>
          </a:p>
        </p:txBody>
      </p:sp>
    </p:spTree>
    <p:extLst>
      <p:ext uri="{BB962C8B-B14F-4D97-AF65-F5344CB8AC3E}">
        <p14:creationId xmlns:p14="http://schemas.microsoft.com/office/powerpoint/2010/main" val="3699652196"/>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72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C6C28805-3EFC-AC42-9C93-ECD1D0056945}" type="slidenum">
              <a:rPr lang="zh-CN" altLang="en-US"/>
              <a:pPr>
                <a:defRPr/>
              </a:pPr>
              <a:t>‹#›</a:t>
            </a:fld>
            <a:endParaRPr lang="en-US" altLang="zh-CN"/>
          </a:p>
        </p:txBody>
      </p:sp>
    </p:spTree>
    <p:extLst>
      <p:ext uri="{BB962C8B-B14F-4D97-AF65-F5344CB8AC3E}">
        <p14:creationId xmlns:p14="http://schemas.microsoft.com/office/powerpoint/2010/main" val="2051616400"/>
      </p:ext>
    </p:extLst>
  </p:cSld>
  <p:clrMapOvr>
    <a:masterClrMapping/>
  </p:clrMapOvr>
  <p:transition>
    <p:random/>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A8826276-F4DB-B445-B972-9BAC7AF99EF7}" type="slidenum">
              <a:rPr lang="zh-CN" altLang="en-US"/>
              <a:pPr>
                <a:defRPr/>
              </a:pPr>
              <a:t>‹#›</a:t>
            </a:fld>
            <a:endParaRPr lang="en-US" altLang="zh-CN"/>
          </a:p>
        </p:txBody>
      </p:sp>
    </p:spTree>
    <p:extLst>
      <p:ext uri="{BB962C8B-B14F-4D97-AF65-F5344CB8AC3E}">
        <p14:creationId xmlns:p14="http://schemas.microsoft.com/office/powerpoint/2010/main" val="2457124724"/>
      </p:ext>
    </p:extLst>
  </p:cSld>
  <p:clrMapOvr>
    <a:masterClrMapping/>
  </p:clrMapOvr>
  <p:transition>
    <p:random/>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A5AB6A3E-7383-CE4E-B410-BDAC58A19A72}" type="slidenum">
              <a:rPr lang="zh-CN" altLang="en-US"/>
              <a:pPr>
                <a:defRPr/>
              </a:pPr>
              <a:t>‹#›</a:t>
            </a:fld>
            <a:endParaRPr lang="en-US" altLang="zh-CN"/>
          </a:p>
        </p:txBody>
      </p:sp>
    </p:spTree>
    <p:extLst>
      <p:ext uri="{BB962C8B-B14F-4D97-AF65-F5344CB8AC3E}">
        <p14:creationId xmlns:p14="http://schemas.microsoft.com/office/powerpoint/2010/main" val="2582969014"/>
      </p:ext>
    </p:extLst>
  </p:cSld>
  <p:clrMapOvr>
    <a:masterClrMapping/>
  </p:clrMapOvr>
  <p:transition>
    <p:random/>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5A6E7428-9684-DA48-9788-EFCC442148EB}" type="slidenum">
              <a:rPr lang="zh-CN" altLang="en-US"/>
              <a:pPr>
                <a:defRPr/>
              </a:pPr>
              <a:t>‹#›</a:t>
            </a:fld>
            <a:endParaRPr lang="en-US" altLang="zh-CN"/>
          </a:p>
        </p:txBody>
      </p:sp>
    </p:spTree>
    <p:extLst>
      <p:ext uri="{BB962C8B-B14F-4D97-AF65-F5344CB8AC3E}">
        <p14:creationId xmlns:p14="http://schemas.microsoft.com/office/powerpoint/2010/main" val="928816684"/>
      </p:ext>
    </p:extLst>
  </p:cSld>
  <p:clrMapOvr>
    <a:masterClrMapping/>
  </p:clrMapOvr>
  <p:transition>
    <p:random/>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9F62B6A-D907-054C-9A02-750FA18AD68C}" type="slidenum">
              <a:rPr lang="zh-CN" altLang="en-US"/>
              <a:pPr>
                <a:defRPr/>
              </a:pPr>
              <a:t>‹#›</a:t>
            </a:fld>
            <a:endParaRPr lang="en-US" altLang="zh-CN"/>
          </a:p>
        </p:txBody>
      </p:sp>
    </p:spTree>
    <p:extLst>
      <p:ext uri="{BB962C8B-B14F-4D97-AF65-F5344CB8AC3E}">
        <p14:creationId xmlns:p14="http://schemas.microsoft.com/office/powerpoint/2010/main" val="830946181"/>
      </p:ext>
    </p:extLst>
  </p:cSld>
  <p:clrMapOvr>
    <a:masterClrMapping/>
  </p:clrMapOvr>
  <p:transition>
    <p:random/>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DD9334DB-26C1-8C41-B64D-E0CE68173AD7}" type="slidenum">
              <a:rPr lang="zh-CN" altLang="en-US"/>
              <a:pPr>
                <a:defRPr/>
              </a:pPr>
              <a:t>‹#›</a:t>
            </a:fld>
            <a:endParaRPr lang="en-US" altLang="zh-CN"/>
          </a:p>
        </p:txBody>
      </p:sp>
    </p:spTree>
    <p:extLst>
      <p:ext uri="{BB962C8B-B14F-4D97-AF65-F5344CB8AC3E}">
        <p14:creationId xmlns:p14="http://schemas.microsoft.com/office/powerpoint/2010/main" val="3910074413"/>
      </p:ext>
    </p:extLst>
  </p:cSld>
  <p:clrMapOvr>
    <a:masterClrMapping/>
  </p:clrMapOvr>
  <p:transition>
    <p:random/>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F2C1DDE5-32B1-6148-950A-26EF1C730F75}" type="slidenum">
              <a:rPr lang="zh-CN" altLang="en-US"/>
              <a:pPr>
                <a:defRPr/>
              </a:pPr>
              <a:t>‹#›</a:t>
            </a:fld>
            <a:endParaRPr lang="en-US" altLang="zh-CN"/>
          </a:p>
        </p:txBody>
      </p:sp>
    </p:spTree>
    <p:extLst>
      <p:ext uri="{BB962C8B-B14F-4D97-AF65-F5344CB8AC3E}">
        <p14:creationId xmlns:p14="http://schemas.microsoft.com/office/powerpoint/2010/main" val="995741291"/>
      </p:ext>
    </p:extLst>
  </p:cSld>
  <p:clrMapOvr>
    <a:masterClrMapping/>
  </p:clrMapOvr>
  <p:transition>
    <p:random/>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ED4844D6-111A-9649-A772-A13E3589E228}" type="slidenum">
              <a:rPr lang="zh-CN" altLang="en-US"/>
              <a:pPr>
                <a:defRPr/>
              </a:pPr>
              <a:t>‹#›</a:t>
            </a:fld>
            <a:endParaRPr lang="en-US" altLang="zh-CN"/>
          </a:p>
        </p:txBody>
      </p:sp>
    </p:spTree>
    <p:extLst>
      <p:ext uri="{BB962C8B-B14F-4D97-AF65-F5344CB8AC3E}">
        <p14:creationId xmlns:p14="http://schemas.microsoft.com/office/powerpoint/2010/main" val="865785242"/>
      </p:ext>
    </p:extLst>
  </p:cSld>
  <p:clrMapOvr>
    <a:masterClrMapping/>
  </p:clrMapOvr>
  <p:transition>
    <p:random/>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rgbClr val="FFFFFF"/>
                </a:solidFill>
              </a:defRPr>
            </a:lvl1pPr>
          </a:lstStyle>
          <a:p>
            <a:pPr>
              <a:defRPr/>
            </a:pPr>
            <a:fld id="{2E397141-1782-FB4A-846B-8EE2A33373DC}" type="slidenum">
              <a:rPr lang="zh-CN" altLang="en-US"/>
              <a:pPr>
                <a:defRPr/>
              </a:pPr>
              <a:t>‹#›</a:t>
            </a:fld>
            <a:endParaRPr lang="en-US" altLang="zh-CN"/>
          </a:p>
        </p:txBody>
      </p:sp>
    </p:spTree>
    <p:extLst>
      <p:ext uri="{BB962C8B-B14F-4D97-AF65-F5344CB8AC3E}">
        <p14:creationId xmlns:p14="http://schemas.microsoft.com/office/powerpoint/2010/main" val="2166979249"/>
      </p:ext>
    </p:extLst>
  </p:cSld>
  <p:clrMapOvr>
    <a:masterClrMapping/>
  </p:clrMapOvr>
  <p:transition>
    <p:random/>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B06B-BF50-F642-A89F-8A2B7E24F214}" type="slidenum">
              <a:rPr lang="zh-CN" altLang="en-US"/>
              <a:pPr>
                <a:defRPr/>
              </a:pPr>
              <a:t>‹#›</a:t>
            </a:fld>
            <a:endParaRPr lang="en-US" altLang="zh-CN"/>
          </a:p>
        </p:txBody>
      </p:sp>
    </p:spTree>
    <p:extLst>
      <p:ext uri="{BB962C8B-B14F-4D97-AF65-F5344CB8AC3E}">
        <p14:creationId xmlns:p14="http://schemas.microsoft.com/office/powerpoint/2010/main" val="2216164213"/>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E53EED-BD6D-0D42-951C-138CC254FB78}" type="slidenum">
              <a:rPr lang="zh-CN" altLang="en-US"/>
              <a:pPr>
                <a:defRPr/>
              </a:pPr>
              <a:t>‹#›</a:t>
            </a:fld>
            <a:endParaRPr lang="en-US" altLang="zh-CN"/>
          </a:p>
        </p:txBody>
      </p:sp>
    </p:spTree>
    <p:extLst>
      <p:ext uri="{BB962C8B-B14F-4D97-AF65-F5344CB8AC3E}">
        <p14:creationId xmlns:p14="http://schemas.microsoft.com/office/powerpoint/2010/main" val="2841647874"/>
      </p:ext>
    </p:extLst>
  </p:cSld>
  <p:clrMapOvr>
    <a:masterClrMapping/>
  </p:clrMapOvr>
  <p:transition>
    <p:random/>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F42A39-E2A3-8B42-8963-2B9E03D98A81}" type="slidenum">
              <a:rPr lang="zh-CN" altLang="en-US"/>
              <a:pPr>
                <a:defRPr/>
              </a:pPr>
              <a:t>‹#›</a:t>
            </a:fld>
            <a:endParaRPr lang="en-US" altLang="zh-CN"/>
          </a:p>
        </p:txBody>
      </p:sp>
    </p:spTree>
    <p:extLst>
      <p:ext uri="{BB962C8B-B14F-4D97-AF65-F5344CB8AC3E}">
        <p14:creationId xmlns:p14="http://schemas.microsoft.com/office/powerpoint/2010/main" val="2446601816"/>
      </p:ext>
    </p:extLst>
  </p:cSld>
  <p:clrMapOvr>
    <a:masterClrMapping/>
  </p:clrMapOvr>
  <p:transition>
    <p:random/>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3A3B3D-BA5A-9A49-B9F6-9192F1D333A8}" type="slidenum">
              <a:rPr lang="zh-CN" altLang="en-US"/>
              <a:pPr>
                <a:defRPr/>
              </a:pPr>
              <a:t>‹#›</a:t>
            </a:fld>
            <a:endParaRPr lang="en-US" altLang="zh-CN"/>
          </a:p>
        </p:txBody>
      </p:sp>
    </p:spTree>
    <p:extLst>
      <p:ext uri="{BB962C8B-B14F-4D97-AF65-F5344CB8AC3E}">
        <p14:creationId xmlns:p14="http://schemas.microsoft.com/office/powerpoint/2010/main" val="2954465887"/>
      </p:ext>
    </p:extLst>
  </p:cSld>
  <p:clrMapOvr>
    <a:masterClrMapping/>
  </p:clrMapOvr>
  <p:transition>
    <p:random/>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CF5175-5681-F443-89F9-EF31D1890025}" type="slidenum">
              <a:rPr lang="zh-CN" altLang="en-US"/>
              <a:pPr>
                <a:defRPr/>
              </a:pPr>
              <a:t>‹#›</a:t>
            </a:fld>
            <a:endParaRPr lang="en-US" altLang="zh-CN"/>
          </a:p>
        </p:txBody>
      </p:sp>
    </p:spTree>
    <p:extLst>
      <p:ext uri="{BB962C8B-B14F-4D97-AF65-F5344CB8AC3E}">
        <p14:creationId xmlns:p14="http://schemas.microsoft.com/office/powerpoint/2010/main" val="2169408919"/>
      </p:ext>
    </p:extLst>
  </p:cSld>
  <p:clrMapOvr>
    <a:masterClrMapping/>
  </p:clrMapOvr>
  <p:transition>
    <p:random/>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95CF32-914A-AF41-8B71-9F0E2755CDE1}" type="slidenum">
              <a:rPr lang="zh-CN" altLang="en-US"/>
              <a:pPr>
                <a:defRPr/>
              </a:pPr>
              <a:t>‹#›</a:t>
            </a:fld>
            <a:endParaRPr lang="en-US" altLang="zh-CN"/>
          </a:p>
        </p:txBody>
      </p:sp>
    </p:spTree>
    <p:extLst>
      <p:ext uri="{BB962C8B-B14F-4D97-AF65-F5344CB8AC3E}">
        <p14:creationId xmlns:p14="http://schemas.microsoft.com/office/powerpoint/2010/main" val="1489808918"/>
      </p:ext>
    </p:extLst>
  </p:cSld>
  <p:clrMapOvr>
    <a:masterClrMapping/>
  </p:clrMapOvr>
  <p:transition>
    <p:random/>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B22D22-3D1B-FF40-8D39-B27A7347E03A}" type="slidenum">
              <a:rPr lang="zh-CN" altLang="en-US"/>
              <a:pPr>
                <a:defRPr/>
              </a:pPr>
              <a:t>‹#›</a:t>
            </a:fld>
            <a:endParaRPr lang="en-US" altLang="zh-CN"/>
          </a:p>
        </p:txBody>
      </p:sp>
    </p:spTree>
    <p:extLst>
      <p:ext uri="{BB962C8B-B14F-4D97-AF65-F5344CB8AC3E}">
        <p14:creationId xmlns:p14="http://schemas.microsoft.com/office/powerpoint/2010/main" val="817048885"/>
      </p:ext>
    </p:extLst>
  </p:cSld>
  <p:clrMapOvr>
    <a:masterClrMapping/>
  </p:clrMapOvr>
  <p:transition>
    <p:random/>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1498C-0622-FD49-8D88-76747B32868C}" type="slidenum">
              <a:rPr lang="zh-CN" altLang="en-US"/>
              <a:pPr>
                <a:defRPr/>
              </a:pPr>
              <a:t>‹#›</a:t>
            </a:fld>
            <a:endParaRPr lang="en-US" altLang="zh-CN"/>
          </a:p>
        </p:txBody>
      </p:sp>
    </p:spTree>
    <p:extLst>
      <p:ext uri="{BB962C8B-B14F-4D97-AF65-F5344CB8AC3E}">
        <p14:creationId xmlns:p14="http://schemas.microsoft.com/office/powerpoint/2010/main" val="1520609252"/>
      </p:ext>
    </p:extLst>
  </p:cSld>
  <p:clrMapOvr>
    <a:masterClrMapping/>
  </p:clrMapOvr>
  <p:transition>
    <p:random/>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60D98-B819-8741-9EF3-D58EA993BB42}" type="slidenum">
              <a:rPr lang="zh-CN" altLang="en-US"/>
              <a:pPr>
                <a:defRPr/>
              </a:pPr>
              <a:t>‹#›</a:t>
            </a:fld>
            <a:endParaRPr lang="en-US" altLang="zh-CN"/>
          </a:p>
        </p:txBody>
      </p:sp>
    </p:spTree>
    <p:extLst>
      <p:ext uri="{BB962C8B-B14F-4D97-AF65-F5344CB8AC3E}">
        <p14:creationId xmlns:p14="http://schemas.microsoft.com/office/powerpoint/2010/main" val="1698656267"/>
      </p:ext>
    </p:extLst>
  </p:cSld>
  <p:clrMapOvr>
    <a:masterClrMapping/>
  </p:clrMapOvr>
  <p:transition>
    <p:random/>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2C16F7-4A38-844F-BDC0-139C78C032AB}" type="slidenum">
              <a:rPr lang="zh-CN" altLang="en-US"/>
              <a:pPr>
                <a:defRPr/>
              </a:pPr>
              <a:t>‹#›</a:t>
            </a:fld>
            <a:endParaRPr lang="en-US" altLang="zh-CN"/>
          </a:p>
        </p:txBody>
      </p:sp>
    </p:spTree>
    <p:extLst>
      <p:ext uri="{BB962C8B-B14F-4D97-AF65-F5344CB8AC3E}">
        <p14:creationId xmlns:p14="http://schemas.microsoft.com/office/powerpoint/2010/main" val="4266821407"/>
      </p:ext>
    </p:extLst>
  </p:cSld>
  <p:clrMapOvr>
    <a:masterClrMapping/>
  </p:clrMapOvr>
  <p:transition>
    <p:random/>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90940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5242569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4031735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89214536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6868239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19574560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8042022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90064438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64184289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38010807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900323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379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C32789-41EF-E74D-ABA9-1CC33411E53D}" type="slidenum">
              <a:rPr lang="en-GB"/>
              <a:pPr>
                <a:defRPr/>
              </a:pPr>
              <a:t>‹#›</a:t>
            </a:fld>
            <a:endParaRPr lang="en-GB"/>
          </a:p>
        </p:txBody>
      </p:sp>
    </p:spTree>
    <p:extLst>
      <p:ext uri="{BB962C8B-B14F-4D97-AF65-F5344CB8AC3E}">
        <p14:creationId xmlns:p14="http://schemas.microsoft.com/office/powerpoint/2010/main" val="3193705681"/>
      </p:ext>
    </p:extLst>
  </p:cSld>
  <p:clrMapOvr>
    <a:masterClrMapping/>
  </p:clrMapOvr>
  <p:transition>
    <p:random/>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E50C886-65F3-DC4C-A5E5-030CE7017DE1}" type="slidenum">
              <a:rPr lang="en-GB"/>
              <a:pPr>
                <a:defRPr/>
              </a:pPr>
              <a:t>‹#›</a:t>
            </a:fld>
            <a:endParaRPr lang="en-GB"/>
          </a:p>
        </p:txBody>
      </p:sp>
    </p:spTree>
    <p:extLst>
      <p:ext uri="{BB962C8B-B14F-4D97-AF65-F5344CB8AC3E}">
        <p14:creationId xmlns:p14="http://schemas.microsoft.com/office/powerpoint/2010/main" val="557081503"/>
      </p:ext>
    </p:extLst>
  </p:cSld>
  <p:clrMapOvr>
    <a:masterClrMapping/>
  </p:clrMapOvr>
  <p:transition>
    <p:random/>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6B88A02-1225-A54F-A258-B1099DC6AF33}" type="slidenum">
              <a:rPr lang="en-GB"/>
              <a:pPr>
                <a:defRPr/>
              </a:pPr>
              <a:t>‹#›</a:t>
            </a:fld>
            <a:endParaRPr lang="en-GB"/>
          </a:p>
        </p:txBody>
      </p:sp>
    </p:spTree>
    <p:extLst>
      <p:ext uri="{BB962C8B-B14F-4D97-AF65-F5344CB8AC3E}">
        <p14:creationId xmlns:p14="http://schemas.microsoft.com/office/powerpoint/2010/main" val="95577166"/>
      </p:ext>
    </p:extLst>
  </p:cSld>
  <p:clrMapOvr>
    <a:masterClrMapping/>
  </p:clrMapOvr>
  <p:transition>
    <p:random/>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3139BF4-02E6-C042-A680-DEC3634404B3}" type="slidenum">
              <a:rPr lang="en-GB"/>
              <a:pPr>
                <a:defRPr/>
              </a:pPr>
              <a:t>‹#›</a:t>
            </a:fld>
            <a:endParaRPr lang="en-GB"/>
          </a:p>
        </p:txBody>
      </p:sp>
    </p:spTree>
    <p:extLst>
      <p:ext uri="{BB962C8B-B14F-4D97-AF65-F5344CB8AC3E}">
        <p14:creationId xmlns:p14="http://schemas.microsoft.com/office/powerpoint/2010/main" val="1558786787"/>
      </p:ext>
    </p:extLst>
  </p:cSld>
  <p:clrMapOvr>
    <a:masterClrMapping/>
  </p:clrMapOvr>
  <p:transition>
    <p:random/>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93427F5D-050F-9842-B2AF-A1200596F67C}" type="slidenum">
              <a:rPr lang="en-GB"/>
              <a:pPr>
                <a:defRPr/>
              </a:pPr>
              <a:t>‹#›</a:t>
            </a:fld>
            <a:endParaRPr lang="en-GB"/>
          </a:p>
        </p:txBody>
      </p:sp>
    </p:spTree>
    <p:extLst>
      <p:ext uri="{BB962C8B-B14F-4D97-AF65-F5344CB8AC3E}">
        <p14:creationId xmlns:p14="http://schemas.microsoft.com/office/powerpoint/2010/main" val="1681908405"/>
      </p:ext>
    </p:extLst>
  </p:cSld>
  <p:clrMapOvr>
    <a:masterClrMapping/>
  </p:clrMapOvr>
  <p:transition>
    <p:random/>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4FB066A4-7523-7D40-8718-75B7900C8843}" type="slidenum">
              <a:rPr lang="en-GB"/>
              <a:pPr>
                <a:defRPr/>
              </a:pPr>
              <a:t>‹#›</a:t>
            </a:fld>
            <a:endParaRPr lang="en-GB"/>
          </a:p>
        </p:txBody>
      </p:sp>
    </p:spTree>
    <p:extLst>
      <p:ext uri="{BB962C8B-B14F-4D97-AF65-F5344CB8AC3E}">
        <p14:creationId xmlns:p14="http://schemas.microsoft.com/office/powerpoint/2010/main" val="484393298"/>
      </p:ext>
    </p:extLst>
  </p:cSld>
  <p:clrMapOvr>
    <a:masterClrMapping/>
  </p:clrMapOvr>
  <p:transition>
    <p:random/>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B745A2D1-3052-E741-83B7-870544DB51F0}" type="slidenum">
              <a:rPr lang="en-GB"/>
              <a:pPr>
                <a:defRPr/>
              </a:pPr>
              <a:t>‹#›</a:t>
            </a:fld>
            <a:endParaRPr lang="en-GB"/>
          </a:p>
        </p:txBody>
      </p:sp>
    </p:spTree>
    <p:extLst>
      <p:ext uri="{BB962C8B-B14F-4D97-AF65-F5344CB8AC3E}">
        <p14:creationId xmlns:p14="http://schemas.microsoft.com/office/powerpoint/2010/main" val="503743146"/>
      </p:ext>
    </p:extLst>
  </p:cSld>
  <p:clrMapOvr>
    <a:masterClrMapping/>
  </p:clrMapOvr>
  <p:transition>
    <p:random/>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6244D9C-B5E3-B049-9634-EAAA07114BFE}" type="slidenum">
              <a:rPr lang="en-GB"/>
              <a:pPr>
                <a:defRPr/>
              </a:pPr>
              <a:t>‹#›</a:t>
            </a:fld>
            <a:endParaRPr lang="en-GB"/>
          </a:p>
        </p:txBody>
      </p:sp>
    </p:spTree>
    <p:extLst>
      <p:ext uri="{BB962C8B-B14F-4D97-AF65-F5344CB8AC3E}">
        <p14:creationId xmlns:p14="http://schemas.microsoft.com/office/powerpoint/2010/main" val="425878357"/>
      </p:ext>
    </p:extLst>
  </p:cSld>
  <p:clrMapOvr>
    <a:masterClrMapping/>
  </p:clrMapOvr>
  <p:transition>
    <p:random/>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E3BCC09-79F8-2B44-81C7-81D52963EF0E}" type="slidenum">
              <a:rPr lang="en-GB"/>
              <a:pPr>
                <a:defRPr/>
              </a:pPr>
              <a:t>‹#›</a:t>
            </a:fld>
            <a:endParaRPr lang="en-GB"/>
          </a:p>
        </p:txBody>
      </p:sp>
    </p:spTree>
    <p:extLst>
      <p:ext uri="{BB962C8B-B14F-4D97-AF65-F5344CB8AC3E}">
        <p14:creationId xmlns:p14="http://schemas.microsoft.com/office/powerpoint/2010/main" val="621065257"/>
      </p:ext>
    </p:extLst>
  </p:cSld>
  <p:clrMapOvr>
    <a:masterClrMapping/>
  </p:clrMapOvr>
  <p:transition>
    <p:random/>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468905C-3AE0-344F-A514-71B639DB9212}" type="slidenum">
              <a:rPr lang="en-GB"/>
              <a:pPr>
                <a:defRPr/>
              </a:pPr>
              <a:t>‹#›</a:t>
            </a:fld>
            <a:endParaRPr lang="en-GB"/>
          </a:p>
        </p:txBody>
      </p:sp>
    </p:spTree>
    <p:extLst>
      <p:ext uri="{BB962C8B-B14F-4D97-AF65-F5344CB8AC3E}">
        <p14:creationId xmlns:p14="http://schemas.microsoft.com/office/powerpoint/2010/main" val="3295360554"/>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46602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0D6F56-746D-F748-AE24-7D81E0E2E383}" type="slidenum">
              <a:rPr lang="en-GB"/>
              <a:pPr>
                <a:defRPr/>
              </a:pPr>
              <a:t>‹#›</a:t>
            </a:fld>
            <a:endParaRPr lang="en-GB"/>
          </a:p>
        </p:txBody>
      </p:sp>
    </p:spTree>
    <p:extLst>
      <p:ext uri="{BB962C8B-B14F-4D97-AF65-F5344CB8AC3E}">
        <p14:creationId xmlns:p14="http://schemas.microsoft.com/office/powerpoint/2010/main" val="750071389"/>
      </p:ext>
    </p:extLst>
  </p:cSld>
  <p:clrMapOvr>
    <a:masterClrMapping/>
  </p:clrMapOvr>
  <p:transition>
    <p:random/>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41284122"/>
      </p:ext>
    </p:extLst>
  </p:cSld>
  <p:clrMapOvr>
    <a:masterClrMapping/>
  </p:clrMapOvr>
  <p:transition>
    <p:random/>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75741139"/>
      </p:ext>
    </p:extLst>
  </p:cSld>
  <p:clrMapOvr>
    <a:masterClrMapping/>
  </p:clrMapOvr>
  <p:transition>
    <p:random/>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93563079"/>
      </p:ext>
    </p:extLst>
  </p:cSld>
  <p:clrMapOvr>
    <a:masterClrMapping/>
  </p:clrMapOvr>
  <p:transition>
    <p:random/>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99999402"/>
      </p:ext>
    </p:extLst>
  </p:cSld>
  <p:clrMapOvr>
    <a:masterClrMapping/>
  </p:clrMapOvr>
  <p:transition>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93827260"/>
      </p:ext>
    </p:extLst>
  </p:cSld>
  <p:clrMapOvr>
    <a:masterClrMapping/>
  </p:clrMapOvr>
  <p:transition>
    <p:random/>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39643947"/>
      </p:ext>
    </p:extLst>
  </p:cSld>
  <p:clrMapOvr>
    <a:masterClrMapping/>
  </p:clrMapOvr>
  <p:transition>
    <p:random/>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73290934"/>
      </p:ext>
    </p:extLst>
  </p:cSld>
  <p:clrMapOvr>
    <a:masterClrMapping/>
  </p:clrMapOvr>
  <p:transition>
    <p:random/>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1808610"/>
      </p:ext>
    </p:extLst>
  </p:cSld>
  <p:clrMapOvr>
    <a:masterClrMapping/>
  </p:clrMapOvr>
  <p:transition>
    <p:random/>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40905854"/>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68967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5918188"/>
      </p:ext>
    </p:extLst>
  </p:cSld>
  <p:clrMapOvr>
    <a:masterClrMapping/>
  </p:clrMapOvr>
  <p:transition>
    <p:random/>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14586977"/>
      </p:ext>
    </p:extLst>
  </p:cSld>
  <p:clrMapOvr>
    <a:masterClrMapping/>
  </p:clrMapOvr>
  <p:transition>
    <p:random/>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9410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0286139"/>
      </p:ext>
    </p:extLst>
  </p:cSld>
  <p:clrMapOvr>
    <a:masterClrMapping/>
  </p:clrMapOvr>
  <p:transition>
    <p:random/>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5958353"/>
      </p:ext>
    </p:extLst>
  </p:cSld>
  <p:clrMapOvr>
    <a:masterClrMapping/>
  </p:clrMapOvr>
  <p:transition>
    <p:random/>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1473815"/>
      </p:ext>
    </p:extLst>
  </p:cSld>
  <p:clrMapOvr>
    <a:masterClrMapping/>
  </p:clrMapOvr>
  <p:transition>
    <p:random/>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145111"/>
      </p:ext>
    </p:extLst>
  </p:cSld>
  <p:clrMapOvr>
    <a:masterClrMapping/>
  </p:clrMapOvr>
  <p:transition>
    <p:random/>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1517133"/>
      </p:ext>
    </p:extLst>
  </p:cSld>
  <p:clrMapOvr>
    <a:masterClrMapping/>
  </p:clrMapOvr>
  <p:transition>
    <p:random/>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9291790"/>
      </p:ext>
    </p:extLst>
  </p:cSld>
  <p:clrMapOvr>
    <a:masterClrMapping/>
  </p:clrMapOvr>
  <p:transition>
    <p:random/>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770582"/>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77810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0075417"/>
      </p:ext>
    </p:extLst>
  </p:cSld>
  <p:clrMapOvr>
    <a:masterClrMapping/>
  </p:clrMapOvr>
  <p:transition>
    <p:random/>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2522112"/>
      </p:ext>
    </p:extLst>
  </p:cSld>
  <p:clrMapOvr>
    <a:masterClrMapping/>
  </p:clrMapOvr>
  <p:transition>
    <p:random/>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7640695"/>
      </p:ext>
    </p:extLst>
  </p:cSld>
  <p:clrMapOvr>
    <a:masterClrMapping/>
  </p:clrMapOvr>
  <p:transition>
    <p:random/>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9CF9247E-AC51-7B49-8391-CD5623398307}" type="slidenum">
              <a:rPr lang="en-US"/>
              <a:pPr>
                <a:defRPr/>
              </a:pPr>
              <a:t>‹#›</a:t>
            </a:fld>
            <a:endParaRPr lang="en-US"/>
          </a:p>
        </p:txBody>
      </p:sp>
    </p:spTree>
    <p:extLst>
      <p:ext uri="{BB962C8B-B14F-4D97-AF65-F5344CB8AC3E}">
        <p14:creationId xmlns:p14="http://schemas.microsoft.com/office/powerpoint/2010/main" val="1797242731"/>
      </p:ext>
    </p:extLst>
  </p:cSld>
  <p:clrMapOvr>
    <a:masterClrMapping/>
  </p:clrMapOvr>
  <p:transition>
    <p:random/>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BFBDEA3-BAC3-C740-9CA0-FDABCC0519A1}" type="slidenum">
              <a:rPr lang="en-US"/>
              <a:pPr>
                <a:defRPr/>
              </a:pPr>
              <a:t>‹#›</a:t>
            </a:fld>
            <a:endParaRPr lang="en-US"/>
          </a:p>
        </p:txBody>
      </p:sp>
    </p:spTree>
    <p:extLst>
      <p:ext uri="{BB962C8B-B14F-4D97-AF65-F5344CB8AC3E}">
        <p14:creationId xmlns:p14="http://schemas.microsoft.com/office/powerpoint/2010/main" val="1828061440"/>
      </p:ext>
    </p:extLst>
  </p:cSld>
  <p:clrMapOvr>
    <a:masterClrMapping/>
  </p:clrMapOvr>
  <p:transition>
    <p:random/>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E9D1E4F-7548-4840-80D7-1F1A89A2A230}" type="slidenum">
              <a:rPr lang="en-US"/>
              <a:pPr>
                <a:defRPr/>
              </a:pPr>
              <a:t>‹#›</a:t>
            </a:fld>
            <a:endParaRPr lang="en-US"/>
          </a:p>
        </p:txBody>
      </p:sp>
    </p:spTree>
    <p:extLst>
      <p:ext uri="{BB962C8B-B14F-4D97-AF65-F5344CB8AC3E}">
        <p14:creationId xmlns:p14="http://schemas.microsoft.com/office/powerpoint/2010/main" val="3661669070"/>
      </p:ext>
    </p:extLst>
  </p:cSld>
  <p:clrMapOvr>
    <a:masterClrMapping/>
  </p:clrMapOvr>
  <p:transition>
    <p:random/>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0E5330EA-990B-8E4F-9360-6CB4BCF00351}" type="slidenum">
              <a:rPr lang="en-US"/>
              <a:pPr>
                <a:defRPr/>
              </a:pPr>
              <a:t>‹#›</a:t>
            </a:fld>
            <a:endParaRPr lang="en-US"/>
          </a:p>
        </p:txBody>
      </p:sp>
    </p:spTree>
    <p:extLst>
      <p:ext uri="{BB962C8B-B14F-4D97-AF65-F5344CB8AC3E}">
        <p14:creationId xmlns:p14="http://schemas.microsoft.com/office/powerpoint/2010/main" val="2176688750"/>
      </p:ext>
    </p:extLst>
  </p:cSld>
  <p:clrMapOvr>
    <a:masterClrMapping/>
  </p:clrMapOvr>
  <p:transition>
    <p:random/>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8"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9"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4D7D815A-BB77-8249-82BE-AB3D7FAA5118}" type="slidenum">
              <a:rPr lang="en-US"/>
              <a:pPr>
                <a:defRPr/>
              </a:pPr>
              <a:t>‹#›</a:t>
            </a:fld>
            <a:endParaRPr lang="en-US"/>
          </a:p>
        </p:txBody>
      </p:sp>
    </p:spTree>
    <p:extLst>
      <p:ext uri="{BB962C8B-B14F-4D97-AF65-F5344CB8AC3E}">
        <p14:creationId xmlns:p14="http://schemas.microsoft.com/office/powerpoint/2010/main" val="2047743299"/>
      </p:ext>
    </p:extLst>
  </p:cSld>
  <p:clrMapOvr>
    <a:masterClrMapping/>
  </p:clrMapOvr>
  <p:transition>
    <p:random/>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4"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5"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D33AB34-EAAA-4E41-B676-596AC30337CF}" type="slidenum">
              <a:rPr lang="en-US"/>
              <a:pPr>
                <a:defRPr/>
              </a:pPr>
              <a:t>‹#›</a:t>
            </a:fld>
            <a:endParaRPr lang="en-US"/>
          </a:p>
        </p:txBody>
      </p:sp>
    </p:spTree>
    <p:extLst>
      <p:ext uri="{BB962C8B-B14F-4D97-AF65-F5344CB8AC3E}">
        <p14:creationId xmlns:p14="http://schemas.microsoft.com/office/powerpoint/2010/main" val="3554407430"/>
      </p:ext>
    </p:extLst>
  </p:cSld>
  <p:clrMapOvr>
    <a:masterClrMapping/>
  </p:clrMapOvr>
  <p:transition>
    <p:random/>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3"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4"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7FC282A3-B3C4-ED4C-906B-6F8DF1B60B87}" type="slidenum">
              <a:rPr lang="en-US"/>
              <a:pPr>
                <a:defRPr/>
              </a:pPr>
              <a:t>‹#›</a:t>
            </a:fld>
            <a:endParaRPr lang="en-US"/>
          </a:p>
        </p:txBody>
      </p:sp>
    </p:spTree>
    <p:extLst>
      <p:ext uri="{BB962C8B-B14F-4D97-AF65-F5344CB8AC3E}">
        <p14:creationId xmlns:p14="http://schemas.microsoft.com/office/powerpoint/2010/main" val="1781394103"/>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1410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B59BBDD7-8BAD-9D4B-B04F-EFA878E7B215}" type="slidenum">
              <a:rPr lang="en-US"/>
              <a:pPr>
                <a:defRPr/>
              </a:pPr>
              <a:t>‹#›</a:t>
            </a:fld>
            <a:endParaRPr lang="en-US"/>
          </a:p>
        </p:txBody>
      </p:sp>
    </p:spTree>
    <p:extLst>
      <p:ext uri="{BB962C8B-B14F-4D97-AF65-F5344CB8AC3E}">
        <p14:creationId xmlns:p14="http://schemas.microsoft.com/office/powerpoint/2010/main" val="922779142"/>
      </p:ext>
    </p:extLst>
  </p:cSld>
  <p:clrMapOvr>
    <a:masterClrMapping/>
  </p:clrMapOvr>
  <p:transition>
    <p:random/>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20166481-D221-2C4B-949F-523A74977CAC}" type="slidenum">
              <a:rPr lang="en-US"/>
              <a:pPr>
                <a:defRPr/>
              </a:pPr>
              <a:t>‹#›</a:t>
            </a:fld>
            <a:endParaRPr lang="en-US"/>
          </a:p>
        </p:txBody>
      </p:sp>
    </p:spTree>
    <p:extLst>
      <p:ext uri="{BB962C8B-B14F-4D97-AF65-F5344CB8AC3E}">
        <p14:creationId xmlns:p14="http://schemas.microsoft.com/office/powerpoint/2010/main" val="4251455511"/>
      </p:ext>
    </p:extLst>
  </p:cSld>
  <p:clrMapOvr>
    <a:masterClrMapping/>
  </p:clrMapOvr>
  <p:transition>
    <p:random/>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FB6B0C4-E188-5344-9D81-9D6BF1606476}" type="slidenum">
              <a:rPr lang="en-US"/>
              <a:pPr>
                <a:defRPr/>
              </a:pPr>
              <a:t>‹#›</a:t>
            </a:fld>
            <a:endParaRPr lang="en-US"/>
          </a:p>
        </p:txBody>
      </p:sp>
    </p:spTree>
    <p:extLst>
      <p:ext uri="{BB962C8B-B14F-4D97-AF65-F5344CB8AC3E}">
        <p14:creationId xmlns:p14="http://schemas.microsoft.com/office/powerpoint/2010/main" val="357415603"/>
      </p:ext>
    </p:extLst>
  </p:cSld>
  <p:clrMapOvr>
    <a:masterClrMapping/>
  </p:clrMapOvr>
  <p:transition>
    <p:random/>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D0B9DCF4-C4C7-A143-9597-0DE90128B000}" type="slidenum">
              <a:rPr lang="en-US"/>
              <a:pPr>
                <a:defRPr/>
              </a:pPr>
              <a:t>‹#›</a:t>
            </a:fld>
            <a:endParaRPr lang="en-US"/>
          </a:p>
        </p:txBody>
      </p:sp>
    </p:spTree>
    <p:extLst>
      <p:ext uri="{BB962C8B-B14F-4D97-AF65-F5344CB8AC3E}">
        <p14:creationId xmlns:p14="http://schemas.microsoft.com/office/powerpoint/2010/main" val="1670514533"/>
      </p:ext>
    </p:extLst>
  </p:cSld>
  <p:clrMapOvr>
    <a:masterClrMapping/>
  </p:clrMapOvr>
  <p:transition>
    <p:random/>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9785D6A9-AED6-9548-9F27-BA5BFF04D8BA}" type="slidenum">
              <a:rPr lang="zh-CN" altLang="en-US"/>
              <a:pPr>
                <a:defRPr/>
              </a:pPr>
              <a:t>‹#›</a:t>
            </a:fld>
            <a:endParaRPr lang="en-US" altLang="zh-CN"/>
          </a:p>
        </p:txBody>
      </p:sp>
    </p:spTree>
    <p:extLst>
      <p:ext uri="{BB962C8B-B14F-4D97-AF65-F5344CB8AC3E}">
        <p14:creationId xmlns:p14="http://schemas.microsoft.com/office/powerpoint/2010/main" val="385183451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151BF-7775-4E4A-B4E9-C14BC01971DD}" type="slidenum">
              <a:rPr lang="zh-CN" altLang="en-US"/>
              <a:pPr>
                <a:defRPr/>
              </a:pPr>
              <a:t>‹#›</a:t>
            </a:fld>
            <a:endParaRPr lang="en-US" altLang="zh-CN"/>
          </a:p>
        </p:txBody>
      </p:sp>
    </p:spTree>
    <p:extLst>
      <p:ext uri="{BB962C8B-B14F-4D97-AF65-F5344CB8AC3E}">
        <p14:creationId xmlns:p14="http://schemas.microsoft.com/office/powerpoint/2010/main" val="353184725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E5579D-0BF4-C949-8F7E-BAD81DCA59E7}" type="slidenum">
              <a:rPr lang="zh-CN" altLang="en-US"/>
              <a:pPr>
                <a:defRPr/>
              </a:pPr>
              <a:t>‹#›</a:t>
            </a:fld>
            <a:endParaRPr lang="en-US" altLang="zh-CN"/>
          </a:p>
        </p:txBody>
      </p:sp>
    </p:spTree>
    <p:extLst>
      <p:ext uri="{BB962C8B-B14F-4D97-AF65-F5344CB8AC3E}">
        <p14:creationId xmlns:p14="http://schemas.microsoft.com/office/powerpoint/2010/main" val="91851278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224789-83EF-3F44-92F0-9E4779B6E676}" type="slidenum">
              <a:rPr lang="zh-CN" altLang="en-US"/>
              <a:pPr>
                <a:defRPr/>
              </a:pPr>
              <a:t>‹#›</a:t>
            </a:fld>
            <a:endParaRPr lang="en-US" altLang="zh-CN"/>
          </a:p>
        </p:txBody>
      </p:sp>
    </p:spTree>
    <p:extLst>
      <p:ext uri="{BB962C8B-B14F-4D97-AF65-F5344CB8AC3E}">
        <p14:creationId xmlns:p14="http://schemas.microsoft.com/office/powerpoint/2010/main" val="321039254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382953-4D54-6D40-AC16-CC919A201B7A}" type="slidenum">
              <a:rPr lang="zh-CN" altLang="en-US"/>
              <a:pPr>
                <a:defRPr/>
              </a:pPr>
              <a:t>‹#›</a:t>
            </a:fld>
            <a:endParaRPr lang="en-US" altLang="zh-CN"/>
          </a:p>
        </p:txBody>
      </p:sp>
    </p:spTree>
    <p:extLst>
      <p:ext uri="{BB962C8B-B14F-4D97-AF65-F5344CB8AC3E}">
        <p14:creationId xmlns:p14="http://schemas.microsoft.com/office/powerpoint/2010/main" val="106657266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0E7B5E-F14F-3040-A72B-8F4E9B241DC8}" type="slidenum">
              <a:rPr lang="zh-CN" altLang="en-US"/>
              <a:pPr>
                <a:defRPr/>
              </a:pPr>
              <a:t>‹#›</a:t>
            </a:fld>
            <a:endParaRPr lang="en-US" altLang="zh-CN"/>
          </a:p>
        </p:txBody>
      </p:sp>
    </p:spTree>
    <p:extLst>
      <p:ext uri="{BB962C8B-B14F-4D97-AF65-F5344CB8AC3E}">
        <p14:creationId xmlns:p14="http://schemas.microsoft.com/office/powerpoint/2010/main" val="1892323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90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C555B9-E5CE-A347-AFF6-DE59DED7C00D}" type="slidenum">
              <a:rPr lang="zh-CN" altLang="en-US"/>
              <a:pPr>
                <a:defRPr/>
              </a:pPr>
              <a:t>‹#›</a:t>
            </a:fld>
            <a:endParaRPr lang="en-US" altLang="zh-CN"/>
          </a:p>
        </p:txBody>
      </p:sp>
    </p:spTree>
    <p:extLst>
      <p:ext uri="{BB962C8B-B14F-4D97-AF65-F5344CB8AC3E}">
        <p14:creationId xmlns:p14="http://schemas.microsoft.com/office/powerpoint/2010/main" val="1609164437"/>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F1B28-457C-994A-B80C-05E8CA32DCA8}" type="slidenum">
              <a:rPr lang="zh-CN" altLang="en-US"/>
              <a:pPr>
                <a:defRPr/>
              </a:pPr>
              <a:t>‹#›</a:t>
            </a:fld>
            <a:endParaRPr lang="en-US" altLang="zh-CN"/>
          </a:p>
        </p:txBody>
      </p:sp>
    </p:spTree>
    <p:extLst>
      <p:ext uri="{BB962C8B-B14F-4D97-AF65-F5344CB8AC3E}">
        <p14:creationId xmlns:p14="http://schemas.microsoft.com/office/powerpoint/2010/main" val="3318481644"/>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B9F1D-A748-FE40-BC00-9F5A75984CF8}" type="slidenum">
              <a:rPr lang="zh-CN" altLang="en-US"/>
              <a:pPr>
                <a:defRPr/>
              </a:pPr>
              <a:t>‹#›</a:t>
            </a:fld>
            <a:endParaRPr lang="en-US" altLang="zh-CN"/>
          </a:p>
        </p:txBody>
      </p:sp>
    </p:spTree>
    <p:extLst>
      <p:ext uri="{BB962C8B-B14F-4D97-AF65-F5344CB8AC3E}">
        <p14:creationId xmlns:p14="http://schemas.microsoft.com/office/powerpoint/2010/main" val="15812485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BD977-8DB7-3546-8462-15A24FC842C7}" type="slidenum">
              <a:rPr lang="zh-CN" altLang="en-US"/>
              <a:pPr>
                <a:defRPr/>
              </a:pPr>
              <a:t>‹#›</a:t>
            </a:fld>
            <a:endParaRPr lang="en-US" altLang="zh-CN"/>
          </a:p>
        </p:txBody>
      </p:sp>
    </p:spTree>
    <p:extLst>
      <p:ext uri="{BB962C8B-B14F-4D97-AF65-F5344CB8AC3E}">
        <p14:creationId xmlns:p14="http://schemas.microsoft.com/office/powerpoint/2010/main" val="1523279706"/>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0E731B-B305-0541-B175-9FC55B8E59DE}" type="slidenum">
              <a:rPr lang="zh-CN" altLang="en-US"/>
              <a:pPr>
                <a:defRPr/>
              </a:pPr>
              <a:t>‹#›</a:t>
            </a:fld>
            <a:endParaRPr lang="en-US" altLang="zh-CN"/>
          </a:p>
        </p:txBody>
      </p:sp>
    </p:spTree>
    <p:extLst>
      <p:ext uri="{BB962C8B-B14F-4D97-AF65-F5344CB8AC3E}">
        <p14:creationId xmlns:p14="http://schemas.microsoft.com/office/powerpoint/2010/main" val="299275276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a:solidFill>
                <a:srgbClr val="000000"/>
              </a:solidFill>
              <a:latin typeface="Arial" panose="020B0604020202020204" pitchFamily="34" charset="0"/>
              <a:cs typeface="MS PGothic"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smtClean="0">
                <a:solidFill>
                  <a:srgbClr val="1C1C1C"/>
                </a:solidFill>
                <a:latin typeface="Times New Roman" charset="0"/>
              </a:defRPr>
            </a:lvl1pPr>
          </a:lstStyle>
          <a:p>
            <a:pPr>
              <a:defRPr/>
            </a:pPr>
            <a:fld id="{C6111F7A-1057-0643-B2D1-1698AC59B68D}" type="slidenum">
              <a:rPr lang="zh-CN" altLang="en-US"/>
              <a:pPr>
                <a:defRPr/>
              </a:pPr>
              <a:t>‹#›</a:t>
            </a:fld>
            <a:endParaRPr lang="en-US" altLang="zh-CN"/>
          </a:p>
        </p:txBody>
      </p:sp>
    </p:spTree>
    <p:extLst>
      <p:ext uri="{BB962C8B-B14F-4D97-AF65-F5344CB8AC3E}">
        <p14:creationId xmlns:p14="http://schemas.microsoft.com/office/powerpoint/2010/main" val="1526240290"/>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74D9326A-1A67-9445-8C07-6ACCD783176C}" type="slidenum">
              <a:rPr lang="zh-CN" altLang="en-US"/>
              <a:pPr>
                <a:defRPr/>
              </a:pPr>
              <a:t>‹#›</a:t>
            </a:fld>
            <a:endParaRPr lang="en-US" altLang="zh-CN"/>
          </a:p>
        </p:txBody>
      </p:sp>
    </p:spTree>
    <p:extLst>
      <p:ext uri="{BB962C8B-B14F-4D97-AF65-F5344CB8AC3E}">
        <p14:creationId xmlns:p14="http://schemas.microsoft.com/office/powerpoint/2010/main" val="3094597427"/>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C6D603C7-ECCB-EB49-98EA-A682CE3BB815}" type="slidenum">
              <a:rPr lang="zh-CN" altLang="en-US"/>
              <a:pPr>
                <a:defRPr/>
              </a:pPr>
              <a:t>‹#›</a:t>
            </a:fld>
            <a:endParaRPr lang="en-US" altLang="zh-CN"/>
          </a:p>
        </p:txBody>
      </p:sp>
    </p:spTree>
    <p:extLst>
      <p:ext uri="{BB962C8B-B14F-4D97-AF65-F5344CB8AC3E}">
        <p14:creationId xmlns:p14="http://schemas.microsoft.com/office/powerpoint/2010/main" val="1925274414"/>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212F53BA-5E3F-9846-A13D-CA517297865A}" type="slidenum">
              <a:rPr lang="zh-CN" altLang="en-US"/>
              <a:pPr>
                <a:defRPr/>
              </a:pPr>
              <a:t>‹#›</a:t>
            </a:fld>
            <a:endParaRPr lang="en-US" altLang="zh-CN"/>
          </a:p>
        </p:txBody>
      </p:sp>
    </p:spTree>
    <p:extLst>
      <p:ext uri="{BB962C8B-B14F-4D97-AF65-F5344CB8AC3E}">
        <p14:creationId xmlns:p14="http://schemas.microsoft.com/office/powerpoint/2010/main" val="1789822800"/>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smtClean="0">
                <a:latin typeface="Times New Roman" charset="0"/>
              </a:defRPr>
            </a:lvl1pPr>
          </a:lstStyle>
          <a:p>
            <a:pPr>
              <a:defRPr/>
            </a:pPr>
            <a:fld id="{283DED9F-DC54-9144-952C-CDEBE0FE7091}" type="slidenum">
              <a:rPr lang="zh-CN" altLang="en-US"/>
              <a:pPr>
                <a:defRPr/>
              </a:pPr>
              <a:t>‹#›</a:t>
            </a:fld>
            <a:endParaRPr lang="en-US" altLang="zh-CN"/>
          </a:p>
        </p:txBody>
      </p:sp>
    </p:spTree>
    <p:extLst>
      <p:ext uri="{BB962C8B-B14F-4D97-AF65-F5344CB8AC3E}">
        <p14:creationId xmlns:p14="http://schemas.microsoft.com/office/powerpoint/2010/main" val="18338036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79996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smtClean="0">
                <a:latin typeface="Times New Roman" charset="0"/>
              </a:defRPr>
            </a:lvl1pPr>
          </a:lstStyle>
          <a:p>
            <a:pPr>
              <a:defRPr/>
            </a:pPr>
            <a:fld id="{AD408479-801D-FD44-AF15-DAABD4591FA6}" type="slidenum">
              <a:rPr lang="zh-CN" altLang="en-US"/>
              <a:pPr>
                <a:defRPr/>
              </a:pPr>
              <a:t>‹#›</a:t>
            </a:fld>
            <a:endParaRPr lang="en-US" altLang="zh-CN"/>
          </a:p>
        </p:txBody>
      </p:sp>
    </p:spTree>
    <p:extLst>
      <p:ext uri="{BB962C8B-B14F-4D97-AF65-F5344CB8AC3E}">
        <p14:creationId xmlns:p14="http://schemas.microsoft.com/office/powerpoint/2010/main" val="3961353227"/>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smtClean="0">
                <a:latin typeface="Times New Roman" charset="0"/>
              </a:defRPr>
            </a:lvl1pPr>
          </a:lstStyle>
          <a:p>
            <a:pPr>
              <a:defRPr/>
            </a:pPr>
            <a:fld id="{65859C79-3D1B-764A-8D9C-709ACFDCD6BF}" type="slidenum">
              <a:rPr lang="zh-CN" altLang="en-US"/>
              <a:pPr>
                <a:defRPr/>
              </a:pPr>
              <a:t>‹#›</a:t>
            </a:fld>
            <a:endParaRPr lang="en-US" altLang="zh-CN"/>
          </a:p>
        </p:txBody>
      </p:sp>
    </p:spTree>
    <p:extLst>
      <p:ext uri="{BB962C8B-B14F-4D97-AF65-F5344CB8AC3E}">
        <p14:creationId xmlns:p14="http://schemas.microsoft.com/office/powerpoint/2010/main" val="240280978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8A0053A5-ADA7-C640-BF49-BF244E068B0D}" type="slidenum">
              <a:rPr lang="zh-CN" altLang="en-US"/>
              <a:pPr>
                <a:defRPr/>
              </a:pPr>
              <a:t>‹#›</a:t>
            </a:fld>
            <a:endParaRPr lang="en-US" altLang="zh-CN"/>
          </a:p>
        </p:txBody>
      </p:sp>
    </p:spTree>
    <p:extLst>
      <p:ext uri="{BB962C8B-B14F-4D97-AF65-F5344CB8AC3E}">
        <p14:creationId xmlns:p14="http://schemas.microsoft.com/office/powerpoint/2010/main" val="248455304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A38EF377-A817-CB4C-852A-E5A4AA59B437}" type="slidenum">
              <a:rPr lang="zh-CN" altLang="en-US"/>
              <a:pPr>
                <a:defRPr/>
              </a:pPr>
              <a:t>‹#›</a:t>
            </a:fld>
            <a:endParaRPr lang="en-US" altLang="zh-CN"/>
          </a:p>
        </p:txBody>
      </p:sp>
    </p:spTree>
    <p:extLst>
      <p:ext uri="{BB962C8B-B14F-4D97-AF65-F5344CB8AC3E}">
        <p14:creationId xmlns:p14="http://schemas.microsoft.com/office/powerpoint/2010/main" val="289173322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2EF94A25-62E2-F543-8CD9-E975F442A06E}" type="slidenum">
              <a:rPr lang="zh-CN" altLang="en-US"/>
              <a:pPr>
                <a:defRPr/>
              </a:pPr>
              <a:t>‹#›</a:t>
            </a:fld>
            <a:endParaRPr lang="en-US" altLang="zh-CN"/>
          </a:p>
        </p:txBody>
      </p:sp>
    </p:spTree>
    <p:extLst>
      <p:ext uri="{BB962C8B-B14F-4D97-AF65-F5344CB8AC3E}">
        <p14:creationId xmlns:p14="http://schemas.microsoft.com/office/powerpoint/2010/main" val="47406227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585A0169-EF02-F84D-9678-C408380030A1}" type="slidenum">
              <a:rPr lang="zh-CN" altLang="en-US"/>
              <a:pPr>
                <a:defRPr/>
              </a:pPr>
              <a:t>‹#›</a:t>
            </a:fld>
            <a:endParaRPr lang="en-US" altLang="zh-CN"/>
          </a:p>
        </p:txBody>
      </p:sp>
    </p:spTree>
    <p:extLst>
      <p:ext uri="{BB962C8B-B14F-4D97-AF65-F5344CB8AC3E}">
        <p14:creationId xmlns:p14="http://schemas.microsoft.com/office/powerpoint/2010/main" val="134459429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B42B6FEC-2145-324C-900E-125A2D9C6771}" type="slidenum">
              <a:rPr lang="zh-CN" altLang="en-US"/>
              <a:pPr>
                <a:defRPr/>
              </a:pPr>
              <a:t>‹#›</a:t>
            </a:fld>
            <a:endParaRPr lang="en-US" altLang="zh-CN"/>
          </a:p>
        </p:txBody>
      </p:sp>
    </p:spTree>
    <p:extLst>
      <p:ext uri="{BB962C8B-B14F-4D97-AF65-F5344CB8AC3E}">
        <p14:creationId xmlns:p14="http://schemas.microsoft.com/office/powerpoint/2010/main" val="3662906400"/>
      </p:ext>
    </p:extLst>
  </p:cSld>
  <p:clrMapOvr>
    <a:masterClrMapping/>
  </p:clrMapOvr>
  <p:transition>
    <p:random/>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4A13B65-8573-5643-9DD2-D3BE6628D78E}" type="slidenum">
              <a:rPr lang="zh-CN" altLang="en-US"/>
              <a:pPr>
                <a:defRPr/>
              </a:pPr>
              <a:t>‹#›</a:t>
            </a:fld>
            <a:endParaRPr lang="en-US" altLang="zh-CN"/>
          </a:p>
        </p:txBody>
      </p:sp>
    </p:spTree>
    <p:extLst>
      <p:ext uri="{BB962C8B-B14F-4D97-AF65-F5344CB8AC3E}">
        <p14:creationId xmlns:p14="http://schemas.microsoft.com/office/powerpoint/2010/main" val="2006052043"/>
      </p:ext>
    </p:extLst>
  </p:cSld>
  <p:clrMapOvr>
    <a:masterClrMapping/>
  </p:clrMapOvr>
  <p:transition>
    <p:random/>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333D913-E707-2D4F-BB78-05E53B81045D}" type="slidenum">
              <a:rPr lang="zh-CN" altLang="en-US"/>
              <a:pPr>
                <a:defRPr/>
              </a:pPr>
              <a:t>‹#›</a:t>
            </a:fld>
            <a:endParaRPr lang="en-US" altLang="zh-CN"/>
          </a:p>
        </p:txBody>
      </p:sp>
    </p:spTree>
    <p:extLst>
      <p:ext uri="{BB962C8B-B14F-4D97-AF65-F5344CB8AC3E}">
        <p14:creationId xmlns:p14="http://schemas.microsoft.com/office/powerpoint/2010/main" val="2455593760"/>
      </p:ext>
    </p:extLst>
  </p:cSld>
  <p:clrMapOvr>
    <a:masterClrMapping/>
  </p:clrMapOvr>
  <p:transition>
    <p:random/>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B31B968-B6B9-954F-8AA3-116C251699D5}" type="slidenum">
              <a:rPr lang="zh-CN" altLang="en-US"/>
              <a:pPr>
                <a:defRPr/>
              </a:pPr>
              <a:t>‹#›</a:t>
            </a:fld>
            <a:endParaRPr lang="en-US" altLang="zh-CN"/>
          </a:p>
        </p:txBody>
      </p:sp>
    </p:spTree>
    <p:extLst>
      <p:ext uri="{BB962C8B-B14F-4D97-AF65-F5344CB8AC3E}">
        <p14:creationId xmlns:p14="http://schemas.microsoft.com/office/powerpoint/2010/main" val="562701063"/>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649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391058"/>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CE55436-83FE-AD40-B36F-5E7D4EA030A7}" type="slidenum">
              <a:rPr lang="zh-CN" altLang="en-US"/>
              <a:pPr>
                <a:defRPr/>
              </a:pPr>
              <a:t>‹#›</a:t>
            </a:fld>
            <a:endParaRPr lang="en-US" altLang="zh-CN"/>
          </a:p>
        </p:txBody>
      </p:sp>
    </p:spTree>
    <p:extLst>
      <p:ext uri="{BB962C8B-B14F-4D97-AF65-F5344CB8AC3E}">
        <p14:creationId xmlns:p14="http://schemas.microsoft.com/office/powerpoint/2010/main" val="2573700012"/>
      </p:ext>
    </p:extLst>
  </p:cSld>
  <p:clrMapOvr>
    <a:masterClrMapping/>
  </p:clrMapOvr>
  <p:transition>
    <p:random/>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0999BD5-6475-7642-A195-014122F2417D}" type="slidenum">
              <a:rPr lang="zh-CN" altLang="en-US"/>
              <a:pPr>
                <a:defRPr/>
              </a:pPr>
              <a:t>‹#›</a:t>
            </a:fld>
            <a:endParaRPr lang="en-US" altLang="zh-CN"/>
          </a:p>
        </p:txBody>
      </p:sp>
    </p:spTree>
    <p:extLst>
      <p:ext uri="{BB962C8B-B14F-4D97-AF65-F5344CB8AC3E}">
        <p14:creationId xmlns:p14="http://schemas.microsoft.com/office/powerpoint/2010/main" val="1860172345"/>
      </p:ext>
    </p:extLst>
  </p:cSld>
  <p:clrMapOvr>
    <a:masterClrMapping/>
  </p:clrMapOvr>
  <p:transition>
    <p:random/>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C91E50B-29D3-7740-8A04-0C148A4400CB}" type="slidenum">
              <a:rPr lang="zh-CN" altLang="en-US"/>
              <a:pPr>
                <a:defRPr/>
              </a:pPr>
              <a:t>‹#›</a:t>
            </a:fld>
            <a:endParaRPr lang="en-US" altLang="zh-CN"/>
          </a:p>
        </p:txBody>
      </p:sp>
    </p:spTree>
    <p:extLst>
      <p:ext uri="{BB962C8B-B14F-4D97-AF65-F5344CB8AC3E}">
        <p14:creationId xmlns:p14="http://schemas.microsoft.com/office/powerpoint/2010/main" val="431498656"/>
      </p:ext>
    </p:extLst>
  </p:cSld>
  <p:clrMapOvr>
    <a:masterClrMapping/>
  </p:clrMapOvr>
  <p:transition>
    <p:random/>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54A95D9-00D8-5443-A407-E4051E2A7088}" type="slidenum">
              <a:rPr lang="zh-CN" altLang="en-US"/>
              <a:pPr>
                <a:defRPr/>
              </a:pPr>
              <a:t>‹#›</a:t>
            </a:fld>
            <a:endParaRPr lang="en-US" altLang="zh-CN"/>
          </a:p>
        </p:txBody>
      </p:sp>
    </p:spTree>
    <p:extLst>
      <p:ext uri="{BB962C8B-B14F-4D97-AF65-F5344CB8AC3E}">
        <p14:creationId xmlns:p14="http://schemas.microsoft.com/office/powerpoint/2010/main" val="410404286"/>
      </p:ext>
    </p:extLst>
  </p:cSld>
  <p:clrMapOvr>
    <a:masterClrMapping/>
  </p:clrMapOvr>
  <p:transition>
    <p:random/>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17FAA72-98E1-4C4F-9C3E-6E9AB7E9B44A}" type="slidenum">
              <a:rPr lang="zh-CN" altLang="en-US"/>
              <a:pPr>
                <a:defRPr/>
              </a:pPr>
              <a:t>‹#›</a:t>
            </a:fld>
            <a:endParaRPr lang="en-US" altLang="zh-CN"/>
          </a:p>
        </p:txBody>
      </p:sp>
    </p:spTree>
    <p:extLst>
      <p:ext uri="{BB962C8B-B14F-4D97-AF65-F5344CB8AC3E}">
        <p14:creationId xmlns:p14="http://schemas.microsoft.com/office/powerpoint/2010/main" val="768927357"/>
      </p:ext>
    </p:extLst>
  </p:cSld>
  <p:clrMapOvr>
    <a:masterClrMapping/>
  </p:clrMapOvr>
  <p:transition>
    <p:random/>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8777651-9239-914B-BD5A-89932FDC259A}" type="slidenum">
              <a:rPr lang="zh-CN" altLang="en-US"/>
              <a:pPr>
                <a:defRPr/>
              </a:pPr>
              <a:t>‹#›</a:t>
            </a:fld>
            <a:endParaRPr lang="en-US" altLang="zh-CN"/>
          </a:p>
        </p:txBody>
      </p:sp>
    </p:spTree>
    <p:extLst>
      <p:ext uri="{BB962C8B-B14F-4D97-AF65-F5344CB8AC3E}">
        <p14:creationId xmlns:p14="http://schemas.microsoft.com/office/powerpoint/2010/main" val="2240278616"/>
      </p:ext>
    </p:extLst>
  </p:cSld>
  <p:clrMapOvr>
    <a:masterClrMapping/>
  </p:clrMapOvr>
  <p:transition>
    <p:random/>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CB50344-18BD-9448-946B-ECA2EA7BFAE8}" type="slidenum">
              <a:rPr lang="zh-CN" altLang="en-US"/>
              <a:pPr>
                <a:defRPr/>
              </a:pPr>
              <a:t>‹#›</a:t>
            </a:fld>
            <a:endParaRPr lang="en-US" altLang="zh-CN"/>
          </a:p>
        </p:txBody>
      </p:sp>
    </p:spTree>
    <p:extLst>
      <p:ext uri="{BB962C8B-B14F-4D97-AF65-F5344CB8AC3E}">
        <p14:creationId xmlns:p14="http://schemas.microsoft.com/office/powerpoint/2010/main" val="1474848731"/>
      </p:ext>
    </p:extLst>
  </p:cSld>
  <p:clrMapOvr>
    <a:masterClrMapping/>
  </p:clrMapOvr>
  <p:transition>
    <p:random/>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2C30DBA-2EC8-9E48-A107-1E33948BA23C}" type="slidenum">
              <a:rPr lang="zh-CN" altLang="en-US"/>
              <a:pPr>
                <a:defRPr/>
              </a:pPr>
              <a:t>‹#›</a:t>
            </a:fld>
            <a:endParaRPr lang="en-US" altLang="zh-CN"/>
          </a:p>
        </p:txBody>
      </p:sp>
    </p:spTree>
    <p:extLst>
      <p:ext uri="{BB962C8B-B14F-4D97-AF65-F5344CB8AC3E}">
        <p14:creationId xmlns:p14="http://schemas.microsoft.com/office/powerpoint/2010/main" val="965968256"/>
      </p:ext>
    </p:extLst>
  </p:cSld>
  <p:clrMapOvr>
    <a:masterClrMapping/>
  </p:clrMapOvr>
  <p:transition>
    <p:random/>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7A29F6E-B338-E143-9B83-8FAF8CF22927}" type="slidenum">
              <a:rPr lang="zh-CN" altLang="en-US"/>
              <a:pPr>
                <a:defRPr/>
              </a:pPr>
              <a:t>‹#›</a:t>
            </a:fld>
            <a:endParaRPr lang="en-US" altLang="zh-CN"/>
          </a:p>
        </p:txBody>
      </p:sp>
    </p:spTree>
    <p:extLst>
      <p:ext uri="{BB962C8B-B14F-4D97-AF65-F5344CB8AC3E}">
        <p14:creationId xmlns:p14="http://schemas.microsoft.com/office/powerpoint/2010/main" val="1590694457"/>
      </p:ext>
    </p:extLst>
  </p:cSld>
  <p:clrMapOvr>
    <a:masterClrMapping/>
  </p:clrMapOvr>
  <p:transition>
    <p:random/>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FFA3DBD-10D2-EF4D-B160-2B8FDFC8D743}" type="slidenum">
              <a:rPr lang="zh-CN" altLang="en-US"/>
              <a:pPr>
                <a:defRPr/>
              </a:pPr>
              <a:t>‹#›</a:t>
            </a:fld>
            <a:endParaRPr lang="en-US" altLang="zh-CN"/>
          </a:p>
        </p:txBody>
      </p:sp>
    </p:spTree>
    <p:extLst>
      <p:ext uri="{BB962C8B-B14F-4D97-AF65-F5344CB8AC3E}">
        <p14:creationId xmlns:p14="http://schemas.microsoft.com/office/powerpoint/2010/main" val="3803432066"/>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26327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DA1690C-0B50-D649-95D9-5E8DF39F3563}" type="slidenum">
              <a:rPr lang="zh-CN" altLang="en-US"/>
              <a:pPr>
                <a:defRPr/>
              </a:pPr>
              <a:t>‹#›</a:t>
            </a:fld>
            <a:endParaRPr lang="en-US" altLang="zh-CN"/>
          </a:p>
        </p:txBody>
      </p:sp>
    </p:spTree>
    <p:extLst>
      <p:ext uri="{BB962C8B-B14F-4D97-AF65-F5344CB8AC3E}">
        <p14:creationId xmlns:p14="http://schemas.microsoft.com/office/powerpoint/2010/main" val="382416967"/>
      </p:ext>
    </p:extLst>
  </p:cSld>
  <p:clrMapOvr>
    <a:masterClrMapping/>
  </p:clrMapOvr>
  <p:transition>
    <p:random/>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51C764AE-C7CB-2044-B736-98437898EA02}" type="slidenum">
              <a:rPr lang="zh-CN" altLang="en-US"/>
              <a:pPr>
                <a:defRPr/>
              </a:pPr>
              <a:t>‹#›</a:t>
            </a:fld>
            <a:endParaRPr lang="en-US" altLang="zh-CN"/>
          </a:p>
        </p:txBody>
      </p:sp>
    </p:spTree>
    <p:extLst>
      <p:ext uri="{BB962C8B-B14F-4D97-AF65-F5344CB8AC3E}">
        <p14:creationId xmlns:p14="http://schemas.microsoft.com/office/powerpoint/2010/main" val="1925601062"/>
      </p:ext>
    </p:extLst>
  </p:cSld>
  <p:clrMapOvr>
    <a:masterClrMapping/>
  </p:clrMapOvr>
  <p:transition>
    <p:random/>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9F113F96-57ED-E342-945E-3B4262985147}" type="slidenum">
              <a:rPr lang="zh-CN" altLang="en-US"/>
              <a:pPr>
                <a:defRPr/>
              </a:pPr>
              <a:t>‹#›</a:t>
            </a:fld>
            <a:endParaRPr lang="en-US" altLang="zh-CN"/>
          </a:p>
        </p:txBody>
      </p:sp>
    </p:spTree>
    <p:extLst>
      <p:ext uri="{BB962C8B-B14F-4D97-AF65-F5344CB8AC3E}">
        <p14:creationId xmlns:p14="http://schemas.microsoft.com/office/powerpoint/2010/main" val="4247583624"/>
      </p:ext>
    </p:extLst>
  </p:cSld>
  <p:clrMapOvr>
    <a:masterClrMapping/>
  </p:clrMapOvr>
  <p:transition>
    <p:random/>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FEF1858E-2BAE-AE4D-B0E5-C50BF2E1ED10}" type="slidenum">
              <a:rPr lang="zh-CN" altLang="en-US"/>
              <a:pPr>
                <a:defRPr/>
              </a:pPr>
              <a:t>‹#›</a:t>
            </a:fld>
            <a:endParaRPr lang="en-US" altLang="zh-CN"/>
          </a:p>
        </p:txBody>
      </p:sp>
    </p:spTree>
    <p:extLst>
      <p:ext uri="{BB962C8B-B14F-4D97-AF65-F5344CB8AC3E}">
        <p14:creationId xmlns:p14="http://schemas.microsoft.com/office/powerpoint/2010/main" val="3037434980"/>
      </p:ext>
    </p:extLst>
  </p:cSld>
  <p:clrMapOvr>
    <a:masterClrMapping/>
  </p:clrMapOvr>
  <p:transition>
    <p:random/>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CED5DE5-5B1F-3F4E-B9D0-E18BC26A7242}" type="slidenum">
              <a:rPr lang="zh-CN" altLang="en-US"/>
              <a:pPr>
                <a:defRPr/>
              </a:pPr>
              <a:t>‹#›</a:t>
            </a:fld>
            <a:endParaRPr lang="en-US" altLang="zh-CN"/>
          </a:p>
        </p:txBody>
      </p:sp>
    </p:spTree>
    <p:extLst>
      <p:ext uri="{BB962C8B-B14F-4D97-AF65-F5344CB8AC3E}">
        <p14:creationId xmlns:p14="http://schemas.microsoft.com/office/powerpoint/2010/main" val="2096621465"/>
      </p:ext>
    </p:extLst>
  </p:cSld>
  <p:clrMapOvr>
    <a:masterClrMapping/>
  </p:clrMapOvr>
  <p:transition>
    <p:random/>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00D4EBE-4C6A-B647-94DA-28113EBCCDBF}" type="slidenum">
              <a:rPr lang="zh-CN" altLang="en-US"/>
              <a:pPr>
                <a:defRPr/>
              </a:pPr>
              <a:t>‹#›</a:t>
            </a:fld>
            <a:endParaRPr lang="en-US" altLang="zh-CN"/>
          </a:p>
        </p:txBody>
      </p:sp>
    </p:spTree>
    <p:extLst>
      <p:ext uri="{BB962C8B-B14F-4D97-AF65-F5344CB8AC3E}">
        <p14:creationId xmlns:p14="http://schemas.microsoft.com/office/powerpoint/2010/main" val="3703440409"/>
      </p:ext>
    </p:extLst>
  </p:cSld>
  <p:clrMapOvr>
    <a:masterClrMapping/>
  </p:clrMapOvr>
  <p:transition>
    <p:random/>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D27539-C684-4F46-8E57-E0F64F46F76F}" type="slidenum">
              <a:rPr lang="zh-CN" altLang="en-US"/>
              <a:pPr>
                <a:defRPr/>
              </a:pPr>
              <a:t>‹#›</a:t>
            </a:fld>
            <a:endParaRPr lang="en-US" altLang="zh-CN"/>
          </a:p>
        </p:txBody>
      </p:sp>
    </p:spTree>
    <p:extLst>
      <p:ext uri="{BB962C8B-B14F-4D97-AF65-F5344CB8AC3E}">
        <p14:creationId xmlns:p14="http://schemas.microsoft.com/office/powerpoint/2010/main" val="1557021561"/>
      </p:ext>
    </p:extLst>
  </p:cSld>
  <p:clrMapOvr>
    <a:masterClrMapping/>
  </p:clrMapOvr>
  <p:transition>
    <p:random/>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6ADA63-B3C8-6C4B-A9AF-AE92E988ADAB}" type="slidenum">
              <a:rPr lang="zh-CN" altLang="en-US"/>
              <a:pPr>
                <a:defRPr/>
              </a:pPr>
              <a:t>‹#›</a:t>
            </a:fld>
            <a:endParaRPr lang="en-US" altLang="zh-CN"/>
          </a:p>
        </p:txBody>
      </p:sp>
    </p:spTree>
    <p:extLst>
      <p:ext uri="{BB962C8B-B14F-4D97-AF65-F5344CB8AC3E}">
        <p14:creationId xmlns:p14="http://schemas.microsoft.com/office/powerpoint/2010/main" val="132127675"/>
      </p:ext>
    </p:extLst>
  </p:cSld>
  <p:clrMapOvr>
    <a:masterClrMapping/>
  </p:clrMapOvr>
  <p:transition>
    <p:random/>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7314554"/>
      </p:ext>
    </p:extLst>
  </p:cSld>
  <p:clrMapOvr>
    <a:masterClrMapping/>
  </p:clrMapOvr>
  <p:transition>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9645182"/>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65226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1656202"/>
      </p:ext>
    </p:extLst>
  </p:cSld>
  <p:clrMapOvr>
    <a:masterClrMapping/>
  </p:clrMapOvr>
  <p:transition>
    <p:random/>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0171082"/>
      </p:ext>
    </p:extLst>
  </p:cSld>
  <p:clrMapOvr>
    <a:masterClrMapping/>
  </p:clrMapOvr>
  <p:transition>
    <p:random/>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8621401"/>
      </p:ext>
    </p:extLst>
  </p:cSld>
  <p:clrMapOvr>
    <a:masterClrMapping/>
  </p:clrMapOvr>
  <p:transition>
    <p:random/>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420197"/>
      </p:ext>
    </p:extLst>
  </p:cSld>
  <p:clrMapOvr>
    <a:masterClrMapping/>
  </p:clrMapOvr>
  <p:transition>
    <p:random/>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2026633"/>
      </p:ext>
    </p:extLst>
  </p:cSld>
  <p:clrMapOvr>
    <a:masterClrMapping/>
  </p:clrMapOvr>
  <p:transition>
    <p:random/>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466448"/>
      </p:ext>
    </p:extLst>
  </p:cSld>
  <p:clrMapOvr>
    <a:masterClrMapping/>
  </p:clrMapOvr>
  <p:transition>
    <p:random/>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9229380"/>
      </p:ext>
    </p:extLst>
  </p:cSld>
  <p:clrMapOvr>
    <a:masterClrMapping/>
  </p:clrMapOvr>
  <p:transition>
    <p:random/>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1454806"/>
      </p:ext>
    </p:extLst>
  </p:cSld>
  <p:clrMapOvr>
    <a:masterClrMapping/>
  </p:clrMapOvr>
  <p:transition>
    <p:random/>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230284"/>
      </p:ext>
    </p:extLst>
  </p:cSld>
  <p:clrMapOvr>
    <a:masterClrMapping/>
  </p:clrMapOvr>
  <p:transition>
    <p:random/>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1170377"/>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72260"/>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2392520"/>
      </p:ext>
    </p:extLst>
  </p:cSld>
  <p:clrMapOvr>
    <a:masterClrMapping/>
  </p:clrMapOvr>
  <p:transition>
    <p:random/>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1595523"/>
      </p:ext>
    </p:extLst>
  </p:cSld>
  <p:clrMapOvr>
    <a:masterClrMapping/>
  </p:clrMapOvr>
  <p:transition>
    <p:random/>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5898903"/>
      </p:ext>
    </p:extLst>
  </p:cSld>
  <p:clrMapOvr>
    <a:masterClrMapping/>
  </p:clrMapOvr>
  <p:transition>
    <p:random/>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979979"/>
      </p:ext>
    </p:extLst>
  </p:cSld>
  <p:clrMapOvr>
    <a:masterClrMapping/>
  </p:clrMapOvr>
  <p:transition>
    <p:random/>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004970"/>
      </p:ext>
    </p:extLst>
  </p:cSld>
  <p:clrMapOvr>
    <a:masterClrMapping/>
  </p:clrMapOvr>
  <p:transition>
    <p:random/>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667860"/>
      </p:ext>
    </p:extLst>
  </p:cSld>
  <p:clrMapOvr>
    <a:masterClrMapping/>
  </p:clrMapOvr>
  <p:transition>
    <p:random/>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4739972"/>
      </p:ext>
    </p:extLst>
  </p:cSld>
  <p:clrMapOvr>
    <a:masterClrMapping/>
  </p:clrMapOvr>
  <p:transition>
    <p:random/>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358635"/>
      </p:ext>
    </p:extLst>
  </p:cSld>
  <p:clrMapOvr>
    <a:masterClrMapping/>
  </p:clrMapOvr>
  <p:transition>
    <p:random/>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9884582"/>
      </p:ext>
    </p:extLst>
  </p:cSld>
  <p:clrMapOvr>
    <a:masterClrMapping/>
  </p:clrMapOvr>
  <p:transition>
    <p:random/>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153281"/>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6018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A2C2102B-F362-A54C-B0F7-563C2D859B5D}" type="slidenum">
              <a:rPr lang="zh-CN" altLang="en-US"/>
              <a:pPr>
                <a:defRPr/>
              </a:pPr>
              <a:t>‹#›</a:t>
            </a:fld>
            <a:endParaRPr lang="en-US" altLang="zh-CN"/>
          </a:p>
        </p:txBody>
      </p:sp>
    </p:spTree>
    <p:extLst>
      <p:ext uri="{BB962C8B-B14F-4D97-AF65-F5344CB8AC3E}">
        <p14:creationId xmlns:p14="http://schemas.microsoft.com/office/powerpoint/2010/main" val="786949936"/>
      </p:ext>
    </p:extLst>
  </p:cSld>
  <p:clrMapOvr>
    <a:masterClrMapping/>
  </p:clrMapOvr>
  <p:transition>
    <p:random/>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E7CBDE81-77EB-3C45-B22D-69A835620702}" type="slidenum">
              <a:rPr lang="zh-CN" altLang="en-US"/>
              <a:pPr>
                <a:defRPr/>
              </a:pPr>
              <a:t>‹#›</a:t>
            </a:fld>
            <a:endParaRPr lang="en-US" altLang="zh-CN"/>
          </a:p>
        </p:txBody>
      </p:sp>
    </p:spTree>
    <p:extLst>
      <p:ext uri="{BB962C8B-B14F-4D97-AF65-F5344CB8AC3E}">
        <p14:creationId xmlns:p14="http://schemas.microsoft.com/office/powerpoint/2010/main" val="3142943847"/>
      </p:ext>
    </p:extLst>
  </p:cSld>
  <p:clrMapOvr>
    <a:masterClrMapping/>
  </p:clrMapOvr>
  <p:transition>
    <p:random/>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366D55A-CBF2-8A46-BDAD-042B5DF46EC9}" type="slidenum">
              <a:rPr lang="zh-CN" altLang="en-US"/>
              <a:pPr>
                <a:defRPr/>
              </a:pPr>
              <a:t>‹#›</a:t>
            </a:fld>
            <a:endParaRPr lang="en-US" altLang="zh-CN"/>
          </a:p>
        </p:txBody>
      </p:sp>
    </p:spTree>
    <p:extLst>
      <p:ext uri="{BB962C8B-B14F-4D97-AF65-F5344CB8AC3E}">
        <p14:creationId xmlns:p14="http://schemas.microsoft.com/office/powerpoint/2010/main" val="3299267451"/>
      </p:ext>
    </p:extLst>
  </p:cSld>
  <p:clrMapOvr>
    <a:masterClrMapping/>
  </p:clrMapOvr>
  <p:transition>
    <p:random/>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21AEB95E-77CB-2D4A-B1B1-55067CBA36E2}" type="slidenum">
              <a:rPr lang="zh-CN" altLang="en-US"/>
              <a:pPr>
                <a:defRPr/>
              </a:pPr>
              <a:t>‹#›</a:t>
            </a:fld>
            <a:endParaRPr lang="en-US" altLang="zh-CN"/>
          </a:p>
        </p:txBody>
      </p:sp>
    </p:spTree>
    <p:extLst>
      <p:ext uri="{BB962C8B-B14F-4D97-AF65-F5344CB8AC3E}">
        <p14:creationId xmlns:p14="http://schemas.microsoft.com/office/powerpoint/2010/main" val="3553694654"/>
      </p:ext>
    </p:extLst>
  </p:cSld>
  <p:clrMapOvr>
    <a:masterClrMapping/>
  </p:clrMapOvr>
  <p:transition>
    <p:random/>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AF0365D2-00F5-784E-A165-DECD37638BDE}" type="slidenum">
              <a:rPr lang="zh-CN" altLang="en-US"/>
              <a:pPr>
                <a:defRPr/>
              </a:pPr>
              <a:t>‹#›</a:t>
            </a:fld>
            <a:endParaRPr lang="en-US" altLang="zh-CN"/>
          </a:p>
        </p:txBody>
      </p:sp>
    </p:spTree>
    <p:extLst>
      <p:ext uri="{BB962C8B-B14F-4D97-AF65-F5344CB8AC3E}">
        <p14:creationId xmlns:p14="http://schemas.microsoft.com/office/powerpoint/2010/main" val="2532319876"/>
      </p:ext>
    </p:extLst>
  </p:cSld>
  <p:clrMapOvr>
    <a:masterClrMapping/>
  </p:clrMapOvr>
  <p:transition>
    <p:random/>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3C9D50F6-256D-C347-9E2A-09E54395422C}" type="slidenum">
              <a:rPr lang="zh-CN" altLang="en-US"/>
              <a:pPr>
                <a:defRPr/>
              </a:pPr>
              <a:t>‹#›</a:t>
            </a:fld>
            <a:endParaRPr lang="en-US" altLang="zh-CN"/>
          </a:p>
        </p:txBody>
      </p:sp>
    </p:spTree>
    <p:extLst>
      <p:ext uri="{BB962C8B-B14F-4D97-AF65-F5344CB8AC3E}">
        <p14:creationId xmlns:p14="http://schemas.microsoft.com/office/powerpoint/2010/main" val="2951014838"/>
      </p:ext>
    </p:extLst>
  </p:cSld>
  <p:clrMapOvr>
    <a:masterClrMapping/>
  </p:clrMapOvr>
  <p:transition>
    <p:random/>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1310B72F-923E-0044-808A-7BFAC75D4EB5}" type="slidenum">
              <a:rPr lang="zh-CN" altLang="en-US"/>
              <a:pPr>
                <a:defRPr/>
              </a:pPr>
              <a:t>‹#›</a:t>
            </a:fld>
            <a:endParaRPr lang="en-US" altLang="zh-CN"/>
          </a:p>
        </p:txBody>
      </p:sp>
    </p:spTree>
    <p:extLst>
      <p:ext uri="{BB962C8B-B14F-4D97-AF65-F5344CB8AC3E}">
        <p14:creationId xmlns:p14="http://schemas.microsoft.com/office/powerpoint/2010/main" val="3822022141"/>
      </p:ext>
    </p:extLst>
  </p:cSld>
  <p:clrMapOvr>
    <a:masterClrMapping/>
  </p:clrMapOvr>
  <p:transition>
    <p:random/>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89006AD4-41E4-6D4B-8916-8D08569BAE04}" type="slidenum">
              <a:rPr lang="zh-CN" altLang="en-US"/>
              <a:pPr>
                <a:defRPr/>
              </a:pPr>
              <a:t>‹#›</a:t>
            </a:fld>
            <a:endParaRPr lang="en-US" altLang="zh-CN"/>
          </a:p>
        </p:txBody>
      </p:sp>
    </p:spTree>
    <p:extLst>
      <p:ext uri="{BB962C8B-B14F-4D97-AF65-F5344CB8AC3E}">
        <p14:creationId xmlns:p14="http://schemas.microsoft.com/office/powerpoint/2010/main" val="3540911713"/>
      </p:ext>
    </p:extLst>
  </p:cSld>
  <p:clrMapOvr>
    <a:masterClrMapping/>
  </p:clrMapOvr>
  <p:transition>
    <p:random/>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1377DEC-CB80-E342-A74E-92A6573F3D1D}" type="slidenum">
              <a:rPr lang="zh-CN" altLang="en-US"/>
              <a:pPr>
                <a:defRPr/>
              </a:pPr>
              <a:t>‹#›</a:t>
            </a:fld>
            <a:endParaRPr lang="en-US" altLang="zh-CN"/>
          </a:p>
        </p:txBody>
      </p:sp>
    </p:spTree>
    <p:extLst>
      <p:ext uri="{BB962C8B-B14F-4D97-AF65-F5344CB8AC3E}">
        <p14:creationId xmlns:p14="http://schemas.microsoft.com/office/powerpoint/2010/main" val="2659455550"/>
      </p:ext>
    </p:extLst>
  </p:cSld>
  <p:clrMapOvr>
    <a:masterClrMapping/>
  </p:clrMapOvr>
  <p:transition>
    <p:random/>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C7513D8-E398-4246-9339-0EABC416517C}" type="slidenum">
              <a:rPr lang="zh-CN" altLang="en-US"/>
              <a:pPr>
                <a:defRPr/>
              </a:pPr>
              <a:t>‹#›</a:t>
            </a:fld>
            <a:endParaRPr lang="en-US" altLang="zh-CN"/>
          </a:p>
        </p:txBody>
      </p:sp>
    </p:spTree>
    <p:extLst>
      <p:ext uri="{BB962C8B-B14F-4D97-AF65-F5344CB8AC3E}">
        <p14:creationId xmlns:p14="http://schemas.microsoft.com/office/powerpoint/2010/main" val="682366121"/>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6CF8A29-5B94-114E-89FC-2811D6585D29}" type="slidenum">
              <a:rPr lang="zh-CN" altLang="en-US"/>
              <a:pPr>
                <a:defRPr/>
              </a:pPr>
              <a:t>‹#›</a:t>
            </a:fld>
            <a:endParaRPr lang="en-US" altLang="zh-CN"/>
          </a:p>
        </p:txBody>
      </p:sp>
    </p:spTree>
    <p:extLst>
      <p:ext uri="{BB962C8B-B14F-4D97-AF65-F5344CB8AC3E}">
        <p14:creationId xmlns:p14="http://schemas.microsoft.com/office/powerpoint/2010/main" val="4173098029"/>
      </p:ext>
    </p:extLst>
  </p:cSld>
  <p:clrMapOvr>
    <a:masterClrMapping/>
  </p:clrMapOvr>
  <p:transition>
    <p:random/>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3DEDE198-75F4-D240-84F3-451BFF7EA5C9}" type="slidenum">
              <a:rPr lang="zh-CN" altLang="en-US"/>
              <a:pPr>
                <a:defRPr/>
              </a:pPr>
              <a:t>‹#›</a:t>
            </a:fld>
            <a:endParaRPr lang="en-US" altLang="zh-CN"/>
          </a:p>
        </p:txBody>
      </p:sp>
    </p:spTree>
    <p:extLst>
      <p:ext uri="{BB962C8B-B14F-4D97-AF65-F5344CB8AC3E}">
        <p14:creationId xmlns:p14="http://schemas.microsoft.com/office/powerpoint/2010/main" val="1318341443"/>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10A2C-4C12-2D47-83FD-68C89CD163FB}" type="slidenum">
              <a:rPr lang="zh-CN" altLang="en-US"/>
              <a:pPr>
                <a:defRPr/>
              </a:pPr>
              <a:t>‹#›</a:t>
            </a:fld>
            <a:endParaRPr lang="en-US" altLang="zh-CN"/>
          </a:p>
        </p:txBody>
      </p:sp>
    </p:spTree>
    <p:extLst>
      <p:ext uri="{BB962C8B-B14F-4D97-AF65-F5344CB8AC3E}">
        <p14:creationId xmlns:p14="http://schemas.microsoft.com/office/powerpoint/2010/main" val="183919196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111AF7-A734-D74A-AE57-2D631874D378}" type="slidenum">
              <a:rPr lang="zh-CN" altLang="en-US"/>
              <a:pPr>
                <a:defRPr/>
              </a:pPr>
              <a:t>‹#›</a:t>
            </a:fld>
            <a:endParaRPr lang="en-US" altLang="zh-CN"/>
          </a:p>
        </p:txBody>
      </p:sp>
    </p:spTree>
    <p:extLst>
      <p:ext uri="{BB962C8B-B14F-4D97-AF65-F5344CB8AC3E}">
        <p14:creationId xmlns:p14="http://schemas.microsoft.com/office/powerpoint/2010/main" val="1048233533"/>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3FBFC6-ABD4-3D4E-B289-6097C0D79133}" type="slidenum">
              <a:rPr lang="zh-CN" altLang="en-US"/>
              <a:pPr>
                <a:defRPr/>
              </a:pPr>
              <a:t>‹#›</a:t>
            </a:fld>
            <a:endParaRPr lang="en-US" altLang="zh-CN"/>
          </a:p>
        </p:txBody>
      </p:sp>
    </p:spTree>
    <p:extLst>
      <p:ext uri="{BB962C8B-B14F-4D97-AF65-F5344CB8AC3E}">
        <p14:creationId xmlns:p14="http://schemas.microsoft.com/office/powerpoint/2010/main" val="3253738301"/>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52F903-754B-AD42-B1F8-BF8CE1CACD24}" type="slidenum">
              <a:rPr lang="zh-CN" altLang="en-US"/>
              <a:pPr>
                <a:defRPr/>
              </a:pPr>
              <a:t>‹#›</a:t>
            </a:fld>
            <a:endParaRPr lang="en-US" altLang="zh-CN"/>
          </a:p>
        </p:txBody>
      </p:sp>
    </p:spTree>
    <p:extLst>
      <p:ext uri="{BB962C8B-B14F-4D97-AF65-F5344CB8AC3E}">
        <p14:creationId xmlns:p14="http://schemas.microsoft.com/office/powerpoint/2010/main" val="2544824205"/>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490A3-84B0-DB43-9CA9-08051857FE9E}" type="slidenum">
              <a:rPr lang="zh-CN" altLang="en-US"/>
              <a:pPr>
                <a:defRPr/>
              </a:pPr>
              <a:t>‹#›</a:t>
            </a:fld>
            <a:endParaRPr lang="en-US" altLang="zh-CN"/>
          </a:p>
        </p:txBody>
      </p:sp>
    </p:spTree>
    <p:extLst>
      <p:ext uri="{BB962C8B-B14F-4D97-AF65-F5344CB8AC3E}">
        <p14:creationId xmlns:p14="http://schemas.microsoft.com/office/powerpoint/2010/main" val="502683856"/>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3D31B6-CB73-9145-AB40-574724148A3F}" type="slidenum">
              <a:rPr lang="zh-CN" altLang="en-US"/>
              <a:pPr>
                <a:defRPr/>
              </a:pPr>
              <a:t>‹#›</a:t>
            </a:fld>
            <a:endParaRPr lang="en-US" altLang="zh-CN"/>
          </a:p>
        </p:txBody>
      </p:sp>
    </p:spTree>
    <p:extLst>
      <p:ext uri="{BB962C8B-B14F-4D97-AF65-F5344CB8AC3E}">
        <p14:creationId xmlns:p14="http://schemas.microsoft.com/office/powerpoint/2010/main" val="3889389590"/>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832857-3BB7-A440-8D65-74BA655B8990}" type="slidenum">
              <a:rPr lang="zh-CN" altLang="en-US"/>
              <a:pPr>
                <a:defRPr/>
              </a:pPr>
              <a:t>‹#›</a:t>
            </a:fld>
            <a:endParaRPr lang="en-US" altLang="zh-CN"/>
          </a:p>
        </p:txBody>
      </p:sp>
    </p:spTree>
    <p:extLst>
      <p:ext uri="{BB962C8B-B14F-4D97-AF65-F5344CB8AC3E}">
        <p14:creationId xmlns:p14="http://schemas.microsoft.com/office/powerpoint/2010/main" val="25863673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08B1A8-974B-B04A-94EE-DB7E155CA9E5}" type="slidenum">
              <a:rPr lang="zh-CN" altLang="en-US"/>
              <a:pPr>
                <a:defRPr/>
              </a:pPr>
              <a:t>‹#›</a:t>
            </a:fld>
            <a:endParaRPr lang="en-US" altLang="zh-CN"/>
          </a:p>
        </p:txBody>
      </p:sp>
    </p:spTree>
    <p:extLst>
      <p:ext uri="{BB962C8B-B14F-4D97-AF65-F5344CB8AC3E}">
        <p14:creationId xmlns:p14="http://schemas.microsoft.com/office/powerpoint/2010/main" val="13255506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46E34E-3896-8F46-8771-643C045FD1D8}" type="slidenum">
              <a:rPr lang="zh-CN" altLang="en-US"/>
              <a:pPr>
                <a:defRPr/>
              </a:pPr>
              <a:t>‹#›</a:t>
            </a:fld>
            <a:endParaRPr lang="en-US" altLang="zh-CN"/>
          </a:p>
        </p:txBody>
      </p:sp>
    </p:spTree>
    <p:extLst>
      <p:ext uri="{BB962C8B-B14F-4D97-AF65-F5344CB8AC3E}">
        <p14:creationId xmlns:p14="http://schemas.microsoft.com/office/powerpoint/2010/main" val="2151105436"/>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0BEE42-6BA2-6441-BCF2-5FD2FD8DBD2A}" type="slidenum">
              <a:rPr lang="zh-CN" altLang="en-US"/>
              <a:pPr>
                <a:defRPr/>
              </a:pPr>
              <a:t>‹#›</a:t>
            </a:fld>
            <a:endParaRPr lang="en-US" altLang="zh-CN"/>
          </a:p>
        </p:txBody>
      </p:sp>
    </p:spTree>
    <p:extLst>
      <p:ext uri="{BB962C8B-B14F-4D97-AF65-F5344CB8AC3E}">
        <p14:creationId xmlns:p14="http://schemas.microsoft.com/office/powerpoint/2010/main" val="217973234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058A7162-540A-7747-BF5F-992330E1A6AA}" type="slidenum">
              <a:rPr lang="zh-CN" altLang="en-US"/>
              <a:pPr>
                <a:defRPr/>
              </a:pPr>
              <a:t>‹#›</a:t>
            </a:fld>
            <a:endParaRPr lang="en-US" altLang="zh-CN"/>
          </a:p>
        </p:txBody>
      </p:sp>
    </p:spTree>
    <p:extLst>
      <p:ext uri="{BB962C8B-B14F-4D97-AF65-F5344CB8AC3E}">
        <p14:creationId xmlns:p14="http://schemas.microsoft.com/office/powerpoint/2010/main" val="187990686"/>
      </p:ext>
    </p:extLst>
  </p:cSld>
  <p:clrMapOvr>
    <a:masterClrMapping/>
  </p:clrMapOvr>
  <p:transition>
    <p:random/>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5B7339B1-6C00-6C42-A4AF-D294B992B470}" type="slidenum">
              <a:rPr lang="zh-CN" altLang="en-US"/>
              <a:pPr>
                <a:defRPr/>
              </a:pPr>
              <a:t>‹#›</a:t>
            </a:fld>
            <a:endParaRPr lang="en-US" altLang="zh-CN"/>
          </a:p>
        </p:txBody>
      </p:sp>
    </p:spTree>
    <p:extLst>
      <p:ext uri="{BB962C8B-B14F-4D97-AF65-F5344CB8AC3E}">
        <p14:creationId xmlns:p14="http://schemas.microsoft.com/office/powerpoint/2010/main" val="1063366727"/>
      </p:ext>
    </p:extLst>
  </p:cSld>
  <p:clrMapOvr>
    <a:masterClrMapping/>
  </p:clrMapOvr>
  <p:transition>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7A55D9F5-DE5B-9B4E-8DF4-E18C3DC6C8BA}" type="slidenum">
              <a:rPr lang="zh-CN" altLang="en-US"/>
              <a:pPr>
                <a:defRPr/>
              </a:pPr>
              <a:t>‹#›</a:t>
            </a:fld>
            <a:endParaRPr lang="en-US" altLang="zh-CN"/>
          </a:p>
        </p:txBody>
      </p:sp>
    </p:spTree>
    <p:extLst>
      <p:ext uri="{BB962C8B-B14F-4D97-AF65-F5344CB8AC3E}">
        <p14:creationId xmlns:p14="http://schemas.microsoft.com/office/powerpoint/2010/main" val="531635103"/>
      </p:ext>
    </p:extLst>
  </p:cSld>
  <p:clrMapOvr>
    <a:masterClrMapping/>
  </p:clrMapOvr>
  <p:transition>
    <p:random/>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00BF49CC-C5E2-CC40-AA7B-B88189D04927}" type="slidenum">
              <a:rPr lang="zh-CN" altLang="en-US"/>
              <a:pPr>
                <a:defRPr/>
              </a:pPr>
              <a:t>‹#›</a:t>
            </a:fld>
            <a:endParaRPr lang="en-US" altLang="zh-CN"/>
          </a:p>
        </p:txBody>
      </p:sp>
    </p:spTree>
    <p:extLst>
      <p:ext uri="{BB962C8B-B14F-4D97-AF65-F5344CB8AC3E}">
        <p14:creationId xmlns:p14="http://schemas.microsoft.com/office/powerpoint/2010/main" val="1059636754"/>
      </p:ext>
    </p:extLst>
  </p:cSld>
  <p:clrMapOvr>
    <a:masterClrMapping/>
  </p:clrMapOvr>
  <p:transition>
    <p:random/>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5766BB26-EBDF-B44B-84C7-57C52CEAEE8C}" type="slidenum">
              <a:rPr lang="zh-CN" altLang="en-US"/>
              <a:pPr>
                <a:defRPr/>
              </a:pPr>
              <a:t>‹#›</a:t>
            </a:fld>
            <a:endParaRPr lang="en-US" altLang="zh-CN"/>
          </a:p>
        </p:txBody>
      </p:sp>
    </p:spTree>
    <p:extLst>
      <p:ext uri="{BB962C8B-B14F-4D97-AF65-F5344CB8AC3E}">
        <p14:creationId xmlns:p14="http://schemas.microsoft.com/office/powerpoint/2010/main" val="2064317954"/>
      </p:ext>
    </p:extLst>
  </p:cSld>
  <p:clrMapOvr>
    <a:masterClrMapping/>
  </p:clrMapOvr>
  <p:transition>
    <p:random/>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667C3736-4F70-B44A-8066-9501AC22CC45}" type="slidenum">
              <a:rPr lang="zh-CN" altLang="en-US"/>
              <a:pPr>
                <a:defRPr/>
              </a:pPr>
              <a:t>‹#›</a:t>
            </a:fld>
            <a:endParaRPr lang="en-US" altLang="zh-CN"/>
          </a:p>
        </p:txBody>
      </p:sp>
    </p:spTree>
    <p:extLst>
      <p:ext uri="{BB962C8B-B14F-4D97-AF65-F5344CB8AC3E}">
        <p14:creationId xmlns:p14="http://schemas.microsoft.com/office/powerpoint/2010/main" val="3412095424"/>
      </p:ext>
    </p:extLst>
  </p:cSld>
  <p:clrMapOvr>
    <a:masterClrMapping/>
  </p:clrMapOvr>
  <p:transition>
    <p:random/>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FD2F6024-F009-2E49-8388-1089EE33EAD9}" type="slidenum">
              <a:rPr lang="zh-CN" altLang="en-US"/>
              <a:pPr>
                <a:defRPr/>
              </a:pPr>
              <a:t>‹#›</a:t>
            </a:fld>
            <a:endParaRPr lang="en-US" altLang="zh-CN"/>
          </a:p>
        </p:txBody>
      </p:sp>
    </p:spTree>
    <p:extLst>
      <p:ext uri="{BB962C8B-B14F-4D97-AF65-F5344CB8AC3E}">
        <p14:creationId xmlns:p14="http://schemas.microsoft.com/office/powerpoint/2010/main" val="1780683748"/>
      </p:ext>
    </p:extLst>
  </p:cSld>
  <p:clrMapOvr>
    <a:masterClrMapping/>
  </p:clrMapOvr>
  <p:transition>
    <p:random/>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A5AE7F7-7819-DD4D-8173-92DBC1ED86E2}" type="slidenum">
              <a:rPr lang="zh-CN" altLang="en-US"/>
              <a:pPr>
                <a:defRPr/>
              </a:pPr>
              <a:t>‹#›</a:t>
            </a:fld>
            <a:endParaRPr lang="en-US" altLang="zh-CN"/>
          </a:p>
        </p:txBody>
      </p:sp>
    </p:spTree>
    <p:extLst>
      <p:ext uri="{BB962C8B-B14F-4D97-AF65-F5344CB8AC3E}">
        <p14:creationId xmlns:p14="http://schemas.microsoft.com/office/powerpoint/2010/main" val="543878349"/>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7390FDB-96AA-D04A-B84B-4C3B0C11CB6B}" type="slidenum">
              <a:rPr lang="zh-CN" altLang="en-US"/>
              <a:pPr>
                <a:defRPr/>
              </a:pPr>
              <a:t>‹#›</a:t>
            </a:fld>
            <a:endParaRPr lang="en-US" altLang="zh-CN"/>
          </a:p>
        </p:txBody>
      </p:sp>
    </p:spTree>
    <p:extLst>
      <p:ext uri="{BB962C8B-B14F-4D97-AF65-F5344CB8AC3E}">
        <p14:creationId xmlns:p14="http://schemas.microsoft.com/office/powerpoint/2010/main" val="3626352619"/>
      </p:ext>
    </p:extLst>
  </p:cSld>
  <p:clrMapOvr>
    <a:masterClrMapping/>
  </p:clrMapOvr>
  <p:transition>
    <p:random/>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067259DB-5FA5-4E48-AA27-305076284704}" type="slidenum">
              <a:rPr lang="zh-CN" altLang="en-US"/>
              <a:pPr>
                <a:defRPr/>
              </a:pPr>
              <a:t>‹#›</a:t>
            </a:fld>
            <a:endParaRPr lang="en-US" altLang="zh-CN"/>
          </a:p>
        </p:txBody>
      </p:sp>
    </p:spTree>
    <p:extLst>
      <p:ext uri="{BB962C8B-B14F-4D97-AF65-F5344CB8AC3E}">
        <p14:creationId xmlns:p14="http://schemas.microsoft.com/office/powerpoint/2010/main" val="3732151587"/>
      </p:ext>
    </p:extLst>
  </p:cSld>
  <p:clrMapOvr>
    <a:masterClrMapping/>
  </p:clrMapOvr>
  <p:transition>
    <p:random/>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B86C88E-CEE5-EF40-A179-22478B560AE2}" type="slidenum">
              <a:rPr lang="zh-CN" altLang="en-US"/>
              <a:pPr>
                <a:defRPr/>
              </a:pPr>
              <a:t>‹#›</a:t>
            </a:fld>
            <a:endParaRPr lang="en-US" altLang="zh-CN"/>
          </a:p>
        </p:txBody>
      </p:sp>
    </p:spTree>
    <p:extLst>
      <p:ext uri="{BB962C8B-B14F-4D97-AF65-F5344CB8AC3E}">
        <p14:creationId xmlns:p14="http://schemas.microsoft.com/office/powerpoint/2010/main" val="1818995891"/>
      </p:ext>
    </p:extLst>
  </p:cSld>
  <p:clrMapOvr>
    <a:masterClrMapping/>
  </p:clrMapOvr>
  <p:transition>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468679"/>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00399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266146"/>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393375"/>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873144"/>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761114"/>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5096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381810"/>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3394"/>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790253"/>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1548330"/>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173597983"/>
      </p:ext>
    </p:extLst>
  </p:cSld>
  <p:clrMapOvr>
    <a:masterClrMapping/>
  </p:clrMapOvr>
  <p:transition>
    <p:random/>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49165959"/>
      </p:ext>
    </p:extLst>
  </p:cSld>
  <p:clrMapOvr>
    <a:masterClrMapping/>
  </p:clrMapOvr>
  <p:transition>
    <p:random/>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82466053"/>
      </p:ext>
    </p:extLst>
  </p:cSld>
  <p:clrMapOvr>
    <a:masterClrMapping/>
  </p:clrMapOvr>
  <p:transition>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61668344"/>
      </p:ext>
    </p:extLst>
  </p:cSld>
  <p:clrMapOvr>
    <a:masterClrMapping/>
  </p:clrMapOvr>
  <p:transition>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09367152"/>
      </p:ext>
    </p:extLst>
  </p:cSld>
  <p:clrMapOvr>
    <a:masterClrMapping/>
  </p:clrMapOvr>
  <p:transition>
    <p:random/>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91823108"/>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9856912"/>
      </p:ext>
    </p:extLst>
  </p:cSld>
  <p:clrMapOvr>
    <a:masterClrMapping/>
  </p:clrMapOvr>
  <p:transition>
    <p:random/>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07096308"/>
      </p:ext>
    </p:extLst>
  </p:cSld>
  <p:clrMapOvr>
    <a:masterClrMapping/>
  </p:clrMapOvr>
  <p:transition>
    <p:random/>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9681263"/>
      </p:ext>
    </p:extLst>
  </p:cSld>
  <p:clrMapOvr>
    <a:masterClrMapping/>
  </p:clrMapOvr>
  <p:transition>
    <p:random/>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43631755"/>
      </p:ext>
    </p:extLst>
  </p:cSld>
  <p:clrMapOvr>
    <a:masterClrMapping/>
  </p:clrMapOvr>
  <p:transition>
    <p:random/>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53859668"/>
      </p:ext>
    </p:extLst>
  </p:cSld>
  <p:clrMapOvr>
    <a:masterClrMapping/>
  </p:clrMapOvr>
  <p:transition>
    <p:random/>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539574359"/>
      </p:ext>
    </p:extLst>
  </p:cSld>
  <p:clrMapOvr>
    <a:masterClrMapping/>
  </p:clrMapOvr>
  <p:transition>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00723398"/>
      </p:ext>
    </p:extLst>
  </p:cSld>
  <p:clrMapOvr>
    <a:masterClrMapping/>
  </p:clrMapOvr>
  <p:transition>
    <p:random/>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781301571"/>
      </p:ext>
    </p:extLst>
  </p:cSld>
  <p:clrMapOvr>
    <a:masterClrMapping/>
  </p:clrMapOvr>
  <p:transition>
    <p:random/>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34531815"/>
      </p:ext>
    </p:extLst>
  </p:cSld>
  <p:clrMapOvr>
    <a:masterClrMapping/>
  </p:clrMapOvr>
  <p:transition>
    <p:random/>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68274646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432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17723193"/>
      </p:ext>
    </p:extLst>
  </p:cSld>
  <p:clrMapOvr>
    <a:masterClrMapping/>
  </p:clrMapOvr>
  <p:transition>
    <p:random/>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46553253"/>
      </p:ext>
    </p:extLst>
  </p:cSld>
  <p:clrMapOvr>
    <a:masterClrMapping/>
  </p:clrMapOvr>
  <p:transition>
    <p:random/>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57623765"/>
      </p:ext>
    </p:extLst>
  </p:cSld>
  <p:clrMapOvr>
    <a:masterClrMapping/>
  </p:clrMapOvr>
  <p:transition>
    <p:random/>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841880273"/>
      </p:ext>
    </p:extLst>
  </p:cSld>
  <p:clrMapOvr>
    <a:masterClrMapping/>
  </p:clrMapOvr>
  <p:transition>
    <p:random/>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162696903"/>
      </p:ext>
    </p:extLst>
  </p:cSld>
  <p:clrMapOvr>
    <a:masterClrMapping/>
  </p:clrMapOvr>
  <p:transition>
    <p:random/>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8265421"/>
      </p:ext>
    </p:extLst>
  </p:cSld>
  <p:clrMapOvr>
    <a:masterClrMapping/>
  </p:clrMapOvr>
  <p:transition>
    <p:random/>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12/21/24</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2136029056"/>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12/21/24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268969941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12/21/24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667323751"/>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12/21/24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1514274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12/21/24</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2186137794"/>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12/21/24</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709970780"/>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12/21/24</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336640280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12/21/24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3167934849"/>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12/21/24</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3311639865"/>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12/21/24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3302164915"/>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12/21/24</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638671765"/>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43374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484010"/>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567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84119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53181"/>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02047"/>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894874"/>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9121711"/>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09162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1592237"/>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897717"/>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271295"/>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42904280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01421197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657415108"/>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475793375"/>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12/21/24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939351337"/>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12/21/24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189413862"/>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12/21/24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760723496"/>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11793579"/>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987169548"/>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89372801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7717061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11458712"/>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91031726"/>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57365030"/>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8646280"/>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321635"/>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13684993"/>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45563521"/>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34441631"/>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15544961"/>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725836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44887972"/>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09361994"/>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70204095"/>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11917829"/>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50405067"/>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0161218"/>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49191853"/>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08957278"/>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77811837"/>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837052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71823672"/>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89038881"/>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225612052"/>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32492572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3623665573"/>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14354375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12/21/24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73660586"/>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12/21/24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86225712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12/21/24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973835839"/>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081485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2454796600"/>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536602637"/>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799138528"/>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738223146"/>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979637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4263936379"/>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2915229662"/>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12/21/24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194694725"/>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12/21/24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208624940"/>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12/21/24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0729253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48760376"/>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18718761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05237086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177781233"/>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426550"/>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531688"/>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234222"/>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146625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249986"/>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701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15351"/>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17394"/>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2505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381958"/>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3010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687794"/>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A70513-36CF-4195-9590-A9126FE2B173}"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3755682717"/>
      </p:ext>
    </p:extLst>
  </p:cSld>
  <p:clrMapOvr>
    <a:masterClrMapping/>
  </p:clrMapOvr>
  <p:transition>
    <p:random/>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42186402"/>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51484868"/>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77179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3501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41550096"/>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8853292"/>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80392729"/>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04150841"/>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8349258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6007649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15954887"/>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60693880"/>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341350"/>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04684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43828954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619487813"/>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844855884"/>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410345390"/>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41648782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1923005886"/>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209571155"/>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232547996"/>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98114689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7724866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01495800"/>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964615459"/>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12/21/24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141691441"/>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12/21/24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164363347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12/21/24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829062161"/>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12/21/24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1849385235"/>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12/21/24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2419903241"/>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12/21/24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2498999699"/>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12/21/24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633512670"/>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12/21/24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30978524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12/21/24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48377684"/>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12/21/24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2182248613"/>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12/21/24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4182319569"/>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388280748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1883225387"/>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83F4C-975D-E041-8514-8E4D930F84A4}" type="slidenum">
              <a:rPr lang="en-US" smtClean="0"/>
              <a:pPr>
                <a:defRPr/>
              </a:pPr>
              <a:t>‹#›</a:t>
            </a:fld>
            <a:endParaRPr lang="en-US"/>
          </a:p>
        </p:txBody>
      </p:sp>
    </p:spTree>
    <p:extLst>
      <p:ext uri="{BB962C8B-B14F-4D97-AF65-F5344CB8AC3E}">
        <p14:creationId xmlns:p14="http://schemas.microsoft.com/office/powerpoint/2010/main" val="86007456"/>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E58EA-59D6-D14E-8595-38C3FC1FBD9E}" type="slidenum">
              <a:rPr lang="en-US" smtClean="0"/>
              <a:pPr>
                <a:defRPr/>
              </a:pPr>
              <a:t>‹#›</a:t>
            </a:fld>
            <a:endParaRPr lang="en-US"/>
          </a:p>
        </p:txBody>
      </p:sp>
    </p:spTree>
    <p:extLst>
      <p:ext uri="{BB962C8B-B14F-4D97-AF65-F5344CB8AC3E}">
        <p14:creationId xmlns:p14="http://schemas.microsoft.com/office/powerpoint/2010/main" val="345248381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F34329-36FB-8045-A857-6B87ACF05743}" type="slidenum">
              <a:rPr lang="en-US" smtClean="0"/>
              <a:pPr>
                <a:defRPr/>
              </a:pPr>
              <a:t>‹#›</a:t>
            </a:fld>
            <a:endParaRPr lang="en-US"/>
          </a:p>
        </p:txBody>
      </p:sp>
    </p:spTree>
    <p:extLst>
      <p:ext uri="{BB962C8B-B14F-4D97-AF65-F5344CB8AC3E}">
        <p14:creationId xmlns:p14="http://schemas.microsoft.com/office/powerpoint/2010/main" val="629104925"/>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4107107970"/>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298EEC-5975-2044-AE96-C560D72AB1B9}" type="slidenum">
              <a:rPr lang="en-US" smtClean="0"/>
              <a:pPr>
                <a:defRPr/>
              </a:pPr>
              <a:t>‹#›</a:t>
            </a:fld>
            <a:endParaRPr lang="en-US"/>
          </a:p>
        </p:txBody>
      </p:sp>
    </p:spTree>
    <p:extLst>
      <p:ext uri="{BB962C8B-B14F-4D97-AF65-F5344CB8AC3E}">
        <p14:creationId xmlns:p14="http://schemas.microsoft.com/office/powerpoint/2010/main" val="41281088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81B0-56EC-E54C-8B69-C6049B09C6F1}" type="slidenum">
              <a:rPr lang="en-US" smtClean="0"/>
              <a:pPr>
                <a:defRPr/>
              </a:pPr>
              <a:t>‹#›</a:t>
            </a:fld>
            <a:endParaRPr lang="en-US"/>
          </a:p>
        </p:txBody>
      </p:sp>
    </p:spTree>
    <p:extLst>
      <p:ext uri="{BB962C8B-B14F-4D97-AF65-F5344CB8AC3E}">
        <p14:creationId xmlns:p14="http://schemas.microsoft.com/office/powerpoint/2010/main" val="3422030965"/>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8D880C-F111-DE4E-BC69-B898C79D15EE}" type="slidenum">
              <a:rPr lang="en-US" smtClean="0"/>
              <a:pPr>
                <a:defRPr/>
              </a:pPr>
              <a:t>‹#›</a:t>
            </a:fld>
            <a:endParaRPr lang="en-US"/>
          </a:p>
        </p:txBody>
      </p:sp>
    </p:spTree>
    <p:extLst>
      <p:ext uri="{BB962C8B-B14F-4D97-AF65-F5344CB8AC3E}">
        <p14:creationId xmlns:p14="http://schemas.microsoft.com/office/powerpoint/2010/main" val="3720906537"/>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26472E-5335-254C-9C38-DD6A0E161E36}" type="slidenum">
              <a:rPr lang="en-US" smtClean="0"/>
              <a:pPr>
                <a:defRPr/>
              </a:pPr>
              <a:t>‹#›</a:t>
            </a:fld>
            <a:endParaRPr lang="en-US"/>
          </a:p>
        </p:txBody>
      </p:sp>
    </p:spTree>
    <p:extLst>
      <p:ext uri="{BB962C8B-B14F-4D97-AF65-F5344CB8AC3E}">
        <p14:creationId xmlns:p14="http://schemas.microsoft.com/office/powerpoint/2010/main" val="1165489421"/>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23026D-8A6D-534F-AE4E-0D05609DF2D7}" type="slidenum">
              <a:rPr lang="en-US" smtClean="0"/>
              <a:pPr>
                <a:defRPr/>
              </a:pPr>
              <a:t>‹#›</a:t>
            </a:fld>
            <a:endParaRPr lang="en-US"/>
          </a:p>
        </p:txBody>
      </p:sp>
    </p:spTree>
    <p:extLst>
      <p:ext uri="{BB962C8B-B14F-4D97-AF65-F5344CB8AC3E}">
        <p14:creationId xmlns:p14="http://schemas.microsoft.com/office/powerpoint/2010/main" val="3428110780"/>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solidFill>
                  <a:srgbClr val="898989"/>
                </a:solidFill>
                <a:latin typeface="Calibri" pitchFamily="34" charset="0"/>
              </a:defRPr>
            </a:lvl1pPr>
          </a:lstStyle>
          <a:p>
            <a:fld id="{15AC3A39-1E92-45FB-BB5A-983AA510AE79}" type="datetime1">
              <a:rPr lang="en-US" altLang="en-US"/>
              <a:pPr/>
              <a:t>12/21/24</a:t>
            </a:fld>
            <a:endParaRPr lang="en-US" altLang="en-US"/>
          </a:p>
        </p:txBody>
      </p:sp>
      <p:sp>
        <p:nvSpPr>
          <p:cNvPr id="8" name="Rectangle 7"/>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8"/>
          <p:cNvSpPr>
            <a:spLocks noGrp="1" noChangeArrowheads="1"/>
          </p:cNvSpPr>
          <p:nvPr>
            <p:ph type="sldNum" sz="quarter" idx="12"/>
          </p:nvPr>
        </p:nvSpPr>
        <p:spPr/>
        <p:txBody>
          <a:bodyPr/>
          <a:lstStyle>
            <a:lvl1pPr>
              <a:defRPr>
                <a:solidFill>
                  <a:srgbClr val="898989"/>
                </a:solidFill>
                <a:latin typeface="Calibri" pitchFamily="34" charset="0"/>
              </a:defRPr>
            </a:lvl1pPr>
          </a:lstStyle>
          <a:p>
            <a:fld id="{5D314802-BA3D-4D38-A0B4-1B43219842CB}" type="slidenum">
              <a:rPr lang="en-US" altLang="en-US"/>
              <a:pPr/>
              <a:t>‹#›</a:t>
            </a:fld>
            <a:endParaRPr lang="en-US" altLang="en-US"/>
          </a:p>
        </p:txBody>
      </p:sp>
    </p:spTree>
    <p:extLst>
      <p:ext uri="{BB962C8B-B14F-4D97-AF65-F5344CB8AC3E}">
        <p14:creationId xmlns:p14="http://schemas.microsoft.com/office/powerpoint/2010/main" val="2578350212"/>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011B7A07-BFDB-4F39-935B-CD6725ABFDB9}" type="datetime1">
              <a:rPr lang="en-US" altLang="en-US"/>
              <a:pPr/>
              <a:t>12/21/24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D0FA8EF-A608-4378-810A-2AEDA717E925}" type="slidenum">
              <a:rPr lang="en-US" altLang="en-US"/>
              <a:pPr/>
              <a:t>‹#›</a:t>
            </a:fld>
            <a:endParaRPr lang="en-US" altLang="en-US"/>
          </a:p>
        </p:txBody>
      </p:sp>
    </p:spTree>
    <p:extLst>
      <p:ext uri="{BB962C8B-B14F-4D97-AF65-F5344CB8AC3E}">
        <p14:creationId xmlns:p14="http://schemas.microsoft.com/office/powerpoint/2010/main" val="1999269947"/>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535A4FF6-B7F9-477C-84E6-8108626B0E75}" type="datetime1">
              <a:rPr lang="en-US" altLang="en-US"/>
              <a:pPr/>
              <a:t>12/21/24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C21F853C-01D4-4D16-80F0-4F0EAB15CDC7}" type="slidenum">
              <a:rPr lang="en-US" altLang="en-US"/>
              <a:pPr/>
              <a:t>‹#›</a:t>
            </a:fld>
            <a:endParaRPr lang="en-US" altLang="en-US"/>
          </a:p>
        </p:txBody>
      </p:sp>
    </p:spTree>
    <p:extLst>
      <p:ext uri="{BB962C8B-B14F-4D97-AF65-F5344CB8AC3E}">
        <p14:creationId xmlns:p14="http://schemas.microsoft.com/office/powerpoint/2010/main" val="4273069382"/>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EE50E8D2-DBBD-473B-9665-95C539DC02CD}" type="datetime1">
              <a:rPr lang="en-US" altLang="en-US"/>
              <a:pPr/>
              <a:t>12/21/24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DAA1175-7FC8-49F4-904A-ECCBD214B174}" type="slidenum">
              <a:rPr lang="en-US" altLang="en-US"/>
              <a:pPr/>
              <a:t>‹#›</a:t>
            </a:fld>
            <a:endParaRPr lang="en-US" altLang="en-US"/>
          </a:p>
        </p:txBody>
      </p:sp>
    </p:spTree>
    <p:extLst>
      <p:ext uri="{BB962C8B-B14F-4D97-AF65-F5344CB8AC3E}">
        <p14:creationId xmlns:p14="http://schemas.microsoft.com/office/powerpoint/2010/main" val="1017784817"/>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C031ED4-8CED-48F7-A7C5-0FA4CAB03742}" type="datetime1">
              <a:rPr lang="en-US" altLang="en-US"/>
              <a:pPr/>
              <a:t>12/21/24</a:t>
            </a:fld>
            <a:endParaRPr lang="en-US" altLang="en-US"/>
          </a:p>
        </p:txBody>
      </p:sp>
      <p:sp>
        <p:nvSpPr>
          <p:cNvPr id="8"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E85F460-0929-4F88-B2C9-3009A2129A6A}" type="slidenum">
              <a:rPr lang="en-US" altLang="en-US"/>
              <a:pPr/>
              <a:t>‹#›</a:t>
            </a:fld>
            <a:endParaRPr lang="en-US" altLang="en-US"/>
          </a:p>
        </p:txBody>
      </p:sp>
    </p:spTree>
    <p:extLst>
      <p:ext uri="{BB962C8B-B14F-4D97-AF65-F5344CB8AC3E}">
        <p14:creationId xmlns:p14="http://schemas.microsoft.com/office/powerpoint/2010/main" val="1725715264"/>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E6961-E5C9-4A86-83B3-DF2749B28EEC}" type="datetime1">
              <a:rPr lang="en-US" altLang="en-US"/>
              <a:pPr/>
              <a:t>12/21/24</a:t>
            </a:fld>
            <a:endParaRPr lang="en-US" altLang="en-US"/>
          </a:p>
        </p:txBody>
      </p:sp>
      <p:sp>
        <p:nvSpPr>
          <p:cNvPr id="4"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5"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A74A9397-EE81-4F72-A915-926E2596C9D3}" type="slidenum">
              <a:rPr lang="en-US" altLang="en-US"/>
              <a:pPr/>
              <a:t>‹#›</a:t>
            </a:fld>
            <a:endParaRPr lang="en-US" altLang="en-US"/>
          </a:p>
        </p:txBody>
      </p:sp>
    </p:spTree>
    <p:extLst>
      <p:ext uri="{BB962C8B-B14F-4D97-AF65-F5344CB8AC3E}">
        <p14:creationId xmlns:p14="http://schemas.microsoft.com/office/powerpoint/2010/main" val="11889853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CC0666A3-1EC1-400D-BB9A-D65BD102798E}" type="datetime1">
              <a:rPr lang="en-US" altLang="en-US"/>
              <a:pPr/>
              <a:t>12/21/24</a:t>
            </a:fld>
            <a:endParaRPr lang="en-US" altLang="en-US"/>
          </a:p>
        </p:txBody>
      </p:sp>
      <p:sp>
        <p:nvSpPr>
          <p:cNvPr id="3"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4"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920E269D-38AD-493B-A211-032776FFA209}" type="slidenum">
              <a:rPr lang="en-US" altLang="en-US"/>
              <a:pPr/>
              <a:t>‹#›</a:t>
            </a:fld>
            <a:endParaRPr lang="en-US" altLang="en-US"/>
          </a:p>
        </p:txBody>
      </p:sp>
    </p:spTree>
    <p:extLst>
      <p:ext uri="{BB962C8B-B14F-4D97-AF65-F5344CB8AC3E}">
        <p14:creationId xmlns:p14="http://schemas.microsoft.com/office/powerpoint/2010/main" val="1768578008"/>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3B7EBCDE-827D-43E7-85DF-D733B4C107BB}" type="datetime1">
              <a:rPr lang="en-US" altLang="en-US"/>
              <a:pPr/>
              <a:t>12/21/24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963DB05-F6D5-40DD-8802-7A145BC64736}" type="slidenum">
              <a:rPr lang="en-US" altLang="en-US"/>
              <a:pPr/>
              <a:t>‹#›</a:t>
            </a:fld>
            <a:endParaRPr lang="en-US" altLang="en-US"/>
          </a:p>
        </p:txBody>
      </p:sp>
    </p:spTree>
    <p:extLst>
      <p:ext uri="{BB962C8B-B14F-4D97-AF65-F5344CB8AC3E}">
        <p14:creationId xmlns:p14="http://schemas.microsoft.com/office/powerpoint/2010/main" val="3674711658"/>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B191BC4C-0010-4608-9EB7-B9DA9C7BA93C}" type="datetime1">
              <a:rPr lang="en-US" altLang="en-US"/>
              <a:pPr/>
              <a:t>12/21/24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3D84829-8389-4F58-9DB5-959ABF679E72}" type="slidenum">
              <a:rPr lang="en-US" altLang="en-US"/>
              <a:pPr/>
              <a:t>‹#›</a:t>
            </a:fld>
            <a:endParaRPr lang="en-US" altLang="en-US"/>
          </a:p>
        </p:txBody>
      </p:sp>
    </p:spTree>
    <p:extLst>
      <p:ext uri="{BB962C8B-B14F-4D97-AF65-F5344CB8AC3E}">
        <p14:creationId xmlns:p14="http://schemas.microsoft.com/office/powerpoint/2010/main" val="3046273265"/>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D29FA71C-6BBA-4F2C-8AFB-A3CE22578AC6}" type="datetime1">
              <a:rPr lang="en-US" altLang="en-US"/>
              <a:pPr/>
              <a:t>12/21/24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3D708A1-8A68-41C9-A463-0C6960FC8C35}" type="slidenum">
              <a:rPr lang="en-US" altLang="en-US"/>
              <a:pPr/>
              <a:t>‹#›</a:t>
            </a:fld>
            <a:endParaRPr lang="en-US" altLang="en-US"/>
          </a:p>
        </p:txBody>
      </p:sp>
    </p:spTree>
    <p:extLst>
      <p:ext uri="{BB962C8B-B14F-4D97-AF65-F5344CB8AC3E}">
        <p14:creationId xmlns:p14="http://schemas.microsoft.com/office/powerpoint/2010/main" val="1645873658"/>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0A3A7-AFDF-4E5B-AB48-DD15DFC2068B}" type="datetime1">
              <a:rPr lang="en-US" altLang="en-US"/>
              <a:pPr/>
              <a:t>12/21/24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B6AAF131-2101-4382-B759-6399D67742B1}" type="slidenum">
              <a:rPr lang="en-US" altLang="en-US"/>
              <a:pPr/>
              <a:t>‹#›</a:t>
            </a:fld>
            <a:endParaRPr lang="en-US" altLang="en-US"/>
          </a:p>
        </p:txBody>
      </p:sp>
    </p:spTree>
    <p:extLst>
      <p:ext uri="{BB962C8B-B14F-4D97-AF65-F5344CB8AC3E}">
        <p14:creationId xmlns:p14="http://schemas.microsoft.com/office/powerpoint/2010/main" val="1335706039"/>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96677"/>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804411"/>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2592801"/>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2489952"/>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1565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688678"/>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7826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470105"/>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843117"/>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732597"/>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11583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256613"/>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822299449"/>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672063347"/>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4779010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885955543"/>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999128881"/>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970602018"/>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784980985"/>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889677008"/>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780035080"/>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683225149"/>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737098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975379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253346602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1.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3.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20.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5.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7.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7.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0.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theme" Target="../theme/theme31.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image" Target="../media/image7.jpeg"/><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2.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image" Target="../media/image7.jpeg"/><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3.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4.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theme" Target="../theme/theme36.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image" Target="../media/image4.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3.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0.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1.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2.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3.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4.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5.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6.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7.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48.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49.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0.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0.xml"/><Relationship Id="rId13" Type="http://schemas.openxmlformats.org/officeDocument/2006/relationships/image" Target="../media/image8.png"/><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51.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5" Type="http://schemas.openxmlformats.org/officeDocument/2006/relationships/image" Target="../media/image10.png"/><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 Id="rId14" Type="http://schemas.openxmlformats.org/officeDocument/2006/relationships/image" Target="../media/image9.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1.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52.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theme" Target="../theme/theme53.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3.xml"/><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theme" Target="../theme/theme54.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5.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5.xml"/><Relationship Id="rId13" Type="http://schemas.openxmlformats.org/officeDocument/2006/relationships/image" Target="../media/image11.jpeg"/><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theme" Target="../theme/theme56.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image" Target="../media/image13.emf"/><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theme" Target="../theme/theme57.xml"/><Relationship Id="rId17" Type="http://schemas.openxmlformats.org/officeDocument/2006/relationships/image" Target="../media/image17.png"/><Relationship Id="rId2" Type="http://schemas.openxmlformats.org/officeDocument/2006/relationships/slideLayout" Target="../slideLayouts/slideLayout620.xml"/><Relationship Id="rId16" Type="http://schemas.openxmlformats.org/officeDocument/2006/relationships/image" Target="../media/image16.png"/><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5" Type="http://schemas.openxmlformats.org/officeDocument/2006/relationships/image" Target="../media/image15.png"/><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 Id="rId14" Type="http://schemas.openxmlformats.org/officeDocument/2006/relationships/image" Target="../media/image14.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7.xml"/><Relationship Id="rId3" Type="http://schemas.openxmlformats.org/officeDocument/2006/relationships/slideLayout" Target="../slideLayouts/slideLayout632.xml"/><Relationship Id="rId7" Type="http://schemas.openxmlformats.org/officeDocument/2006/relationships/slideLayout" Target="../slideLayouts/slideLayout636.xml"/><Relationship Id="rId12" Type="http://schemas.openxmlformats.org/officeDocument/2006/relationships/theme" Target="../theme/theme58.xml"/><Relationship Id="rId2" Type="http://schemas.openxmlformats.org/officeDocument/2006/relationships/slideLayout" Target="../slideLayouts/slideLayout631.xml"/><Relationship Id="rId1" Type="http://schemas.openxmlformats.org/officeDocument/2006/relationships/slideLayout" Target="../slideLayouts/slideLayout630.xml"/><Relationship Id="rId6" Type="http://schemas.openxmlformats.org/officeDocument/2006/relationships/slideLayout" Target="../slideLayouts/slideLayout635.xml"/><Relationship Id="rId11" Type="http://schemas.openxmlformats.org/officeDocument/2006/relationships/slideLayout" Target="../slideLayouts/slideLayout640.xml"/><Relationship Id="rId5" Type="http://schemas.openxmlformats.org/officeDocument/2006/relationships/slideLayout" Target="../slideLayouts/slideLayout634.xml"/><Relationship Id="rId10" Type="http://schemas.openxmlformats.org/officeDocument/2006/relationships/slideLayout" Target="../slideLayouts/slideLayout639.xml"/><Relationship Id="rId4" Type="http://schemas.openxmlformats.org/officeDocument/2006/relationships/slideLayout" Target="../slideLayouts/slideLayout633.xml"/><Relationship Id="rId9" Type="http://schemas.openxmlformats.org/officeDocument/2006/relationships/slideLayout" Target="../slideLayouts/slideLayout63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8.xml"/><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theme" Target="../theme/theme59.xml"/><Relationship Id="rId2" Type="http://schemas.openxmlformats.org/officeDocument/2006/relationships/slideLayout" Target="../slideLayouts/slideLayout642.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9.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theme" Target="../theme/theme60.xml"/><Relationship Id="rId2" Type="http://schemas.openxmlformats.org/officeDocument/2006/relationships/slideLayout" Target="../slideLayouts/slideLayout653.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70.xml"/><Relationship Id="rId13" Type="http://schemas.openxmlformats.org/officeDocument/2006/relationships/image" Target="../media/image18.jpeg"/><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theme" Target="../theme/theme61.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5" Type="http://schemas.openxmlformats.org/officeDocument/2006/relationships/image" Target="../media/image20.jpeg"/><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 Id="rId14" Type="http://schemas.openxmlformats.org/officeDocument/2006/relationships/image" Target="../media/image19.jpe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image" Target="../media/image22.jpeg"/><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theme" Target="../theme/theme62.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2.xml"/><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theme" Target="../theme/theme63.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3.xml"/><Relationship Id="rId13" Type="http://schemas.openxmlformats.org/officeDocument/2006/relationships/image" Target="../media/image18.jpeg"/><Relationship Id="rId3" Type="http://schemas.openxmlformats.org/officeDocument/2006/relationships/slideLayout" Target="../slideLayouts/slideLayout698.xml"/><Relationship Id="rId7" Type="http://schemas.openxmlformats.org/officeDocument/2006/relationships/slideLayout" Target="../slideLayouts/slideLayout702.xml"/><Relationship Id="rId12" Type="http://schemas.openxmlformats.org/officeDocument/2006/relationships/theme" Target="../theme/theme64.xml"/><Relationship Id="rId2" Type="http://schemas.openxmlformats.org/officeDocument/2006/relationships/slideLayout" Target="../slideLayouts/slideLayout697.xml"/><Relationship Id="rId1" Type="http://schemas.openxmlformats.org/officeDocument/2006/relationships/slideLayout" Target="../slideLayouts/slideLayout696.xml"/><Relationship Id="rId6" Type="http://schemas.openxmlformats.org/officeDocument/2006/relationships/slideLayout" Target="../slideLayouts/slideLayout701.xml"/><Relationship Id="rId11" Type="http://schemas.openxmlformats.org/officeDocument/2006/relationships/slideLayout" Target="../slideLayouts/slideLayout706.xml"/><Relationship Id="rId5" Type="http://schemas.openxmlformats.org/officeDocument/2006/relationships/slideLayout" Target="../slideLayouts/slideLayout700.xml"/><Relationship Id="rId15" Type="http://schemas.openxmlformats.org/officeDocument/2006/relationships/image" Target="../media/image20.jpeg"/><Relationship Id="rId10" Type="http://schemas.openxmlformats.org/officeDocument/2006/relationships/slideLayout" Target="../slideLayouts/slideLayout705.xml"/><Relationship Id="rId4" Type="http://schemas.openxmlformats.org/officeDocument/2006/relationships/slideLayout" Target="../slideLayouts/slideLayout699.xml"/><Relationship Id="rId9" Type="http://schemas.openxmlformats.org/officeDocument/2006/relationships/slideLayout" Target="../slideLayouts/slideLayout704.xml"/><Relationship Id="rId14" Type="http://schemas.openxmlformats.org/officeDocument/2006/relationships/image" Target="../media/image19.jpeg"/></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4.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theme" Target="../theme/theme65.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5.xml"/><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theme" Target="../theme/theme66.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6.xml"/><Relationship Id="rId3" Type="http://schemas.openxmlformats.org/officeDocument/2006/relationships/slideLayout" Target="../slideLayouts/slideLayout731.xml"/><Relationship Id="rId7" Type="http://schemas.openxmlformats.org/officeDocument/2006/relationships/slideLayout" Target="../slideLayouts/slideLayout735.xml"/><Relationship Id="rId12" Type="http://schemas.openxmlformats.org/officeDocument/2006/relationships/theme" Target="../theme/theme67.xml"/><Relationship Id="rId2" Type="http://schemas.openxmlformats.org/officeDocument/2006/relationships/slideLayout" Target="../slideLayouts/slideLayout730.xml"/><Relationship Id="rId1" Type="http://schemas.openxmlformats.org/officeDocument/2006/relationships/slideLayout" Target="../slideLayouts/slideLayout729.xml"/><Relationship Id="rId6" Type="http://schemas.openxmlformats.org/officeDocument/2006/relationships/slideLayout" Target="../slideLayouts/slideLayout734.xml"/><Relationship Id="rId11" Type="http://schemas.openxmlformats.org/officeDocument/2006/relationships/slideLayout" Target="../slideLayouts/slideLayout739.xml"/><Relationship Id="rId5" Type="http://schemas.openxmlformats.org/officeDocument/2006/relationships/slideLayout" Target="../slideLayouts/slideLayout733.xml"/><Relationship Id="rId10" Type="http://schemas.openxmlformats.org/officeDocument/2006/relationships/slideLayout" Target="../slideLayouts/slideLayout738.xml"/><Relationship Id="rId4" Type="http://schemas.openxmlformats.org/officeDocument/2006/relationships/slideLayout" Target="../slideLayouts/slideLayout732.xml"/><Relationship Id="rId9" Type="http://schemas.openxmlformats.org/officeDocument/2006/relationships/slideLayout" Target="../slideLayouts/slideLayout73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7.xml"/><Relationship Id="rId13" Type="http://schemas.openxmlformats.org/officeDocument/2006/relationships/image" Target="../media/image23.jpeg"/><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68.xml"/><Relationship Id="rId17" Type="http://schemas.openxmlformats.org/officeDocument/2006/relationships/image" Target="../media/image27.png"/><Relationship Id="rId2" Type="http://schemas.openxmlformats.org/officeDocument/2006/relationships/slideLayout" Target="../slideLayouts/slideLayout741.xml"/><Relationship Id="rId16" Type="http://schemas.openxmlformats.org/officeDocument/2006/relationships/image" Target="../media/image26.png"/><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5" Type="http://schemas.openxmlformats.org/officeDocument/2006/relationships/image" Target="../media/image25.png"/><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 Id="rId14" Type="http://schemas.openxmlformats.org/officeDocument/2006/relationships/image" Target="../media/image24.png"/></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8.xml"/><Relationship Id="rId13" Type="http://schemas.openxmlformats.org/officeDocument/2006/relationships/image" Target="../media/image1.jpeg"/><Relationship Id="rId3" Type="http://schemas.openxmlformats.org/officeDocument/2006/relationships/slideLayout" Target="../slideLayouts/slideLayout753.xml"/><Relationship Id="rId7" Type="http://schemas.openxmlformats.org/officeDocument/2006/relationships/slideLayout" Target="../slideLayouts/slideLayout757.xml"/><Relationship Id="rId12" Type="http://schemas.openxmlformats.org/officeDocument/2006/relationships/theme" Target="../theme/theme69.xml"/><Relationship Id="rId2" Type="http://schemas.openxmlformats.org/officeDocument/2006/relationships/slideLayout" Target="../slideLayouts/slideLayout752.xml"/><Relationship Id="rId1" Type="http://schemas.openxmlformats.org/officeDocument/2006/relationships/slideLayout" Target="../slideLayouts/slideLayout751.xml"/><Relationship Id="rId6" Type="http://schemas.openxmlformats.org/officeDocument/2006/relationships/slideLayout" Target="../slideLayouts/slideLayout756.xml"/><Relationship Id="rId11" Type="http://schemas.openxmlformats.org/officeDocument/2006/relationships/slideLayout" Target="../slideLayouts/slideLayout761.xml"/><Relationship Id="rId5" Type="http://schemas.openxmlformats.org/officeDocument/2006/relationships/slideLayout" Target="../slideLayouts/slideLayout755.xml"/><Relationship Id="rId10" Type="http://schemas.openxmlformats.org/officeDocument/2006/relationships/slideLayout" Target="../slideLayouts/slideLayout760.xml"/><Relationship Id="rId4" Type="http://schemas.openxmlformats.org/officeDocument/2006/relationships/slideLayout" Target="../slideLayouts/slideLayout754.xml"/><Relationship Id="rId9" Type="http://schemas.openxmlformats.org/officeDocument/2006/relationships/slideLayout" Target="../slideLayouts/slideLayout7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9.xml"/><Relationship Id="rId13" Type="http://schemas.openxmlformats.org/officeDocument/2006/relationships/image" Target="../media/image23.jpeg"/><Relationship Id="rId3" Type="http://schemas.openxmlformats.org/officeDocument/2006/relationships/slideLayout" Target="../slideLayouts/slideLayout764.xml"/><Relationship Id="rId7" Type="http://schemas.openxmlformats.org/officeDocument/2006/relationships/slideLayout" Target="../slideLayouts/slideLayout768.xml"/><Relationship Id="rId12" Type="http://schemas.openxmlformats.org/officeDocument/2006/relationships/theme" Target="../theme/theme70.xml"/><Relationship Id="rId17" Type="http://schemas.openxmlformats.org/officeDocument/2006/relationships/image" Target="../media/image27.png"/><Relationship Id="rId2" Type="http://schemas.openxmlformats.org/officeDocument/2006/relationships/slideLayout" Target="../slideLayouts/slideLayout763.xml"/><Relationship Id="rId16" Type="http://schemas.openxmlformats.org/officeDocument/2006/relationships/image" Target="../media/image26.png"/><Relationship Id="rId1" Type="http://schemas.openxmlformats.org/officeDocument/2006/relationships/slideLayout" Target="../slideLayouts/slideLayout762.xml"/><Relationship Id="rId6" Type="http://schemas.openxmlformats.org/officeDocument/2006/relationships/slideLayout" Target="../slideLayouts/slideLayout767.xml"/><Relationship Id="rId11" Type="http://schemas.openxmlformats.org/officeDocument/2006/relationships/slideLayout" Target="../slideLayouts/slideLayout772.xml"/><Relationship Id="rId5" Type="http://schemas.openxmlformats.org/officeDocument/2006/relationships/slideLayout" Target="../slideLayouts/slideLayout766.xml"/><Relationship Id="rId15" Type="http://schemas.openxmlformats.org/officeDocument/2006/relationships/image" Target="../media/image25.png"/><Relationship Id="rId10" Type="http://schemas.openxmlformats.org/officeDocument/2006/relationships/slideLayout" Target="../slideLayouts/slideLayout771.xml"/><Relationship Id="rId4" Type="http://schemas.openxmlformats.org/officeDocument/2006/relationships/slideLayout" Target="../slideLayouts/slideLayout765.xml"/><Relationship Id="rId9" Type="http://schemas.openxmlformats.org/officeDocument/2006/relationships/slideLayout" Target="../slideLayouts/slideLayout770.xml"/><Relationship Id="rId14" Type="http://schemas.openxmlformats.org/officeDocument/2006/relationships/image" Target="../media/image24.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80.xml"/><Relationship Id="rId3" Type="http://schemas.openxmlformats.org/officeDocument/2006/relationships/slideLayout" Target="../slideLayouts/slideLayout775.xml"/><Relationship Id="rId7" Type="http://schemas.openxmlformats.org/officeDocument/2006/relationships/slideLayout" Target="../slideLayouts/slideLayout779.xml"/><Relationship Id="rId12" Type="http://schemas.openxmlformats.org/officeDocument/2006/relationships/theme" Target="../theme/theme71.xml"/><Relationship Id="rId2" Type="http://schemas.openxmlformats.org/officeDocument/2006/relationships/slideLayout" Target="../slideLayouts/slideLayout774.xml"/><Relationship Id="rId1" Type="http://schemas.openxmlformats.org/officeDocument/2006/relationships/slideLayout" Target="../slideLayouts/slideLayout773.xml"/><Relationship Id="rId6" Type="http://schemas.openxmlformats.org/officeDocument/2006/relationships/slideLayout" Target="../slideLayouts/slideLayout778.xml"/><Relationship Id="rId11" Type="http://schemas.openxmlformats.org/officeDocument/2006/relationships/slideLayout" Target="../slideLayouts/slideLayout783.xml"/><Relationship Id="rId5" Type="http://schemas.openxmlformats.org/officeDocument/2006/relationships/slideLayout" Target="../slideLayouts/slideLayout777.xml"/><Relationship Id="rId10" Type="http://schemas.openxmlformats.org/officeDocument/2006/relationships/slideLayout" Target="../slideLayouts/slideLayout782.xml"/><Relationship Id="rId4" Type="http://schemas.openxmlformats.org/officeDocument/2006/relationships/slideLayout" Target="../slideLayouts/slideLayout776.xml"/><Relationship Id="rId9" Type="http://schemas.openxmlformats.org/officeDocument/2006/relationships/slideLayout" Target="../slideLayouts/slideLayout78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91.xml"/><Relationship Id="rId3" Type="http://schemas.openxmlformats.org/officeDocument/2006/relationships/slideLayout" Target="../slideLayouts/slideLayout786.xml"/><Relationship Id="rId7" Type="http://schemas.openxmlformats.org/officeDocument/2006/relationships/slideLayout" Target="../slideLayouts/slideLayout790.xml"/><Relationship Id="rId12" Type="http://schemas.openxmlformats.org/officeDocument/2006/relationships/theme" Target="../theme/theme72.xml"/><Relationship Id="rId2" Type="http://schemas.openxmlformats.org/officeDocument/2006/relationships/slideLayout" Target="../slideLayouts/slideLayout785.xml"/><Relationship Id="rId1" Type="http://schemas.openxmlformats.org/officeDocument/2006/relationships/slideLayout" Target="../slideLayouts/slideLayout784.xml"/><Relationship Id="rId6" Type="http://schemas.openxmlformats.org/officeDocument/2006/relationships/slideLayout" Target="../slideLayouts/slideLayout789.xml"/><Relationship Id="rId11" Type="http://schemas.openxmlformats.org/officeDocument/2006/relationships/slideLayout" Target="../slideLayouts/slideLayout794.xml"/><Relationship Id="rId5" Type="http://schemas.openxmlformats.org/officeDocument/2006/relationships/slideLayout" Target="../slideLayouts/slideLayout788.xml"/><Relationship Id="rId10" Type="http://schemas.openxmlformats.org/officeDocument/2006/relationships/slideLayout" Target="../slideLayouts/slideLayout793.xml"/><Relationship Id="rId4" Type="http://schemas.openxmlformats.org/officeDocument/2006/relationships/slideLayout" Target="../slideLayouts/slideLayout787.xml"/><Relationship Id="rId9" Type="http://schemas.openxmlformats.org/officeDocument/2006/relationships/slideLayout" Target="../slideLayouts/slideLayout79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02.xml"/><Relationship Id="rId13" Type="http://schemas.openxmlformats.org/officeDocument/2006/relationships/image" Target="../media/image18.jpeg"/><Relationship Id="rId3" Type="http://schemas.openxmlformats.org/officeDocument/2006/relationships/slideLayout" Target="../slideLayouts/slideLayout797.xml"/><Relationship Id="rId7" Type="http://schemas.openxmlformats.org/officeDocument/2006/relationships/slideLayout" Target="../slideLayouts/slideLayout801.xml"/><Relationship Id="rId12" Type="http://schemas.openxmlformats.org/officeDocument/2006/relationships/theme" Target="../theme/theme73.xml"/><Relationship Id="rId2" Type="http://schemas.openxmlformats.org/officeDocument/2006/relationships/slideLayout" Target="../slideLayouts/slideLayout796.xml"/><Relationship Id="rId1" Type="http://schemas.openxmlformats.org/officeDocument/2006/relationships/slideLayout" Target="../slideLayouts/slideLayout795.xml"/><Relationship Id="rId6" Type="http://schemas.openxmlformats.org/officeDocument/2006/relationships/slideLayout" Target="../slideLayouts/slideLayout800.xml"/><Relationship Id="rId11" Type="http://schemas.openxmlformats.org/officeDocument/2006/relationships/slideLayout" Target="../slideLayouts/slideLayout805.xml"/><Relationship Id="rId5" Type="http://schemas.openxmlformats.org/officeDocument/2006/relationships/slideLayout" Target="../slideLayouts/slideLayout799.xml"/><Relationship Id="rId15" Type="http://schemas.openxmlformats.org/officeDocument/2006/relationships/image" Target="../media/image20.jpeg"/><Relationship Id="rId10" Type="http://schemas.openxmlformats.org/officeDocument/2006/relationships/slideLayout" Target="../slideLayouts/slideLayout804.xml"/><Relationship Id="rId4" Type="http://schemas.openxmlformats.org/officeDocument/2006/relationships/slideLayout" Target="../slideLayouts/slideLayout798.xml"/><Relationship Id="rId9" Type="http://schemas.openxmlformats.org/officeDocument/2006/relationships/slideLayout" Target="../slideLayouts/slideLayout803.xml"/><Relationship Id="rId14" Type="http://schemas.openxmlformats.org/officeDocument/2006/relationships/image" Target="../media/image19.jpe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13.xml"/><Relationship Id="rId13" Type="http://schemas.openxmlformats.org/officeDocument/2006/relationships/image" Target="../media/image29.jpeg"/><Relationship Id="rId3" Type="http://schemas.openxmlformats.org/officeDocument/2006/relationships/slideLayout" Target="../slideLayouts/slideLayout808.xml"/><Relationship Id="rId7" Type="http://schemas.openxmlformats.org/officeDocument/2006/relationships/slideLayout" Target="../slideLayouts/slideLayout812.xml"/><Relationship Id="rId12" Type="http://schemas.openxmlformats.org/officeDocument/2006/relationships/theme" Target="../theme/theme74.xml"/><Relationship Id="rId2" Type="http://schemas.openxmlformats.org/officeDocument/2006/relationships/slideLayout" Target="../slideLayouts/slideLayout807.xml"/><Relationship Id="rId1" Type="http://schemas.openxmlformats.org/officeDocument/2006/relationships/slideLayout" Target="../slideLayouts/slideLayout806.xml"/><Relationship Id="rId6" Type="http://schemas.openxmlformats.org/officeDocument/2006/relationships/slideLayout" Target="../slideLayouts/slideLayout811.xml"/><Relationship Id="rId11" Type="http://schemas.openxmlformats.org/officeDocument/2006/relationships/slideLayout" Target="../slideLayouts/slideLayout816.xml"/><Relationship Id="rId5" Type="http://schemas.openxmlformats.org/officeDocument/2006/relationships/slideLayout" Target="../slideLayouts/slideLayout810.xml"/><Relationship Id="rId10" Type="http://schemas.openxmlformats.org/officeDocument/2006/relationships/slideLayout" Target="../slideLayouts/slideLayout815.xml"/><Relationship Id="rId4" Type="http://schemas.openxmlformats.org/officeDocument/2006/relationships/slideLayout" Target="../slideLayouts/slideLayout809.xml"/><Relationship Id="rId9" Type="http://schemas.openxmlformats.org/officeDocument/2006/relationships/slideLayout" Target="../slideLayouts/slideLayout81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24.xml"/><Relationship Id="rId13" Type="http://schemas.openxmlformats.org/officeDocument/2006/relationships/theme" Target="../theme/theme75.xml"/><Relationship Id="rId3" Type="http://schemas.openxmlformats.org/officeDocument/2006/relationships/slideLayout" Target="../slideLayouts/slideLayout819.xml"/><Relationship Id="rId7" Type="http://schemas.openxmlformats.org/officeDocument/2006/relationships/slideLayout" Target="../slideLayouts/slideLayout823.xml"/><Relationship Id="rId12" Type="http://schemas.openxmlformats.org/officeDocument/2006/relationships/slideLayout" Target="../slideLayouts/slideLayout828.xml"/><Relationship Id="rId2" Type="http://schemas.openxmlformats.org/officeDocument/2006/relationships/slideLayout" Target="../slideLayouts/slideLayout818.xml"/><Relationship Id="rId1" Type="http://schemas.openxmlformats.org/officeDocument/2006/relationships/slideLayout" Target="../slideLayouts/slideLayout817.xml"/><Relationship Id="rId6" Type="http://schemas.openxmlformats.org/officeDocument/2006/relationships/slideLayout" Target="../slideLayouts/slideLayout822.xml"/><Relationship Id="rId11" Type="http://schemas.openxmlformats.org/officeDocument/2006/relationships/slideLayout" Target="../slideLayouts/slideLayout827.xml"/><Relationship Id="rId5" Type="http://schemas.openxmlformats.org/officeDocument/2006/relationships/slideLayout" Target="../slideLayouts/slideLayout821.xml"/><Relationship Id="rId10" Type="http://schemas.openxmlformats.org/officeDocument/2006/relationships/slideLayout" Target="../slideLayouts/slideLayout826.xml"/><Relationship Id="rId4" Type="http://schemas.openxmlformats.org/officeDocument/2006/relationships/slideLayout" Target="../slideLayouts/slideLayout820.xml"/><Relationship Id="rId9" Type="http://schemas.openxmlformats.org/officeDocument/2006/relationships/slideLayout" Target="../slideLayouts/slideLayout82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36.xml"/><Relationship Id="rId3" Type="http://schemas.openxmlformats.org/officeDocument/2006/relationships/slideLayout" Target="../slideLayouts/slideLayout831.xml"/><Relationship Id="rId7" Type="http://schemas.openxmlformats.org/officeDocument/2006/relationships/slideLayout" Target="../slideLayouts/slideLayout835.xml"/><Relationship Id="rId12" Type="http://schemas.openxmlformats.org/officeDocument/2006/relationships/theme" Target="../theme/theme76.xml"/><Relationship Id="rId2" Type="http://schemas.openxmlformats.org/officeDocument/2006/relationships/slideLayout" Target="../slideLayouts/slideLayout830.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5" Type="http://schemas.openxmlformats.org/officeDocument/2006/relationships/slideLayout" Target="../slideLayouts/slideLayout833.xml"/><Relationship Id="rId10" Type="http://schemas.openxmlformats.org/officeDocument/2006/relationships/slideLayout" Target="../slideLayouts/slideLayout838.xml"/><Relationship Id="rId4" Type="http://schemas.openxmlformats.org/officeDocument/2006/relationships/slideLayout" Target="../slideLayouts/slideLayout832.xml"/><Relationship Id="rId9" Type="http://schemas.openxmlformats.org/officeDocument/2006/relationships/slideLayout" Target="../slideLayouts/slideLayout837.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47.xml"/><Relationship Id="rId13" Type="http://schemas.openxmlformats.org/officeDocument/2006/relationships/slideLayout" Target="../slideLayouts/slideLayout852.xml"/><Relationship Id="rId18" Type="http://schemas.openxmlformats.org/officeDocument/2006/relationships/slideLayout" Target="../slideLayouts/slideLayout857.xml"/><Relationship Id="rId3" Type="http://schemas.openxmlformats.org/officeDocument/2006/relationships/slideLayout" Target="../slideLayouts/slideLayout842.xml"/><Relationship Id="rId21" Type="http://schemas.openxmlformats.org/officeDocument/2006/relationships/slideLayout" Target="../slideLayouts/slideLayout860.xml"/><Relationship Id="rId7" Type="http://schemas.openxmlformats.org/officeDocument/2006/relationships/slideLayout" Target="../slideLayouts/slideLayout846.xml"/><Relationship Id="rId12" Type="http://schemas.openxmlformats.org/officeDocument/2006/relationships/slideLayout" Target="../slideLayouts/slideLayout851.xml"/><Relationship Id="rId17" Type="http://schemas.openxmlformats.org/officeDocument/2006/relationships/slideLayout" Target="../slideLayouts/slideLayout856.xml"/><Relationship Id="rId2" Type="http://schemas.openxmlformats.org/officeDocument/2006/relationships/slideLayout" Target="../slideLayouts/slideLayout841.xml"/><Relationship Id="rId16" Type="http://schemas.openxmlformats.org/officeDocument/2006/relationships/slideLayout" Target="../slideLayouts/slideLayout855.xml"/><Relationship Id="rId20" Type="http://schemas.openxmlformats.org/officeDocument/2006/relationships/slideLayout" Target="../slideLayouts/slideLayout859.xml"/><Relationship Id="rId1" Type="http://schemas.openxmlformats.org/officeDocument/2006/relationships/slideLayout" Target="../slideLayouts/slideLayout840.xml"/><Relationship Id="rId6" Type="http://schemas.openxmlformats.org/officeDocument/2006/relationships/slideLayout" Target="../slideLayouts/slideLayout845.xml"/><Relationship Id="rId11" Type="http://schemas.openxmlformats.org/officeDocument/2006/relationships/slideLayout" Target="../slideLayouts/slideLayout850.xml"/><Relationship Id="rId5" Type="http://schemas.openxmlformats.org/officeDocument/2006/relationships/slideLayout" Target="../slideLayouts/slideLayout844.xml"/><Relationship Id="rId15" Type="http://schemas.openxmlformats.org/officeDocument/2006/relationships/slideLayout" Target="../slideLayouts/slideLayout854.xml"/><Relationship Id="rId23" Type="http://schemas.openxmlformats.org/officeDocument/2006/relationships/theme" Target="../theme/theme77.xml"/><Relationship Id="rId10" Type="http://schemas.openxmlformats.org/officeDocument/2006/relationships/slideLayout" Target="../slideLayouts/slideLayout849.xml"/><Relationship Id="rId19" Type="http://schemas.openxmlformats.org/officeDocument/2006/relationships/slideLayout" Target="../slideLayouts/slideLayout858.xml"/><Relationship Id="rId4" Type="http://schemas.openxmlformats.org/officeDocument/2006/relationships/slideLayout" Target="../slideLayouts/slideLayout843.xml"/><Relationship Id="rId9" Type="http://schemas.openxmlformats.org/officeDocument/2006/relationships/slideLayout" Target="../slideLayouts/slideLayout848.xml"/><Relationship Id="rId14" Type="http://schemas.openxmlformats.org/officeDocument/2006/relationships/slideLayout" Target="../slideLayouts/slideLayout853.xml"/><Relationship Id="rId22" Type="http://schemas.openxmlformats.org/officeDocument/2006/relationships/slideLayout" Target="../slideLayouts/slideLayout861.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78.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80.xml"/><Relationship Id="rId3" Type="http://schemas.openxmlformats.org/officeDocument/2006/relationships/slideLayout" Target="../slideLayouts/slideLayout875.xml"/><Relationship Id="rId7" Type="http://schemas.openxmlformats.org/officeDocument/2006/relationships/slideLayout" Target="../slideLayouts/slideLayout879.xml"/><Relationship Id="rId12" Type="http://schemas.openxmlformats.org/officeDocument/2006/relationships/theme" Target="../theme/theme79.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6" Type="http://schemas.openxmlformats.org/officeDocument/2006/relationships/slideLayout" Target="../slideLayouts/slideLayout878.xml"/><Relationship Id="rId11" Type="http://schemas.openxmlformats.org/officeDocument/2006/relationships/slideLayout" Target="../slideLayouts/slideLayout883.xml"/><Relationship Id="rId5" Type="http://schemas.openxmlformats.org/officeDocument/2006/relationships/slideLayout" Target="../slideLayouts/slideLayout877.xml"/><Relationship Id="rId10" Type="http://schemas.openxmlformats.org/officeDocument/2006/relationships/slideLayout" Target="../slideLayouts/slideLayout882.xml"/><Relationship Id="rId4" Type="http://schemas.openxmlformats.org/officeDocument/2006/relationships/slideLayout" Target="../slideLayouts/slideLayout876.xml"/><Relationship Id="rId9" Type="http://schemas.openxmlformats.org/officeDocument/2006/relationships/slideLayout" Target="../slideLayouts/slideLayout8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8.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91.xml"/><Relationship Id="rId13" Type="http://schemas.openxmlformats.org/officeDocument/2006/relationships/theme" Target="../theme/theme80.xml"/><Relationship Id="rId3" Type="http://schemas.openxmlformats.org/officeDocument/2006/relationships/slideLayout" Target="../slideLayouts/slideLayout886.xml"/><Relationship Id="rId7" Type="http://schemas.openxmlformats.org/officeDocument/2006/relationships/slideLayout" Target="../slideLayouts/slideLayout890.xml"/><Relationship Id="rId12" Type="http://schemas.openxmlformats.org/officeDocument/2006/relationships/slideLayout" Target="../slideLayouts/slideLayout895.xml"/><Relationship Id="rId2" Type="http://schemas.openxmlformats.org/officeDocument/2006/relationships/slideLayout" Target="../slideLayouts/slideLayout885.xml"/><Relationship Id="rId1" Type="http://schemas.openxmlformats.org/officeDocument/2006/relationships/slideLayout" Target="../slideLayouts/slideLayout884.xml"/><Relationship Id="rId6" Type="http://schemas.openxmlformats.org/officeDocument/2006/relationships/slideLayout" Target="../slideLayouts/slideLayout889.xml"/><Relationship Id="rId11" Type="http://schemas.openxmlformats.org/officeDocument/2006/relationships/slideLayout" Target="../slideLayouts/slideLayout894.xml"/><Relationship Id="rId5" Type="http://schemas.openxmlformats.org/officeDocument/2006/relationships/slideLayout" Target="../slideLayouts/slideLayout888.xml"/><Relationship Id="rId10" Type="http://schemas.openxmlformats.org/officeDocument/2006/relationships/slideLayout" Target="../slideLayouts/slideLayout893.xml"/><Relationship Id="rId4" Type="http://schemas.openxmlformats.org/officeDocument/2006/relationships/slideLayout" Target="../slideLayouts/slideLayout887.xml"/><Relationship Id="rId9" Type="http://schemas.openxmlformats.org/officeDocument/2006/relationships/slideLayout" Target="../slideLayouts/slideLayout892.xml"/></Relationships>
</file>

<file path=ppt/slideMasters/_rels/slideMaster8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81.xml"/><Relationship Id="rId1" Type="http://schemas.openxmlformats.org/officeDocument/2006/relationships/slideLayout" Target="../slideLayouts/slideLayout896.xml"/><Relationship Id="rId5" Type="http://schemas.openxmlformats.org/officeDocument/2006/relationships/image" Target="../media/image20.jpeg"/><Relationship Id="rId4" Type="http://schemas.openxmlformats.org/officeDocument/2006/relationships/image" Target="../media/image19.jpeg"/></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04.xml"/><Relationship Id="rId13" Type="http://schemas.openxmlformats.org/officeDocument/2006/relationships/slideLayout" Target="../slideLayouts/slideLayout909.xml"/><Relationship Id="rId3" Type="http://schemas.openxmlformats.org/officeDocument/2006/relationships/slideLayout" Target="../slideLayouts/slideLayout899.xml"/><Relationship Id="rId7" Type="http://schemas.openxmlformats.org/officeDocument/2006/relationships/slideLayout" Target="../slideLayouts/slideLayout903.xml"/><Relationship Id="rId12" Type="http://schemas.openxmlformats.org/officeDocument/2006/relationships/slideLayout" Target="../slideLayouts/slideLayout908.xml"/><Relationship Id="rId2" Type="http://schemas.openxmlformats.org/officeDocument/2006/relationships/slideLayout" Target="../slideLayouts/slideLayout898.xml"/><Relationship Id="rId1" Type="http://schemas.openxmlformats.org/officeDocument/2006/relationships/slideLayout" Target="../slideLayouts/slideLayout897.xml"/><Relationship Id="rId6" Type="http://schemas.openxmlformats.org/officeDocument/2006/relationships/slideLayout" Target="../slideLayouts/slideLayout902.xml"/><Relationship Id="rId11" Type="http://schemas.openxmlformats.org/officeDocument/2006/relationships/slideLayout" Target="../slideLayouts/slideLayout907.xml"/><Relationship Id="rId5" Type="http://schemas.openxmlformats.org/officeDocument/2006/relationships/slideLayout" Target="../slideLayouts/slideLayout901.xml"/><Relationship Id="rId10" Type="http://schemas.openxmlformats.org/officeDocument/2006/relationships/slideLayout" Target="../slideLayouts/slideLayout906.xml"/><Relationship Id="rId4" Type="http://schemas.openxmlformats.org/officeDocument/2006/relationships/slideLayout" Target="../slideLayouts/slideLayout900.xml"/><Relationship Id="rId9" Type="http://schemas.openxmlformats.org/officeDocument/2006/relationships/slideLayout" Target="../slideLayouts/slideLayout905.xml"/><Relationship Id="rId14" Type="http://schemas.openxmlformats.org/officeDocument/2006/relationships/theme" Target="../theme/theme8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17.xml"/><Relationship Id="rId13" Type="http://schemas.openxmlformats.org/officeDocument/2006/relationships/theme" Target="../theme/theme83.xml"/><Relationship Id="rId3" Type="http://schemas.openxmlformats.org/officeDocument/2006/relationships/slideLayout" Target="../slideLayouts/slideLayout912.xml"/><Relationship Id="rId7" Type="http://schemas.openxmlformats.org/officeDocument/2006/relationships/slideLayout" Target="../slideLayouts/slideLayout916.xml"/><Relationship Id="rId12" Type="http://schemas.openxmlformats.org/officeDocument/2006/relationships/slideLayout" Target="../slideLayouts/slideLayout921.xml"/><Relationship Id="rId2" Type="http://schemas.openxmlformats.org/officeDocument/2006/relationships/slideLayout" Target="../slideLayouts/slideLayout911.xml"/><Relationship Id="rId1" Type="http://schemas.openxmlformats.org/officeDocument/2006/relationships/slideLayout" Target="../slideLayouts/slideLayout910.xml"/><Relationship Id="rId6" Type="http://schemas.openxmlformats.org/officeDocument/2006/relationships/slideLayout" Target="../slideLayouts/slideLayout915.xml"/><Relationship Id="rId11" Type="http://schemas.openxmlformats.org/officeDocument/2006/relationships/slideLayout" Target="../slideLayouts/slideLayout920.xml"/><Relationship Id="rId5" Type="http://schemas.openxmlformats.org/officeDocument/2006/relationships/slideLayout" Target="../slideLayouts/slideLayout914.xml"/><Relationship Id="rId10" Type="http://schemas.openxmlformats.org/officeDocument/2006/relationships/slideLayout" Target="../slideLayouts/slideLayout919.xml"/><Relationship Id="rId4" Type="http://schemas.openxmlformats.org/officeDocument/2006/relationships/slideLayout" Target="../slideLayouts/slideLayout913.xml"/><Relationship Id="rId9" Type="http://schemas.openxmlformats.org/officeDocument/2006/relationships/slideLayout" Target="../slideLayouts/slideLayout918.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29.xml"/><Relationship Id="rId3" Type="http://schemas.openxmlformats.org/officeDocument/2006/relationships/slideLayout" Target="../slideLayouts/slideLayout924.xml"/><Relationship Id="rId7" Type="http://schemas.openxmlformats.org/officeDocument/2006/relationships/slideLayout" Target="../slideLayouts/slideLayout928.xml"/><Relationship Id="rId12" Type="http://schemas.openxmlformats.org/officeDocument/2006/relationships/theme" Target="../theme/theme84.xml"/><Relationship Id="rId2" Type="http://schemas.openxmlformats.org/officeDocument/2006/relationships/slideLayout" Target="../slideLayouts/slideLayout923.xml"/><Relationship Id="rId1" Type="http://schemas.openxmlformats.org/officeDocument/2006/relationships/slideLayout" Target="../slideLayouts/slideLayout922.xml"/><Relationship Id="rId6" Type="http://schemas.openxmlformats.org/officeDocument/2006/relationships/slideLayout" Target="../slideLayouts/slideLayout927.xml"/><Relationship Id="rId11" Type="http://schemas.openxmlformats.org/officeDocument/2006/relationships/slideLayout" Target="../slideLayouts/slideLayout932.xml"/><Relationship Id="rId5" Type="http://schemas.openxmlformats.org/officeDocument/2006/relationships/slideLayout" Target="../slideLayouts/slideLayout926.xml"/><Relationship Id="rId10" Type="http://schemas.openxmlformats.org/officeDocument/2006/relationships/slideLayout" Target="../slideLayouts/slideLayout931.xml"/><Relationship Id="rId4" Type="http://schemas.openxmlformats.org/officeDocument/2006/relationships/slideLayout" Target="../slideLayouts/slideLayout925.xml"/><Relationship Id="rId9" Type="http://schemas.openxmlformats.org/officeDocument/2006/relationships/slideLayout" Target="../slideLayouts/slideLayout930.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40.xml"/><Relationship Id="rId13" Type="http://schemas.openxmlformats.org/officeDocument/2006/relationships/image" Target="../media/image31.jpeg"/><Relationship Id="rId3" Type="http://schemas.openxmlformats.org/officeDocument/2006/relationships/slideLayout" Target="../slideLayouts/slideLayout935.xml"/><Relationship Id="rId7" Type="http://schemas.openxmlformats.org/officeDocument/2006/relationships/slideLayout" Target="../slideLayouts/slideLayout939.xml"/><Relationship Id="rId12" Type="http://schemas.openxmlformats.org/officeDocument/2006/relationships/theme" Target="../theme/theme85.xml"/><Relationship Id="rId2" Type="http://schemas.openxmlformats.org/officeDocument/2006/relationships/slideLayout" Target="../slideLayouts/slideLayout934.xml"/><Relationship Id="rId1" Type="http://schemas.openxmlformats.org/officeDocument/2006/relationships/slideLayout" Target="../slideLayouts/slideLayout933.xml"/><Relationship Id="rId6" Type="http://schemas.openxmlformats.org/officeDocument/2006/relationships/slideLayout" Target="../slideLayouts/slideLayout938.xml"/><Relationship Id="rId11" Type="http://schemas.openxmlformats.org/officeDocument/2006/relationships/slideLayout" Target="../slideLayouts/slideLayout943.xml"/><Relationship Id="rId5" Type="http://schemas.openxmlformats.org/officeDocument/2006/relationships/slideLayout" Target="../slideLayouts/slideLayout937.xml"/><Relationship Id="rId10" Type="http://schemas.openxmlformats.org/officeDocument/2006/relationships/slideLayout" Target="../slideLayouts/slideLayout942.xml"/><Relationship Id="rId4" Type="http://schemas.openxmlformats.org/officeDocument/2006/relationships/slideLayout" Target="../slideLayouts/slideLayout936.xml"/><Relationship Id="rId9" Type="http://schemas.openxmlformats.org/officeDocument/2006/relationships/slideLayout" Target="../slideLayouts/slideLayout941.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51.xml"/><Relationship Id="rId3" Type="http://schemas.openxmlformats.org/officeDocument/2006/relationships/slideLayout" Target="../slideLayouts/slideLayout946.xml"/><Relationship Id="rId7" Type="http://schemas.openxmlformats.org/officeDocument/2006/relationships/slideLayout" Target="../slideLayouts/slideLayout950.xml"/><Relationship Id="rId12" Type="http://schemas.openxmlformats.org/officeDocument/2006/relationships/theme" Target="../theme/theme86.xml"/><Relationship Id="rId2" Type="http://schemas.openxmlformats.org/officeDocument/2006/relationships/slideLayout" Target="../slideLayouts/slideLayout945.xml"/><Relationship Id="rId1" Type="http://schemas.openxmlformats.org/officeDocument/2006/relationships/slideLayout" Target="../slideLayouts/slideLayout944.xml"/><Relationship Id="rId6" Type="http://schemas.openxmlformats.org/officeDocument/2006/relationships/slideLayout" Target="../slideLayouts/slideLayout949.xml"/><Relationship Id="rId11" Type="http://schemas.openxmlformats.org/officeDocument/2006/relationships/slideLayout" Target="../slideLayouts/slideLayout954.xml"/><Relationship Id="rId5" Type="http://schemas.openxmlformats.org/officeDocument/2006/relationships/slideLayout" Target="../slideLayouts/slideLayout948.xml"/><Relationship Id="rId10" Type="http://schemas.openxmlformats.org/officeDocument/2006/relationships/slideLayout" Target="../slideLayouts/slideLayout953.xml"/><Relationship Id="rId4" Type="http://schemas.openxmlformats.org/officeDocument/2006/relationships/slideLayout" Target="../slideLayouts/slideLayout947.xml"/><Relationship Id="rId9" Type="http://schemas.openxmlformats.org/officeDocument/2006/relationships/slideLayout" Target="../slideLayouts/slideLayout952.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62.xml"/><Relationship Id="rId13" Type="http://schemas.openxmlformats.org/officeDocument/2006/relationships/theme" Target="../theme/theme87.xml"/><Relationship Id="rId3" Type="http://schemas.openxmlformats.org/officeDocument/2006/relationships/slideLayout" Target="../slideLayouts/slideLayout957.xml"/><Relationship Id="rId7" Type="http://schemas.openxmlformats.org/officeDocument/2006/relationships/slideLayout" Target="../slideLayouts/slideLayout961.xml"/><Relationship Id="rId12" Type="http://schemas.openxmlformats.org/officeDocument/2006/relationships/slideLayout" Target="../slideLayouts/slideLayout966.xml"/><Relationship Id="rId2" Type="http://schemas.openxmlformats.org/officeDocument/2006/relationships/slideLayout" Target="../slideLayouts/slideLayout956.xml"/><Relationship Id="rId1" Type="http://schemas.openxmlformats.org/officeDocument/2006/relationships/slideLayout" Target="../slideLayouts/slideLayout955.xml"/><Relationship Id="rId6" Type="http://schemas.openxmlformats.org/officeDocument/2006/relationships/slideLayout" Target="../slideLayouts/slideLayout960.xml"/><Relationship Id="rId11" Type="http://schemas.openxmlformats.org/officeDocument/2006/relationships/slideLayout" Target="../slideLayouts/slideLayout965.xml"/><Relationship Id="rId5" Type="http://schemas.openxmlformats.org/officeDocument/2006/relationships/slideLayout" Target="../slideLayouts/slideLayout959.xml"/><Relationship Id="rId10" Type="http://schemas.openxmlformats.org/officeDocument/2006/relationships/slideLayout" Target="../slideLayouts/slideLayout964.xml"/><Relationship Id="rId4" Type="http://schemas.openxmlformats.org/officeDocument/2006/relationships/slideLayout" Target="../slideLayouts/slideLayout958.xml"/><Relationship Id="rId9" Type="http://schemas.openxmlformats.org/officeDocument/2006/relationships/slideLayout" Target="../slideLayouts/slideLayout963.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974.xml"/><Relationship Id="rId3" Type="http://schemas.openxmlformats.org/officeDocument/2006/relationships/slideLayout" Target="../slideLayouts/slideLayout969.xml"/><Relationship Id="rId7" Type="http://schemas.openxmlformats.org/officeDocument/2006/relationships/slideLayout" Target="../slideLayouts/slideLayout973.xml"/><Relationship Id="rId12" Type="http://schemas.openxmlformats.org/officeDocument/2006/relationships/theme" Target="../theme/theme88.xml"/><Relationship Id="rId2" Type="http://schemas.openxmlformats.org/officeDocument/2006/relationships/slideLayout" Target="../slideLayouts/slideLayout968.xml"/><Relationship Id="rId1" Type="http://schemas.openxmlformats.org/officeDocument/2006/relationships/slideLayout" Target="../slideLayouts/slideLayout967.xml"/><Relationship Id="rId6" Type="http://schemas.openxmlformats.org/officeDocument/2006/relationships/slideLayout" Target="../slideLayouts/slideLayout972.xml"/><Relationship Id="rId11" Type="http://schemas.openxmlformats.org/officeDocument/2006/relationships/slideLayout" Target="../slideLayouts/slideLayout977.xml"/><Relationship Id="rId5" Type="http://schemas.openxmlformats.org/officeDocument/2006/relationships/slideLayout" Target="../slideLayouts/slideLayout971.xml"/><Relationship Id="rId10" Type="http://schemas.openxmlformats.org/officeDocument/2006/relationships/slideLayout" Target="../slideLayouts/slideLayout976.xml"/><Relationship Id="rId4" Type="http://schemas.openxmlformats.org/officeDocument/2006/relationships/slideLayout" Target="../slideLayouts/slideLayout970.xml"/><Relationship Id="rId9" Type="http://schemas.openxmlformats.org/officeDocument/2006/relationships/slideLayout" Target="../slideLayouts/slideLayout9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AEDF7BB-48A8-6845-AFDB-FDC41F6F4E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87" r:id="rId1"/>
  </p:sldLayoutIdLst>
  <p:txStyles>
    <p:titleStyle>
      <a:lvl1pPr algn="ctr" rtl="0" eaLnBrk="0" fontAlgn="base" hangingPunct="0">
        <a:spcBef>
          <a:spcPct val="0"/>
        </a:spcBef>
        <a:spcAft>
          <a:spcPct val="0"/>
        </a:spcAft>
        <a:defRPr sz="44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 id="214748625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44" r:id="rId1"/>
    <p:sldLayoutId id="2147486445" r:id="rId2"/>
    <p:sldLayoutId id="2147486446" r:id="rId3"/>
    <p:sldLayoutId id="2147486447" r:id="rId4"/>
    <p:sldLayoutId id="2147486448" r:id="rId5"/>
    <p:sldLayoutId id="2147486449" r:id="rId6"/>
    <p:sldLayoutId id="2147486450" r:id="rId7"/>
    <p:sldLayoutId id="2147486451" r:id="rId8"/>
    <p:sldLayoutId id="2147486452" r:id="rId9"/>
    <p:sldLayoutId id="2147486453" r:id="rId10"/>
    <p:sldLayoutId id="2147486454" r:id="rId11"/>
    <p:sldLayoutId id="2147486455"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102711"/>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00211040"/>
      </p:ext>
    </p:extLst>
  </p:cSld>
  <p:clrMap bg1="lt1" tx1="dk1" bg2="lt2" tx2="dk2" accent1="accent1" accent2="accent2" accent3="accent3" accent4="accent4" accent5="accent5" accent6="accent6" hlink="hlink" folHlink="folHlink"/>
  <p:sldLayoutIdLst>
    <p:sldLayoutId id="2147486517" r:id="rId1"/>
    <p:sldLayoutId id="2147486518" r:id="rId2"/>
    <p:sldLayoutId id="2147486519" r:id="rId3"/>
    <p:sldLayoutId id="2147486520" r:id="rId4"/>
    <p:sldLayoutId id="2147486521" r:id="rId5"/>
    <p:sldLayoutId id="2147486522" r:id="rId6"/>
    <p:sldLayoutId id="2147486523" r:id="rId7"/>
    <p:sldLayoutId id="2147486524" r:id="rId8"/>
    <p:sldLayoutId id="2147486525" r:id="rId9"/>
    <p:sldLayoutId id="2147486526" r:id="rId10"/>
    <p:sldLayoutId id="214748652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3863759610"/>
      </p:ext>
    </p:extLst>
  </p:cSld>
  <p:clrMap bg1="dk2" tx1="lt1" bg2="dk1" tx2="lt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584131"/>
      </p:ext>
    </p:extLst>
  </p:cSld>
  <p:clrMap bg1="lt1" tx1="dk1" bg2="lt2" tx2="dk2" accent1="accent1" accent2="accent2" accent3="accent3" accent4="accent4" accent5="accent5" accent6="accent6" hlink="hlink" folHlink="folHlink"/>
  <p:sldLayoutIdLst>
    <p:sldLayoutId id="2147486637" r:id="rId1"/>
    <p:sldLayoutId id="2147486638" r:id="rId2"/>
    <p:sldLayoutId id="2147486639" r:id="rId3"/>
    <p:sldLayoutId id="2147486640" r:id="rId4"/>
    <p:sldLayoutId id="2147486641" r:id="rId5"/>
    <p:sldLayoutId id="2147486642" r:id="rId6"/>
    <p:sldLayoutId id="2147486643" r:id="rId7"/>
    <p:sldLayoutId id="2147486644" r:id="rId8"/>
    <p:sldLayoutId id="2147486645" r:id="rId9"/>
    <p:sldLayoutId id="2147486646" r:id="rId10"/>
    <p:sldLayoutId id="214748664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039530"/>
      </p:ext>
    </p:extLst>
  </p:cSld>
  <p:clrMap bg1="lt1" tx1="dk1" bg2="lt2" tx2="dk2" accent1="accent1" accent2="accent2" accent3="accent3" accent4="accent4" accent5="accent5" accent6="accent6" hlink="hlink" folHlink="folHlink"/>
  <p:sldLayoutIdLst>
    <p:sldLayoutId id="2147486685" r:id="rId1"/>
    <p:sldLayoutId id="2147486686" r:id="rId2"/>
    <p:sldLayoutId id="2147486687" r:id="rId3"/>
    <p:sldLayoutId id="2147486688" r:id="rId4"/>
    <p:sldLayoutId id="2147486689" r:id="rId5"/>
    <p:sldLayoutId id="2147486690" r:id="rId6"/>
    <p:sldLayoutId id="2147486691" r:id="rId7"/>
    <p:sldLayoutId id="2147486692" r:id="rId8"/>
    <p:sldLayoutId id="2147486693" r:id="rId9"/>
    <p:sldLayoutId id="2147486694" r:id="rId10"/>
    <p:sldLayoutId id="2147486695" r:id="rId11"/>
    <p:sldLayoutId id="21474866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1333764835"/>
      </p:ext>
    </p:extLst>
  </p:cSld>
  <p:clrMap bg1="lt1" tx1="dk1" bg2="lt2" tx2="dk2" accent1="accent1" accent2="accent2" accent3="accent3" accent4="accent4" accent5="accent5" accent6="accent6" hlink="hlink" folHlink="folHlink"/>
  <p:sldLayoutIdLst>
    <p:sldLayoutId id="2147486698" r:id="rId1"/>
    <p:sldLayoutId id="2147486699" r:id="rId2"/>
    <p:sldLayoutId id="2147486700" r:id="rId3"/>
    <p:sldLayoutId id="2147486701" r:id="rId4"/>
    <p:sldLayoutId id="2147486702" r:id="rId5"/>
    <p:sldLayoutId id="2147486703" r:id="rId6"/>
    <p:sldLayoutId id="2147486704" r:id="rId7"/>
    <p:sldLayoutId id="2147486705" r:id="rId8"/>
    <p:sldLayoutId id="2147486706" r:id="rId9"/>
    <p:sldLayoutId id="2147486707" r:id="rId10"/>
    <p:sldLayoutId id="21474867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12/21/24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2989700094"/>
      </p:ext>
    </p:extLst>
  </p:cSld>
  <p:clrMap bg1="lt1" tx1="dk1" bg2="lt2" tx2="dk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86742875"/>
      </p:ext>
    </p:extLst>
  </p:cSld>
  <p:clrMap bg1="lt1" tx1="dk1" bg2="lt2" tx2="dk2" accent1="accent1" accent2="accent2" accent3="accent3" accent4="accent4" accent5="accent5" accent6="accent6" hlink="hlink" folHlink="folHlink"/>
  <p:sldLayoutIdLst>
    <p:sldLayoutId id="2147486722" r:id="rId1"/>
    <p:sldLayoutId id="2147486723" r:id="rId2"/>
    <p:sldLayoutId id="2147486724" r:id="rId3"/>
    <p:sldLayoutId id="2147486725" r:id="rId4"/>
    <p:sldLayoutId id="2147486726" r:id="rId5"/>
    <p:sldLayoutId id="2147486727" r:id="rId6"/>
    <p:sldLayoutId id="2147486728" r:id="rId7"/>
    <p:sldLayoutId id="2147486729" r:id="rId8"/>
    <p:sldLayoutId id="2147486730" r:id="rId9"/>
    <p:sldLayoutId id="2147486731" r:id="rId10"/>
    <p:sldLayoutId id="2147486732" r:id="rId11"/>
    <p:sldLayoutId id="2147486733" r:id="rId12"/>
    <p:sldLayoutId id="21474867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1892134800"/>
      </p:ext>
    </p:extLst>
  </p:cSld>
  <p:clrMap bg1="dk2" tx1="lt1" bg2="dk1" tx2="lt2" accent1="accent1" accent2="accent2" accent3="accent3" accent4="accent4" accent5="accent5" accent6="accent6" hlink="hlink" folHlink="folHlink"/>
  <p:sldLayoutIdLst>
    <p:sldLayoutId id="2147486070"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cs typeface="+mn-cs"/>
              </a:rPr>
              <a:pPr defTabSz="457200" eaLnBrk="1" fontAlgn="auto" hangingPunct="1">
                <a:spcBef>
                  <a:spcPts val="0"/>
                </a:spcBef>
                <a:spcAft>
                  <a:spcPts val="0"/>
                </a:spcAft>
              </a:pPr>
              <a:t>12/21/24</a:t>
            </a:fld>
            <a:endParaRPr lang="en-US">
              <a:solidFill>
                <a:prstClr val="black">
                  <a:tint val="75000"/>
                </a:prstClr>
              </a:solidFill>
              <a:latin typeface="Aria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cs typeface="+mn-cs"/>
              </a:rPr>
              <a:pPr defTabSz="457200" eaLnBrk="1" fontAlgn="auto" hangingPunct="1">
                <a:spcBef>
                  <a:spcPts val="0"/>
                </a:spcBef>
                <a:spcAft>
                  <a:spcPts val="0"/>
                </a:spcAft>
              </a:pPr>
              <a:t>‹#›</a:t>
            </a:fld>
            <a:endParaRPr lang="en-US">
              <a:solidFill>
                <a:prstClr val="black">
                  <a:tint val="75000"/>
                </a:prstClr>
              </a:solidFill>
              <a:latin typeface="Arial"/>
              <a:cs typeface="+mn-cs"/>
            </a:endParaRPr>
          </a:p>
        </p:txBody>
      </p:sp>
    </p:spTree>
    <p:extLst>
      <p:ext uri="{BB962C8B-B14F-4D97-AF65-F5344CB8AC3E}">
        <p14:creationId xmlns:p14="http://schemas.microsoft.com/office/powerpoint/2010/main" val="1459032600"/>
      </p:ext>
    </p:extLst>
  </p:cSld>
  <p:clrMap bg1="lt1" tx1="dk1" bg2="lt2" tx2="dk2" accent1="accent1" accent2="accent2" accent3="accent3" accent4="accent4" accent5="accent5" accent6="accent6" hlink="hlink" folHlink="folHlink"/>
  <p:sldLayoutIdLst>
    <p:sldLayoutId id="2147486736" r:id="rId1"/>
    <p:sldLayoutId id="2147486737" r:id="rId2"/>
    <p:sldLayoutId id="2147486738" r:id="rId3"/>
    <p:sldLayoutId id="2147486739" r:id="rId4"/>
    <p:sldLayoutId id="2147486740" r:id="rId5"/>
    <p:sldLayoutId id="2147486741" r:id="rId6"/>
    <p:sldLayoutId id="2147486742" r:id="rId7"/>
    <p:sldLayoutId id="2147486743" r:id="rId8"/>
    <p:sldLayoutId id="2147486744" r:id="rId9"/>
    <p:sldLayoutId id="2147486745" r:id="rId10"/>
    <p:sldLayoutId id="2147486746" r:id="rId11"/>
    <p:sldLayoutId id="2147486747"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solidFill>
                <a:srgbClr val="000000"/>
              </a:solidFill>
            </a:endParaRPr>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solidFill>
                <a:srgbClr val="000000"/>
              </a:solidFill>
            </a:endParaRPr>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32896"/>
      </p:ext>
    </p:extLst>
  </p:cSld>
  <p:clrMap bg1="lt1" tx1="dk1" bg2="lt2" tx2="dk2" accent1="accent1" accent2="accent2" accent3="accent3" accent4="accent4" accent5="accent5" accent6="accent6" hlink="hlink" folHlink="folHlink"/>
  <p:sldLayoutIdLst>
    <p:sldLayoutId id="2147486749" r:id="rId1"/>
    <p:sldLayoutId id="2147486750" r:id="rId2"/>
    <p:sldLayoutId id="2147486751" r:id="rId3"/>
    <p:sldLayoutId id="2147486752" r:id="rId4"/>
    <p:sldLayoutId id="2147486753" r:id="rId5"/>
    <p:sldLayoutId id="2147486754" r:id="rId6"/>
    <p:sldLayoutId id="2147486755" r:id="rId7"/>
    <p:sldLayoutId id="2147486756" r:id="rId8"/>
    <p:sldLayoutId id="2147486757" r:id="rId9"/>
    <p:sldLayoutId id="2147486758" r:id="rId10"/>
    <p:sldLayoutId id="2147486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2150618688"/>
      </p:ext>
    </p:extLst>
  </p:cSld>
  <p:clrMap bg1="dk2" tx1="lt1" bg2="dk1" tx2="lt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4281584361"/>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666100"/>
      </p:ext>
    </p:extLst>
  </p:cSld>
  <p:clrMap bg1="dk2" tx1="lt1" bg2="dk1" tx2="lt2" accent1="accent1" accent2="accent2" accent3="accent3" accent4="accent4" accent5="accent5" accent6="accent6" hlink="hlink" folHlink="folHlink"/>
  <p:sldLayoutIdLst>
    <p:sldLayoutId id="2147486785" r:id="rId1"/>
    <p:sldLayoutId id="2147486786" r:id="rId2"/>
    <p:sldLayoutId id="2147486787" r:id="rId3"/>
    <p:sldLayoutId id="2147486788" r:id="rId4"/>
    <p:sldLayoutId id="2147486789" r:id="rId5"/>
    <p:sldLayoutId id="2147486790" r:id="rId6"/>
    <p:sldLayoutId id="2147486791" r:id="rId7"/>
    <p:sldLayoutId id="2147486792" r:id="rId8"/>
    <p:sldLayoutId id="2147486793" r:id="rId9"/>
    <p:sldLayoutId id="2147486794" r:id="rId10"/>
    <p:sldLayoutId id="2147486795" r:id="rId11"/>
    <p:sldLayoutId id="2147486796" r:id="rId12"/>
    <p:sldLayoutId id="214748679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2411541759"/>
      </p:ext>
    </p:extLst>
  </p:cSld>
  <p:clrMap bg1="lt1" tx1="dk1" bg2="lt2" tx2="dk2" accent1="accent1" accent2="accent2" accent3="accent3" accent4="accent4" accent5="accent5" accent6="accent6" hlink="hlink" folHlink="folHlink"/>
  <p:sldLayoutIdLst>
    <p:sldLayoutId id="2147486799" r:id="rId1"/>
    <p:sldLayoutId id="2147486800" r:id="rId2"/>
    <p:sldLayoutId id="2147486801" r:id="rId3"/>
    <p:sldLayoutId id="2147486802" r:id="rId4"/>
    <p:sldLayoutId id="2147486803" r:id="rId5"/>
    <p:sldLayoutId id="2147486804" r:id="rId6"/>
    <p:sldLayoutId id="2147486805" r:id="rId7"/>
    <p:sldLayoutId id="2147486806" r:id="rId8"/>
    <p:sldLayoutId id="2147486807" r:id="rId9"/>
    <p:sldLayoutId id="2147486808" r:id="rId10"/>
    <p:sldLayoutId id="214748680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928594"/>
      </p:ext>
    </p:extLst>
  </p:cSld>
  <p:clrMap bg1="lt1" tx1="dk1" bg2="lt2" tx2="dk2" accent1="accent1" accent2="accent2" accent3="accent3" accent4="accent4" accent5="accent5" accent6="accent6" hlink="hlink" folHlink="folHlink"/>
  <p:sldLayoutIdLst>
    <p:sldLayoutId id="2147486825" r:id="rId1"/>
    <p:sldLayoutId id="2147486826" r:id="rId2"/>
    <p:sldLayoutId id="2147486827" r:id="rId3"/>
    <p:sldLayoutId id="2147486828" r:id="rId4"/>
    <p:sldLayoutId id="2147486829" r:id="rId5"/>
    <p:sldLayoutId id="2147486830" r:id="rId6"/>
    <p:sldLayoutId id="2147486831" r:id="rId7"/>
    <p:sldLayoutId id="2147486832" r:id="rId8"/>
    <p:sldLayoutId id="2147486833" r:id="rId9"/>
    <p:sldLayoutId id="2147486834" r:id="rId10"/>
    <p:sldLayoutId id="214748683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340447"/>
      </p:ext>
    </p:extLst>
  </p:cSld>
  <p:clrMap bg1="lt1" tx1="dk1" bg2="lt2" tx2="dk2" accent1="accent1" accent2="accent2" accent3="accent3" accent4="accent4" accent5="accent5" accent6="accent6" hlink="hlink" folHlink="folHlink"/>
  <p:sldLayoutIdLst>
    <p:sldLayoutId id="2147486837" r:id="rId1"/>
    <p:sldLayoutId id="2147486838" r:id="rId2"/>
    <p:sldLayoutId id="2147486839" r:id="rId3"/>
    <p:sldLayoutId id="2147486840" r:id="rId4"/>
    <p:sldLayoutId id="2147486841" r:id="rId5"/>
    <p:sldLayoutId id="2147486842" r:id="rId6"/>
    <p:sldLayoutId id="2147486843" r:id="rId7"/>
    <p:sldLayoutId id="2147486844" r:id="rId8"/>
    <p:sldLayoutId id="2147486845" r:id="rId9"/>
    <p:sldLayoutId id="2147486846" r:id="rId10"/>
    <p:sldLayoutId id="2147486847" r:id="rId11"/>
    <p:sldLayoutId id="214748684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861119"/>
      </p:ext>
    </p:extLst>
  </p:cSld>
  <p:clrMap bg1="lt1" tx1="dk1" bg2="lt2" tx2="dk2" accent1="accent1" accent2="accent2" accent3="accent3" accent4="accent4" accent5="accent5" accent6="accent6" hlink="hlink" folHlink="folHlink"/>
  <p:sldLayoutIdLst>
    <p:sldLayoutId id="2147486850" r:id="rId1"/>
    <p:sldLayoutId id="2147486851" r:id="rId2"/>
    <p:sldLayoutId id="2147486852" r:id="rId3"/>
    <p:sldLayoutId id="2147486853" r:id="rId4"/>
    <p:sldLayoutId id="2147486854" r:id="rId5"/>
    <p:sldLayoutId id="2147486855" r:id="rId6"/>
    <p:sldLayoutId id="2147486856" r:id="rId7"/>
    <p:sldLayoutId id="2147486857" r:id="rId8"/>
    <p:sldLayoutId id="2147486858" r:id="rId9"/>
    <p:sldLayoutId id="2147486859" r:id="rId10"/>
    <p:sldLayoutId id="2147486860" r:id="rId11"/>
    <p:sldLayoutId id="2147486861" r:id="rId12"/>
    <p:sldLayoutId id="21474868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03185385"/>
      </p:ext>
    </p:extLst>
  </p:cSld>
  <p:clrMap bg1="lt1" tx1="dk1" bg2="lt2" tx2="dk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076050"/>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 id="214748582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170404"/>
      </p:ext>
    </p:extLst>
  </p:cSld>
  <p:clrMap bg1="lt1" tx1="dk1" bg2="lt2" tx2="dk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 id="214748689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32086725"/>
      </p:ext>
    </p:extLst>
  </p:cSld>
  <p:clrMap bg1="dk2" tx1="lt1" bg2="dk1" tx2="lt2" accent1="accent1" accent2="accent2" accent3="accent3" accent4="accent4" accent5="accent5" accent6="accent6" hlink="hlink" folHlink="folHlink"/>
  <p:sldLayoutIdLst>
    <p:sldLayoutId id="2147486901" r:id="rId1"/>
    <p:sldLayoutId id="2147486902" r:id="rId2"/>
    <p:sldLayoutId id="2147486903" r:id="rId3"/>
    <p:sldLayoutId id="2147486904" r:id="rId4"/>
    <p:sldLayoutId id="2147486905" r:id="rId5"/>
    <p:sldLayoutId id="2147486906" r:id="rId6"/>
    <p:sldLayoutId id="2147486907" r:id="rId7"/>
    <p:sldLayoutId id="2147486908" r:id="rId8"/>
    <p:sldLayoutId id="2147486909" r:id="rId9"/>
    <p:sldLayoutId id="214748691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solidFill>
                <a:srgbClr val="000000"/>
              </a:solidFill>
              <a:latin typeface="Aria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solidFill>
                <a:srgbClr val="000000"/>
              </a:solidFill>
              <a:latin typeface="Aria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solidFill>
                  <a:srgbClr val="000000"/>
                </a:solidFill>
                <a:latin typeface="Arial"/>
                <a:cs typeface="+mn-cs"/>
              </a:rPr>
              <a:pPr>
                <a:defRPr/>
              </a:pPr>
              <a:t>‹#›</a:t>
            </a:fld>
            <a:endParaRPr lang="en-US" altLang="zh-CN">
              <a:solidFill>
                <a:srgbClr val="000000"/>
              </a:solidFill>
              <a:latin typeface="Arial"/>
              <a:cs typeface="+mn-cs"/>
            </a:endParaRPr>
          </a:p>
        </p:txBody>
      </p:sp>
    </p:spTree>
    <p:extLst>
      <p:ext uri="{BB962C8B-B14F-4D97-AF65-F5344CB8AC3E}">
        <p14:creationId xmlns:p14="http://schemas.microsoft.com/office/powerpoint/2010/main" val="376488763"/>
      </p:ext>
    </p:extLst>
  </p:cSld>
  <p:clrMap bg1="lt1" tx1="dk1" bg2="lt2" tx2="dk2" accent1="accent1" accent2="accent2" accent3="accent3" accent4="accent4" accent5="accent5" accent6="accent6" hlink="hlink" folHlink="folHlink"/>
  <p:sldLayoutIdLst>
    <p:sldLayoutId id="2147486913" r:id="rId1"/>
    <p:sldLayoutId id="2147486914" r:id="rId2"/>
    <p:sldLayoutId id="2147486915" r:id="rId3"/>
    <p:sldLayoutId id="2147486916" r:id="rId4"/>
    <p:sldLayoutId id="2147486917" r:id="rId5"/>
    <p:sldLayoutId id="2147486918" r:id="rId6"/>
    <p:sldLayoutId id="2147486919" r:id="rId7"/>
    <p:sldLayoutId id="2147486920" r:id="rId8"/>
    <p:sldLayoutId id="2147486921" r:id="rId9"/>
    <p:sldLayoutId id="2147486922" r:id="rId10"/>
    <p:sldLayoutId id="214748692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a:cs typeface="+mn-cs"/>
              </a:rPr>
              <a:pPr>
                <a:defRPr/>
              </a:pPr>
              <a:t>‹#›</a:t>
            </a:fld>
            <a:endParaRPr lang="en-US">
              <a:solidFill>
                <a:srgbClr val="000000"/>
              </a:solidFill>
              <a:latin typeface="Arial"/>
              <a:cs typeface="+mn-cs"/>
            </a:endParaRPr>
          </a:p>
        </p:txBody>
      </p:sp>
    </p:spTree>
    <p:extLst>
      <p:ext uri="{BB962C8B-B14F-4D97-AF65-F5344CB8AC3E}">
        <p14:creationId xmlns:p14="http://schemas.microsoft.com/office/powerpoint/2010/main" val="757140687"/>
      </p:ext>
    </p:extLst>
  </p:cSld>
  <p:clrMap bg1="lt1" tx1="dk1" bg2="lt2" tx2="dk2" accent1="accent1" accent2="accent2" accent3="accent3" accent4="accent4" accent5="accent5" accent6="accent6" hlink="hlink" folHlink="folHlink"/>
  <p:sldLayoutIdLst>
    <p:sldLayoutId id="2147486925" r:id="rId1"/>
    <p:sldLayoutId id="2147486926" r:id="rId2"/>
    <p:sldLayoutId id="2147486927" r:id="rId3"/>
    <p:sldLayoutId id="2147486928" r:id="rId4"/>
    <p:sldLayoutId id="2147486929" r:id="rId5"/>
    <p:sldLayoutId id="2147486930" r:id="rId6"/>
    <p:sldLayoutId id="2147486931" r:id="rId7"/>
    <p:sldLayoutId id="2147486932" r:id="rId8"/>
    <p:sldLayoutId id="2147486933" r:id="rId9"/>
    <p:sldLayoutId id="2147486934" r:id="rId10"/>
    <p:sldLayoutId id="214748693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134938" y="889000"/>
            <a:ext cx="888523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72035" name="Rectangle 3"/>
          <p:cNvSpPr>
            <a:spLocks noGrp="1" noChangeArrowheads="1"/>
          </p:cNvSpPr>
          <p:nvPr>
            <p:ph type="body" idx="1"/>
          </p:nvPr>
        </p:nvSpPr>
        <p:spPr bwMode="auto">
          <a:xfrm>
            <a:off x="134938" y="2116138"/>
            <a:ext cx="8896350"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2036"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solidFill>
                <a:srgbClr val="FFFFCC"/>
              </a:solidFill>
              <a:latin typeface="Times New Roman" pitchFamily="18" charset="0"/>
              <a:ea typeface="SimSun" pitchFamily="2" charset="-122"/>
              <a:cs typeface="+mn-cs"/>
            </a:endParaRPr>
          </a:p>
        </p:txBody>
      </p:sp>
      <p:sp>
        <p:nvSpPr>
          <p:cNvPr id="172038"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39"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0"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1"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2"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3"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nvGrpSpPr>
          <p:cNvPr id="13324" name="Group 12"/>
          <p:cNvGrpSpPr>
            <a:grpSpLocks/>
          </p:cNvGrpSpPr>
          <p:nvPr/>
        </p:nvGrpSpPr>
        <p:grpSpPr bwMode="auto">
          <a:xfrm>
            <a:off x="63500" y="153988"/>
            <a:ext cx="3435350" cy="520700"/>
            <a:chOff x="40" y="97"/>
            <a:chExt cx="2164" cy="328"/>
          </a:xfrm>
        </p:grpSpPr>
        <p:sp>
          <p:nvSpPr>
            <p:cNvPr id="172045"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6"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7"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8"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49"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7205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sp>
          <p:nvSpPr>
            <p:cNvPr id="17205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endParaRPr lang="en-GB">
                <a:solidFill>
                  <a:srgbClr val="FFFFCC"/>
                </a:solidFill>
                <a:latin typeface="Arial" pitchFamily="34" charset="0"/>
                <a:ea typeface="ＭＳ Ｐゴシック"/>
                <a:cs typeface="+mn-cs"/>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endParaRPr lang="en-US" altLang="zh-CN">
              <a:solidFill>
                <a:srgbClr val="FFFFCC"/>
              </a:solidFill>
              <a:cs typeface="+mn-cs"/>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endParaRPr lang="en-US" altLang="zh-CN">
              <a:solidFill>
                <a:srgbClr val="FFFFCC"/>
              </a:solidFill>
              <a:cs typeface="+mn-cs"/>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fld id="{04634562-D12C-4A6F-AA50-A0D8A14161EE}" type="slidenum">
              <a:rPr lang="en-US" altLang="zh-CN">
                <a:solidFill>
                  <a:srgbClr val="FFFFCC"/>
                </a:solidFill>
                <a:cs typeface="+mn-cs"/>
              </a:rPr>
              <a:pPr/>
              <a:t>‹#›</a:t>
            </a:fld>
            <a:endParaRPr lang="en-US" altLang="zh-CN">
              <a:solidFill>
                <a:srgbClr val="FFFFCC"/>
              </a:solidFill>
              <a:cs typeface="+mn-cs"/>
            </a:endParaRPr>
          </a:p>
        </p:txBody>
      </p:sp>
    </p:spTree>
    <p:extLst>
      <p:ext uri="{BB962C8B-B14F-4D97-AF65-F5344CB8AC3E}">
        <p14:creationId xmlns:p14="http://schemas.microsoft.com/office/powerpoint/2010/main" val="1408969740"/>
      </p:ext>
    </p:extLst>
  </p:cSld>
  <p:clrMap bg1="dk2" tx1="lt1" bg2="dk1" tx2="lt2" accent1="accent1" accent2="accent2" accent3="accent3" accent4="accent4" accent5="accent5" accent6="accent6" hlink="hlink" folHlink="folHlink"/>
  <p:sldLayoutIdLst>
    <p:sldLayoutId id="2147486961" r:id="rId1"/>
    <p:sldLayoutId id="2147486962" r:id="rId2"/>
    <p:sldLayoutId id="2147486963" r:id="rId3"/>
    <p:sldLayoutId id="2147486964" r:id="rId4"/>
    <p:sldLayoutId id="2147486965" r:id="rId5"/>
    <p:sldLayoutId id="2147486966" r:id="rId6"/>
    <p:sldLayoutId id="2147486967" r:id="rId7"/>
    <p:sldLayoutId id="2147486968" r:id="rId8"/>
    <p:sldLayoutId id="2147486969" r:id="rId9"/>
    <p:sldLayoutId id="2147486970" r:id="rId10"/>
    <p:sldLayoutId id="21474869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75000"/>
        <a:buFont typeface="Wingdings" pitchFamily="2" charset="2"/>
        <a:buChar char="v"/>
        <a:defRPr sz="2800">
          <a:solidFill>
            <a:schemeClr val="tx1"/>
          </a:solidFill>
          <a:latin typeface="+mn-lt"/>
          <a:ea typeface="+mn-ea"/>
        </a:defRPr>
      </a:lvl2pPr>
      <a:lvl3pPr marL="1143000" indent="-228600" algn="l" rtl="0" eaLnBrk="0" fontAlgn="base" hangingPunct="0">
        <a:spcBef>
          <a:spcPct val="20000"/>
        </a:spcBef>
        <a:spcAft>
          <a:spcPct val="0"/>
        </a:spcAft>
        <a:buSzPct val="75000"/>
        <a:buFont typeface="Wingdings"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4pPr>
      <a:lvl5pPr marL="20574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5pPr>
      <a:lvl6pPr marL="2514600" indent="-228600" algn="l" rtl="0" fontAlgn="base">
        <a:spcBef>
          <a:spcPct val="20000"/>
        </a:spcBef>
        <a:spcAft>
          <a:spcPct val="0"/>
        </a:spcAft>
        <a:buSzPct val="75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SzPct val="75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SzPct val="75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SzPct val="75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eaLnBrk="1" hangingPunct="1">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1" hangingPunct="1">
              <a:defRPr/>
            </a:pPr>
            <a:fld id="{B3B5A3FF-14F9-154B-86EE-005E44F03221}" type="slidenum">
              <a:rPr lang="en-US">
                <a:latin typeface="Times New Roman" charset="0"/>
                <a:cs typeface="+mn-cs"/>
              </a:rPr>
              <a:pPr eaLnBrk="1" hangingPunct="1">
                <a:defRPr/>
              </a:pPr>
              <a:t>‹#›</a:t>
            </a:fld>
            <a:endParaRPr lang="en-US">
              <a:latin typeface="Times New Roman" charset="0"/>
              <a:cs typeface="+mn-cs"/>
            </a:endParaRPr>
          </a:p>
        </p:txBody>
      </p:sp>
    </p:spTree>
    <p:extLst>
      <p:ext uri="{BB962C8B-B14F-4D97-AF65-F5344CB8AC3E}">
        <p14:creationId xmlns:p14="http://schemas.microsoft.com/office/powerpoint/2010/main" val="3559482447"/>
      </p:ext>
    </p:extLst>
  </p:cSld>
  <p:clrMap bg1="lt1" tx1="dk1" bg2="lt2" tx2="dk2" accent1="accent1" accent2="accent2" accent3="accent3" accent4="accent4" accent5="accent5" accent6="accent6" hlink="hlink" folHlink="folHlink"/>
  <p:sldLayoutIdLst>
    <p:sldLayoutId id="2147486973" r:id="rId1"/>
    <p:sldLayoutId id="2147486974" r:id="rId2"/>
    <p:sldLayoutId id="2147486975" r:id="rId3"/>
    <p:sldLayoutId id="2147486976" r:id="rId4"/>
    <p:sldLayoutId id="2147486977" r:id="rId5"/>
    <p:sldLayoutId id="2147486978" r:id="rId6"/>
    <p:sldLayoutId id="2147486979" r:id="rId7"/>
    <p:sldLayoutId id="2147486980" r:id="rId8"/>
    <p:sldLayoutId id="2147486981" r:id="rId9"/>
    <p:sldLayoutId id="2147486982" r:id="rId10"/>
    <p:sldLayoutId id="2147486983" r:id="rId11"/>
    <p:sldLayoutId id="2147486984" r:id="rId12"/>
    <p:sldLayoutId id="2147486985"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eaLnBrk="1" hangingPunct="1">
              <a:defRPr/>
            </a:pPr>
            <a:fld id="{F0921CE0-09F0-C844-9567-91EE901B4A6D}" type="datetimeFigureOut">
              <a:rPr lang="en-US">
                <a:cs typeface="+mn-cs"/>
              </a:rPr>
              <a:pPr eaLnBrk="1" hangingPunct="1">
                <a:defRPr/>
              </a:pPr>
              <a:t>12/21/24</a:t>
            </a:fld>
            <a:endParaRPr lang="en-US">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eaLnBrk="1" hangingPunct="1">
              <a:defRPr/>
            </a:pPr>
            <a:endParaRPr lang="en-US">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eaLnBrk="1" hangingPunct="1">
              <a:defRPr/>
            </a:pPr>
            <a:fld id="{2547E049-FAE0-F94B-A4A9-2B6502DAD48E}" type="slidenum">
              <a:rPr lang="en-US">
                <a:cs typeface="+mn-cs"/>
              </a:rPr>
              <a:pPr eaLnBrk="1" hangingPunct="1">
                <a:defRPr/>
              </a:pPr>
              <a:t>‹#›</a:t>
            </a:fld>
            <a:endParaRPr lang="en-US">
              <a:cs typeface="+mn-cs"/>
            </a:endParaRPr>
          </a:p>
        </p:txBody>
      </p:sp>
    </p:spTree>
    <p:extLst>
      <p:ext uri="{BB962C8B-B14F-4D97-AF65-F5344CB8AC3E}">
        <p14:creationId xmlns:p14="http://schemas.microsoft.com/office/powerpoint/2010/main" val="4037569332"/>
      </p:ext>
    </p:extLst>
  </p:cSld>
  <p:clrMap bg1="lt1" tx1="dk1" bg2="lt2" tx2="dk2" accent1="accent1" accent2="accent2" accent3="accent3" accent4="accent4" accent5="accent5" accent6="accent6" hlink="hlink" folHlink="folHlink"/>
  <p:sldLayoutIdLst>
    <p:sldLayoutId id="2147486987" r:id="rId1"/>
    <p:sldLayoutId id="2147486988" r:id="rId2"/>
    <p:sldLayoutId id="2147486989" r:id="rId3"/>
    <p:sldLayoutId id="2147486990" r:id="rId4"/>
    <p:sldLayoutId id="2147486991" r:id="rId5"/>
    <p:sldLayoutId id="2147486992" r:id="rId6"/>
    <p:sldLayoutId id="2147486993" r:id="rId7"/>
    <p:sldLayoutId id="2147486994" r:id="rId8"/>
    <p:sldLayoutId id="2147486995" r:id="rId9"/>
    <p:sldLayoutId id="2147486996" r:id="rId10"/>
    <p:sldLayoutId id="2147486997" r:id="rId11"/>
    <p:sldLayoutId id="2147486998"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eaLnBrk="1" hangingPunct="1">
              <a:defRPr/>
            </a:pPr>
            <a:fld id="{3BA4472C-6186-C244-8827-F0E01B42753D}" type="datetimeFigureOut">
              <a:rPr lang="en-US"/>
              <a:pPr eaLnBrk="1" hangingPunct="1">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eaLnBrk="1" hangingPunct="1">
              <a:defRPr/>
            </a:pPr>
            <a:fld id="{43353A87-E10E-E14E-9B6D-4F639F137B5C}" type="slidenum">
              <a:rPr lang="en-US"/>
              <a:pPr eaLnBrk="1" hangingPunct="1">
                <a:defRPr/>
              </a:pPr>
              <a:t>‹#›</a:t>
            </a:fld>
            <a:endParaRPr lang="en-US"/>
          </a:p>
        </p:txBody>
      </p:sp>
    </p:spTree>
    <p:extLst>
      <p:ext uri="{BB962C8B-B14F-4D97-AF65-F5344CB8AC3E}">
        <p14:creationId xmlns:p14="http://schemas.microsoft.com/office/powerpoint/2010/main" val="2583334846"/>
      </p:ext>
    </p:extLst>
  </p:cSld>
  <p:clrMap bg1="lt1" tx1="dk1" bg2="lt2" tx2="dk2" accent1="accent1" accent2="accent2" accent3="accent3" accent4="accent4" accent5="accent5" accent6="accent6" hlink="hlink" folHlink="folHlink"/>
  <p:sldLayoutIdLst>
    <p:sldLayoutId id="2147487000" r:id="rId1"/>
    <p:sldLayoutId id="2147487001" r:id="rId2"/>
    <p:sldLayoutId id="2147487002" r:id="rId3"/>
    <p:sldLayoutId id="2147487003" r:id="rId4"/>
    <p:sldLayoutId id="2147487004" r:id="rId5"/>
    <p:sldLayoutId id="2147487005" r:id="rId6"/>
    <p:sldLayoutId id="2147487006" r:id="rId7"/>
    <p:sldLayoutId id="2147487007" r:id="rId8"/>
    <p:sldLayoutId id="2147487008" r:id="rId9"/>
    <p:sldLayoutId id="2147487009" r:id="rId10"/>
    <p:sldLayoutId id="2147487010"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cs typeface="+mn-cs"/>
              </a:rPr>
              <a:pPr>
                <a:defRPr/>
              </a:pPr>
              <a:t>‹#›</a:t>
            </a:fld>
            <a:endParaRPr lang="en-US">
              <a:cs typeface="+mn-cs"/>
            </a:endParaRPr>
          </a:p>
        </p:txBody>
      </p:sp>
    </p:spTree>
    <p:extLst>
      <p:ext uri="{BB962C8B-B14F-4D97-AF65-F5344CB8AC3E}">
        <p14:creationId xmlns:p14="http://schemas.microsoft.com/office/powerpoint/2010/main" val="51502447"/>
      </p:ext>
    </p:extLst>
  </p:cSld>
  <p:clrMap bg1="lt1" tx1="dk1" bg2="lt2" tx2="dk2" accent1="accent1" accent2="accent2" accent3="accent3" accent4="accent4" accent5="accent5" accent6="accent6" hlink="hlink" folHlink="folHlink"/>
  <p:sldLayoutIdLst>
    <p:sldLayoutId id="2147487012" r:id="rId1"/>
    <p:sldLayoutId id="2147487013" r:id="rId2"/>
    <p:sldLayoutId id="2147487014" r:id="rId3"/>
    <p:sldLayoutId id="2147487015" r:id="rId4"/>
    <p:sldLayoutId id="2147487016" r:id="rId5"/>
    <p:sldLayoutId id="2147487017" r:id="rId6"/>
    <p:sldLayoutId id="2147487018" r:id="rId7"/>
    <p:sldLayoutId id="2147487019" r:id="rId8"/>
    <p:sldLayoutId id="2147487020" r:id="rId9"/>
    <p:sldLayoutId id="2147487021" r:id="rId10"/>
    <p:sldLayoutId id="2147487022" r:id="rId11"/>
    <p:sldLayoutId id="2147487023" r:id="rId12"/>
    <p:sldLayoutId id="21474870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332884"/>
      </p:ext>
    </p:extLst>
  </p:cSld>
  <p:clrMap bg1="lt1" tx1="dk1" bg2="lt2" tx2="dk2" accent1="accent1" accent2="accent2" accent3="accent3" accent4="accent4" accent5="accent5" accent6="accent6" hlink="hlink" folHlink="folHlink"/>
  <p:sldLayoutIdLst>
    <p:sldLayoutId id="2147487026" r:id="rId1"/>
    <p:sldLayoutId id="2147487027" r:id="rId2"/>
    <p:sldLayoutId id="2147487028" r:id="rId3"/>
    <p:sldLayoutId id="2147487029" r:id="rId4"/>
    <p:sldLayoutId id="2147487030" r:id="rId5"/>
    <p:sldLayoutId id="2147487031" r:id="rId6"/>
    <p:sldLayoutId id="2147487032" r:id="rId7"/>
    <p:sldLayoutId id="2147487033" r:id="rId8"/>
    <p:sldLayoutId id="2147487034" r:id="rId9"/>
    <p:sldLayoutId id="2147487035" r:id="rId10"/>
    <p:sldLayoutId id="21474870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DAA0ECAC-2357-A142-AAC8-A615D45E55DE}" type="slidenum">
              <a:rPr lang="en-US" altLang="zh-CN"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017" r:id="rId1"/>
    <p:sldLayoutId id="2147486018" r:id="rId2"/>
    <p:sldLayoutId id="2147486019" r:id="rId3"/>
    <p:sldLayoutId id="2147486020" r:id="rId4"/>
    <p:sldLayoutId id="2147486021" r:id="rId5"/>
    <p:sldLayoutId id="2147486022" r:id="rId6"/>
    <p:sldLayoutId id="2147486023" r:id="rId7"/>
    <p:sldLayoutId id="2147486024" r:id="rId8"/>
    <p:sldLayoutId id="2147486025" r:id="rId9"/>
    <p:sldLayoutId id="2147486026" r:id="rId10"/>
    <p:sldLayoutId id="2147486027" r:id="rId11"/>
    <p:sldLayoutId id="214748602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302162"/>
      </p:ext>
    </p:extLst>
  </p:cSld>
  <p:clrMap bg1="lt1" tx1="dk1" bg2="lt2" tx2="dk2" accent1="accent1" accent2="accent2" accent3="accent3" accent4="accent4" accent5="accent5" accent6="accent6" hlink="hlink" folHlink="folHlink"/>
  <p:sldLayoutIdLst>
    <p:sldLayoutId id="2147487038" r:id="rId1"/>
    <p:sldLayoutId id="2147487039" r:id="rId2"/>
    <p:sldLayoutId id="2147487040" r:id="rId3"/>
    <p:sldLayoutId id="2147487041" r:id="rId4"/>
    <p:sldLayoutId id="2147487042" r:id="rId5"/>
    <p:sldLayoutId id="2147487043" r:id="rId6"/>
    <p:sldLayoutId id="2147487044" r:id="rId7"/>
    <p:sldLayoutId id="2147487045" r:id="rId8"/>
    <p:sldLayoutId id="2147487046" r:id="rId9"/>
    <p:sldLayoutId id="2147487047" r:id="rId10"/>
    <p:sldLayoutId id="21474870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592011"/>
      </p:ext>
    </p:extLst>
  </p:cSld>
  <p:clrMap bg1="lt1" tx1="dk1" bg2="lt2" tx2="dk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4599964"/>
      </p:ext>
    </p:extLst>
  </p:cSld>
  <p:clrMap bg1="lt1" tx1="dk1" bg2="lt2" tx2="dk2" accent1="accent1" accent2="accent2" accent3="accent3" accent4="accent4" accent5="accent5" accent6="accent6" hlink="hlink" folHlink="folHlink"/>
  <p:sldLayoutIdLst>
    <p:sldLayoutId id="2147487062" r:id="rId1"/>
    <p:sldLayoutId id="2147487063" r:id="rId2"/>
    <p:sldLayoutId id="2147487064" r:id="rId3"/>
    <p:sldLayoutId id="2147487065" r:id="rId4"/>
    <p:sldLayoutId id="2147487066" r:id="rId5"/>
    <p:sldLayoutId id="2147487067" r:id="rId6"/>
    <p:sldLayoutId id="2147487068" r:id="rId7"/>
    <p:sldLayoutId id="2147487069" r:id="rId8"/>
    <p:sldLayoutId id="2147487070" r:id="rId9"/>
    <p:sldLayoutId id="2147487071" r:id="rId10"/>
    <p:sldLayoutId id="21474870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526824"/>
      </p:ext>
    </p:extLst>
  </p:cSld>
  <p:clrMap bg1="lt1" tx1="dk1" bg2="lt2" tx2="dk2" accent1="accent1" accent2="accent2" accent3="accent3" accent4="accent4" accent5="accent5" accent6="accent6" hlink="hlink" folHlink="folHlink"/>
  <p:sldLayoutIdLst>
    <p:sldLayoutId id="2147487074" r:id="rId1"/>
    <p:sldLayoutId id="2147487075" r:id="rId2"/>
    <p:sldLayoutId id="2147487076" r:id="rId3"/>
    <p:sldLayoutId id="2147487077" r:id="rId4"/>
    <p:sldLayoutId id="2147487078" r:id="rId5"/>
    <p:sldLayoutId id="2147487079" r:id="rId6"/>
    <p:sldLayoutId id="2147487080" r:id="rId7"/>
    <p:sldLayoutId id="2147487081" r:id="rId8"/>
    <p:sldLayoutId id="2147487082" r:id="rId9"/>
    <p:sldLayoutId id="2147487083" r:id="rId10"/>
    <p:sldLayoutId id="21474870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21628"/>
      </p:ext>
    </p:extLst>
  </p:cSld>
  <p:clrMap bg1="lt1" tx1="dk1" bg2="lt2" tx2="dk2" accent1="accent1" accent2="accent2" accent3="accent3" accent4="accent4" accent5="accent5" accent6="accent6" hlink="hlink" folHlink="folHlink"/>
  <p:sldLayoutIdLst>
    <p:sldLayoutId id="2147487086" r:id="rId1"/>
    <p:sldLayoutId id="2147487087" r:id="rId2"/>
    <p:sldLayoutId id="2147487088" r:id="rId3"/>
    <p:sldLayoutId id="2147487089" r:id="rId4"/>
    <p:sldLayoutId id="2147487090" r:id="rId5"/>
    <p:sldLayoutId id="2147487091" r:id="rId6"/>
    <p:sldLayoutId id="2147487092" r:id="rId7"/>
    <p:sldLayoutId id="2147487093" r:id="rId8"/>
    <p:sldLayoutId id="2147487094" r:id="rId9"/>
    <p:sldLayoutId id="2147487095" r:id="rId10"/>
    <p:sldLayoutId id="21474870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406192"/>
      </p:ext>
    </p:extLst>
  </p:cSld>
  <p:clrMap bg1="lt1" tx1="dk1" bg2="lt2" tx2="dk2" accent1="accent1" accent2="accent2" accent3="accent3" accent4="accent4" accent5="accent5" accent6="accent6" hlink="hlink" folHlink="folHlink"/>
  <p:sldLayoutIdLst>
    <p:sldLayoutId id="2147487098" r:id="rId1"/>
    <p:sldLayoutId id="2147487099" r:id="rId2"/>
    <p:sldLayoutId id="2147487100" r:id="rId3"/>
    <p:sldLayoutId id="2147487101" r:id="rId4"/>
    <p:sldLayoutId id="2147487102" r:id="rId5"/>
    <p:sldLayoutId id="2147487103" r:id="rId6"/>
    <p:sldLayoutId id="2147487104" r:id="rId7"/>
    <p:sldLayoutId id="2147487105" r:id="rId8"/>
    <p:sldLayoutId id="2147487106" r:id="rId9"/>
    <p:sldLayoutId id="2147487107" r:id="rId10"/>
    <p:sldLayoutId id="21474871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5133829"/>
      </p:ext>
    </p:extLst>
  </p:cSld>
  <p:clrMap bg1="lt1" tx1="dk1" bg2="lt2" tx2="dk2" accent1="accent1" accent2="accent2" accent3="accent3" accent4="accent4" accent5="accent5" accent6="accent6" hlink="hlink" folHlink="folHlink"/>
  <p:sldLayoutIdLst>
    <p:sldLayoutId id="2147487110" r:id="rId1"/>
    <p:sldLayoutId id="2147487111" r:id="rId2"/>
    <p:sldLayoutId id="2147487112" r:id="rId3"/>
    <p:sldLayoutId id="2147487113" r:id="rId4"/>
    <p:sldLayoutId id="2147487114" r:id="rId5"/>
    <p:sldLayoutId id="2147487115" r:id="rId6"/>
    <p:sldLayoutId id="2147487116" r:id="rId7"/>
    <p:sldLayoutId id="2147487117" r:id="rId8"/>
    <p:sldLayoutId id="2147487118" r:id="rId9"/>
    <p:sldLayoutId id="2147487119" r:id="rId10"/>
    <p:sldLayoutId id="21474871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450620"/>
      </p:ext>
    </p:extLst>
  </p:cSld>
  <p:clrMap bg1="lt1" tx1="dk1" bg2="lt2" tx2="dk2" accent1="accent1" accent2="accent2" accent3="accent3" accent4="accent4" accent5="accent5" accent6="accent6" hlink="hlink" folHlink="folHlink"/>
  <p:sldLayoutIdLst>
    <p:sldLayoutId id="2147487122" r:id="rId1"/>
    <p:sldLayoutId id="2147487123" r:id="rId2"/>
    <p:sldLayoutId id="2147487124" r:id="rId3"/>
    <p:sldLayoutId id="2147487125" r:id="rId4"/>
    <p:sldLayoutId id="2147487126" r:id="rId5"/>
    <p:sldLayoutId id="2147487127" r:id="rId6"/>
    <p:sldLayoutId id="2147487128" r:id="rId7"/>
    <p:sldLayoutId id="2147487129" r:id="rId8"/>
    <p:sldLayoutId id="2147487130" r:id="rId9"/>
    <p:sldLayoutId id="2147487131" r:id="rId10"/>
    <p:sldLayoutId id="21474871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00631"/>
      </p:ext>
    </p:extLst>
  </p:cSld>
  <p:clrMap bg1="lt1" tx1="dk1" bg2="lt2" tx2="dk2" accent1="accent1" accent2="accent2" accent3="accent3" accent4="accent4" accent5="accent5" accent6="accent6" hlink="hlink" folHlink="folHlink"/>
  <p:sldLayoutIdLst>
    <p:sldLayoutId id="2147487134" r:id="rId1"/>
    <p:sldLayoutId id="2147487135" r:id="rId2"/>
    <p:sldLayoutId id="2147487136" r:id="rId3"/>
    <p:sldLayoutId id="2147487137" r:id="rId4"/>
    <p:sldLayoutId id="2147487138" r:id="rId5"/>
    <p:sldLayoutId id="2147487139" r:id="rId6"/>
    <p:sldLayoutId id="2147487140" r:id="rId7"/>
    <p:sldLayoutId id="2147487141" r:id="rId8"/>
    <p:sldLayoutId id="2147487142" r:id="rId9"/>
    <p:sldLayoutId id="2147487143" r:id="rId10"/>
    <p:sldLayoutId id="21474871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1514179"/>
      </p:ext>
    </p:extLst>
  </p:cSld>
  <p:clrMap bg1="lt1" tx1="dk1" bg2="lt2" tx2="dk2" accent1="accent1" accent2="accent2" accent3="accent3" accent4="accent4" accent5="accent5" accent6="accent6" hlink="hlink" folHlink="folHlink"/>
  <p:sldLayoutIdLst>
    <p:sldLayoutId id="2147487194" r:id="rId1"/>
    <p:sldLayoutId id="2147487195" r:id="rId2"/>
    <p:sldLayoutId id="2147487196" r:id="rId3"/>
    <p:sldLayoutId id="2147487197" r:id="rId4"/>
    <p:sldLayoutId id="2147487198" r:id="rId5"/>
    <p:sldLayoutId id="2147487199" r:id="rId6"/>
    <p:sldLayoutId id="2147487200" r:id="rId7"/>
    <p:sldLayoutId id="2147487201" r:id="rId8"/>
    <p:sldLayoutId id="2147487202" r:id="rId9"/>
    <p:sldLayoutId id="2147487203" r:id="rId10"/>
    <p:sldLayoutId id="2147487204"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 id="2147486127" r:id="rId4"/>
    <p:sldLayoutId id="2147486128" r:id="rId5"/>
    <p:sldLayoutId id="2147486129" r:id="rId6"/>
    <p:sldLayoutId id="2147486130" r:id="rId7"/>
    <p:sldLayoutId id="2147486131" r:id="rId8"/>
    <p:sldLayoutId id="2147486132" r:id="rId9"/>
    <p:sldLayoutId id="2147486133" r:id="rId10"/>
    <p:sldLayoutId id="2147486134" r:id="rId11"/>
    <p:sldLayoutId id="214748613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6284083"/>
      </p:ext>
    </p:extLst>
  </p:cSld>
  <p:clrMap bg1="dk2" tx1="lt1" bg2="dk1" tx2="lt2" accent1="accent1" accent2="accent2" accent3="accent3" accent4="accent4" accent5="accent5" accent6="accent6" hlink="hlink" folHlink="folHlink"/>
  <p:sldLayoutIdLst>
    <p:sldLayoutId id="2147487206"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116333"/>
      </p:ext>
    </p:extLst>
  </p:cSld>
  <p:clrMap bg1="dk2" tx1="lt1" bg2="dk1" tx2="lt2" accent1="accent1" accent2="accent2" accent3="accent3" accent4="accent4" accent5="accent5" accent6="accent6" hlink="hlink" folHlink="folHlink"/>
  <p:sldLayoutIdLst>
    <p:sldLayoutId id="2147487218" r:id="rId1"/>
    <p:sldLayoutId id="2147487219" r:id="rId2"/>
    <p:sldLayoutId id="2147487220" r:id="rId3"/>
    <p:sldLayoutId id="2147487221" r:id="rId4"/>
    <p:sldLayoutId id="2147487222" r:id="rId5"/>
    <p:sldLayoutId id="2147487223" r:id="rId6"/>
    <p:sldLayoutId id="2147487224" r:id="rId7"/>
    <p:sldLayoutId id="2147487225" r:id="rId8"/>
    <p:sldLayoutId id="2147487226" r:id="rId9"/>
    <p:sldLayoutId id="2147487227" r:id="rId10"/>
    <p:sldLayoutId id="2147487228"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2287939"/>
      </p:ext>
    </p:extLst>
  </p:cSld>
  <p:clrMap bg1="dk2" tx1="lt1" bg2="dk1" tx2="lt2" accent1="accent1" accent2="accent2" accent3="accent3" accent4="accent4" accent5="accent5" accent6="accent6" hlink="hlink" folHlink="folHlink"/>
  <p:sldLayoutIdLst>
    <p:sldLayoutId id="2147487230" r:id="rId1"/>
    <p:sldLayoutId id="2147487231" r:id="rId2"/>
    <p:sldLayoutId id="2147487232" r:id="rId3"/>
    <p:sldLayoutId id="2147487233" r:id="rId4"/>
    <p:sldLayoutId id="2147487234" r:id="rId5"/>
    <p:sldLayoutId id="2147487235" r:id="rId6"/>
    <p:sldLayoutId id="2147487236" r:id="rId7"/>
    <p:sldLayoutId id="2147487237" r:id="rId8"/>
    <p:sldLayoutId id="2147487238" r:id="rId9"/>
    <p:sldLayoutId id="2147487239" r:id="rId10"/>
    <p:sldLayoutId id="2147487240"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64700753"/>
      </p:ext>
    </p:extLst>
  </p:cSld>
  <p:clrMap bg1="lt1" tx1="dk1" bg2="lt2" tx2="dk2" accent1="accent1" accent2="accent2" accent3="accent3" accent4="accent4" accent5="accent5" accent6="accent6" hlink="hlink" folHlink="folHlink"/>
  <p:sldLayoutIdLst>
    <p:sldLayoutId id="2147487242" r:id="rId1"/>
    <p:sldLayoutId id="2147487243" r:id="rId2"/>
    <p:sldLayoutId id="2147487244" r:id="rId3"/>
    <p:sldLayoutId id="2147487245" r:id="rId4"/>
    <p:sldLayoutId id="2147487246" r:id="rId5"/>
    <p:sldLayoutId id="2147487247" r:id="rId6"/>
    <p:sldLayoutId id="2147487248" r:id="rId7"/>
    <p:sldLayoutId id="2147487249" r:id="rId8"/>
    <p:sldLayoutId id="2147487250" r:id="rId9"/>
    <p:sldLayoutId id="2147487251" r:id="rId10"/>
    <p:sldLayoutId id="214748725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14BC0BFC-E0FA-9F49-B0B2-27620A5EC1D3}" type="slidenum">
              <a:rPr lang="en-GB">
                <a:ea typeface="MS PGothic" charset="0"/>
              </a:rPr>
              <a:pPr>
                <a:defRPr/>
              </a:pPr>
              <a:t>‹#›</a:t>
            </a:fld>
            <a:endParaRPr lang="en-GB">
              <a:ea typeface="MS PGothic" charset="0"/>
            </a:endParaRPr>
          </a:p>
        </p:txBody>
      </p:sp>
    </p:spTree>
    <p:extLst>
      <p:ext uri="{BB962C8B-B14F-4D97-AF65-F5344CB8AC3E}">
        <p14:creationId xmlns:p14="http://schemas.microsoft.com/office/powerpoint/2010/main" val="2530273244"/>
      </p:ext>
    </p:extLst>
  </p:cSld>
  <p:clrMap bg1="lt1" tx1="dk1" bg2="lt2" tx2="dk2" accent1="accent1" accent2="accent2" accent3="accent3" accent4="accent4" accent5="accent5" accent6="accent6" hlink="hlink" folHlink="folHlink"/>
  <p:sldLayoutIdLst>
    <p:sldLayoutId id="2147487254" r:id="rId1"/>
    <p:sldLayoutId id="2147487255" r:id="rId2"/>
    <p:sldLayoutId id="2147487256" r:id="rId3"/>
    <p:sldLayoutId id="2147487257" r:id="rId4"/>
    <p:sldLayoutId id="2147487258" r:id="rId5"/>
    <p:sldLayoutId id="2147487259" r:id="rId6"/>
    <p:sldLayoutId id="2147487260" r:id="rId7"/>
    <p:sldLayoutId id="2147487261" r:id="rId8"/>
    <p:sldLayoutId id="2147487262" r:id="rId9"/>
    <p:sldLayoutId id="2147487263" r:id="rId10"/>
    <p:sldLayoutId id="214748726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63491"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latin typeface="Times New Roman" charset="0"/>
              <a:ea typeface="MS PGothic" charset="0"/>
              <a:cs typeface="MS PGothic" charset="0"/>
            </a:endParaRPr>
          </a:p>
        </p:txBody>
      </p:sp>
      <p:sp>
        <p:nvSpPr>
          <p:cNvPr id="63492"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3"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4"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5"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6"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7"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8"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MS PGothic" charset="0"/>
              <a:cs typeface="MS PGothic" charset="0"/>
            </a:endParaRPr>
          </a:p>
        </p:txBody>
      </p:sp>
      <p:sp>
        <p:nvSpPr>
          <p:cNvPr id="63499"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500"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defRPr>
            </a:lvl1pPr>
          </a:lstStyle>
          <a:p>
            <a:pPr>
              <a:defRPr/>
            </a:pPr>
            <a:fld id="{80629AFF-DFE6-2C44-BDE0-47FF778C0DC7}" type="slidenum">
              <a:rPr lang="zh-CN" altLang="en-US">
                <a:latin typeface="Times New Roman" charset="0"/>
                <a:ea typeface="MS PGothic" charset="0"/>
                <a:cs typeface="MS PGothic" charset="0"/>
              </a:rPr>
              <a:pPr>
                <a:defRPr/>
              </a:pPr>
              <a:t>‹#›</a:t>
            </a:fld>
            <a:endParaRPr lang="en-US" altLang="zh-CN">
              <a:latin typeface="Times New Roman" charset="0"/>
              <a:ea typeface="MS PGothic" charset="0"/>
              <a:cs typeface="MS PGothic" charset="0"/>
            </a:endParaRPr>
          </a:p>
        </p:txBody>
      </p:sp>
    </p:spTree>
    <p:extLst>
      <p:ext uri="{BB962C8B-B14F-4D97-AF65-F5344CB8AC3E}">
        <p14:creationId xmlns:p14="http://schemas.microsoft.com/office/powerpoint/2010/main" val="2854006658"/>
      </p:ext>
    </p:extLst>
  </p:cSld>
  <p:clrMap bg1="dk2" tx1="lt1" bg2="dk1" tx2="lt2" accent1="accent1" accent2="accent2" accent3="accent3" accent4="accent4" accent5="accent5" accent6="accent6" hlink="hlink" folHlink="folHlink"/>
  <p:sldLayoutIdLst>
    <p:sldLayoutId id="2147487266" r:id="rId1"/>
    <p:sldLayoutId id="2147487267" r:id="rId2"/>
    <p:sldLayoutId id="2147487268" r:id="rId3"/>
    <p:sldLayoutId id="2147487269" r:id="rId4"/>
    <p:sldLayoutId id="2147487270" r:id="rId5"/>
    <p:sldLayoutId id="2147487271" r:id="rId6"/>
    <p:sldLayoutId id="2147487272" r:id="rId7"/>
    <p:sldLayoutId id="2147487273" r:id="rId8"/>
    <p:sldLayoutId id="2147487274" r:id="rId9"/>
    <p:sldLayoutId id="2147487275" r:id="rId10"/>
    <p:sldLayoutId id="2147487276"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8077200" cy="11430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0"/>
                <a:cs typeface="+mn-cs"/>
              </a:defRPr>
            </a:lvl1pPr>
          </a:lstStyle>
          <a:p>
            <a:pPr>
              <a:defRPr/>
            </a:pPr>
            <a:endParaRPr lang="en-US"/>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0"/>
                <a:cs typeface="+mn-cs"/>
              </a:defRPr>
            </a:lvl1pPr>
          </a:lstStyle>
          <a:p>
            <a:pPr>
              <a:defRPr/>
            </a:pPr>
            <a:endParaRPr lang="en-US"/>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rebuchet MS" charset="0"/>
              </a:defRPr>
            </a:lvl1pPr>
          </a:lstStyle>
          <a:p>
            <a:pPr>
              <a:defRPr/>
            </a:pPr>
            <a:fld id="{50456F81-58F6-6947-9025-FCB4D8496483}"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3454378142"/>
      </p:ext>
    </p:extLst>
  </p:cSld>
  <p:clrMap bg1="lt1" tx1="dk1" bg2="lt2" tx2="dk2" accent1="accent1" accent2="accent2" accent3="accent3" accent4="accent4" accent5="accent5" accent6="accent6" hlink="hlink" folHlink="folHlink"/>
  <p:sldLayoutIdLst>
    <p:sldLayoutId id="2147487278" r:id="rId1"/>
    <p:sldLayoutId id="2147487279" r:id="rId2"/>
    <p:sldLayoutId id="2147487280" r:id="rId3"/>
    <p:sldLayoutId id="2147487281" r:id="rId4"/>
    <p:sldLayoutId id="2147487282" r:id="rId5"/>
    <p:sldLayoutId id="2147487283" r:id="rId6"/>
    <p:sldLayoutId id="2147487284" r:id="rId7"/>
    <p:sldLayoutId id="2147487285" r:id="rId8"/>
    <p:sldLayoutId id="2147487286" r:id="rId9"/>
    <p:sldLayoutId id="2147487287" r:id="rId10"/>
    <p:sldLayoutId id="2147487288"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S PGothic" panose="020B0600070205080204" pitchFamily="34" charset="-128"/>
          <a:cs typeface="MS PGothic" charset="0"/>
        </a:defRPr>
      </a:lvl1pPr>
      <a:lvl2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2pPr>
      <a:lvl3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3pPr>
      <a:lvl4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4pPr>
      <a:lvl5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296962341"/>
      </p:ext>
    </p:extLst>
  </p:cSld>
  <p:clrMap bg1="lt1" tx1="dk1" bg2="lt2" tx2="dk2" accent1="accent1" accent2="accent2" accent3="accent3" accent4="accent4" accent5="accent5" accent6="accent6" hlink="hlink" folHlink="folHlink"/>
  <p:sldLayoutIdLst>
    <p:sldLayoutId id="2147487290" r:id="rId1"/>
    <p:sldLayoutId id="2147487291" r:id="rId2"/>
    <p:sldLayoutId id="2147487292" r:id="rId3"/>
    <p:sldLayoutId id="2147487293" r:id="rId4"/>
    <p:sldLayoutId id="2147487294" r:id="rId5"/>
    <p:sldLayoutId id="2147487295" r:id="rId6"/>
    <p:sldLayoutId id="2147487296" r:id="rId7"/>
    <p:sldLayoutId id="2147487297" r:id="rId8"/>
    <p:sldLayoutId id="2147487298" r:id="rId9"/>
    <p:sldLayoutId id="2147487299" r:id="rId10"/>
    <p:sldLayoutId id="2147487300"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BA25D3D7-E6FD-1243-88FE-5931705A3C0A}" type="slidenum">
              <a:rPr lang="en-GB">
                <a:ea typeface="MS PGothic" charset="0"/>
              </a:rPr>
              <a:pPr>
                <a:defRPr/>
              </a:pPr>
              <a:t>‹#›</a:t>
            </a:fld>
            <a:endParaRPr lang="en-GB">
              <a:ea typeface="MS PGothic" charset="0"/>
            </a:endParaRPr>
          </a:p>
        </p:txBody>
      </p:sp>
    </p:spTree>
    <p:extLst>
      <p:ext uri="{BB962C8B-B14F-4D97-AF65-F5344CB8AC3E}">
        <p14:creationId xmlns:p14="http://schemas.microsoft.com/office/powerpoint/2010/main" val="1057313856"/>
      </p:ext>
    </p:extLst>
  </p:cSld>
  <p:clrMap bg1="lt1" tx1="dk1" bg2="lt2" tx2="dk2" accent1="accent1" accent2="accent2" accent3="accent3" accent4="accent4" accent5="accent5" accent6="accent6" hlink="hlink" folHlink="folHlink"/>
  <p:sldLayoutIdLst>
    <p:sldLayoutId id="2147487302" r:id="rId1"/>
    <p:sldLayoutId id="2147487303" r:id="rId2"/>
    <p:sldLayoutId id="2147487304" r:id="rId3"/>
    <p:sldLayoutId id="2147487305" r:id="rId4"/>
    <p:sldLayoutId id="2147487306" r:id="rId5"/>
    <p:sldLayoutId id="2147487307" r:id="rId6"/>
    <p:sldLayoutId id="2147487308" r:id="rId7"/>
    <p:sldLayoutId id="2147487309" r:id="rId8"/>
    <p:sldLayoutId id="2147487310" r:id="rId9"/>
    <p:sldLayoutId id="2147487311" r:id="rId10"/>
    <p:sldLayoutId id="214748731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27730894"/>
      </p:ext>
    </p:extLst>
  </p:cSld>
  <p:clrMap bg1="lt1" tx1="dk1" bg2="lt2" tx2="dk2" accent1="accent1" accent2="accent2" accent3="accent3" accent4="accent4" accent5="accent5" accent6="accent6" hlink="hlink" folHlink="folHlink"/>
  <p:sldLayoutIdLst>
    <p:sldLayoutId id="2147487314" r:id="rId1"/>
    <p:sldLayoutId id="2147487315" r:id="rId2"/>
    <p:sldLayoutId id="2147487316" r:id="rId3"/>
    <p:sldLayoutId id="2147487317" r:id="rId4"/>
    <p:sldLayoutId id="2147487318" r:id="rId5"/>
    <p:sldLayoutId id="2147487319" r:id="rId6"/>
    <p:sldLayoutId id="2147487320" r:id="rId7"/>
    <p:sldLayoutId id="2147487321" r:id="rId8"/>
    <p:sldLayoutId id="2147487322" r:id="rId9"/>
    <p:sldLayoutId id="2147487323" r:id="rId10"/>
    <p:sldLayoutId id="214748732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14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2673625"/>
      </p:ext>
    </p:extLst>
  </p:cSld>
  <p:clrMap bg1="dk2" tx1="lt1" bg2="dk1" tx2="lt2" accent1="accent1" accent2="accent2" accent3="accent3" accent4="accent4" accent5="accent5" accent6="accent6" hlink="hlink" folHlink="folHlink"/>
  <p:sldLayoutIdLst>
    <p:sldLayoutId id="2147487326" r:id="rId1"/>
    <p:sldLayoutId id="2147487327" r:id="rId2"/>
    <p:sldLayoutId id="2147487328" r:id="rId3"/>
    <p:sldLayoutId id="2147487329" r:id="rId4"/>
    <p:sldLayoutId id="2147487330" r:id="rId5"/>
    <p:sldLayoutId id="2147487331" r:id="rId6"/>
    <p:sldLayoutId id="2147487332" r:id="rId7"/>
    <p:sldLayoutId id="2147487333" r:id="rId8"/>
    <p:sldLayoutId id="2147487334" r:id="rId9"/>
    <p:sldLayoutId id="2147487335" r:id="rId10"/>
    <p:sldLayoutId id="2147487336"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672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cs typeface="ＭＳ Ｐゴシック" charset="0"/>
              </a:defRPr>
            </a:lvl1pPr>
          </a:lstStyle>
          <a:p>
            <a:pPr>
              <a:defRPr/>
            </a:pPr>
            <a:fld id="{093E60C7-FD39-5947-A631-030ACAC3FD81}" type="slidenum">
              <a:rPr lang="en-US"/>
              <a:pPr>
                <a:defRPr/>
              </a:pPr>
              <a:t>‹#›</a:t>
            </a:fld>
            <a:endParaRPr lang="en-US"/>
          </a:p>
        </p:txBody>
      </p:sp>
    </p:spTree>
    <p:extLst>
      <p:ext uri="{BB962C8B-B14F-4D97-AF65-F5344CB8AC3E}">
        <p14:creationId xmlns:p14="http://schemas.microsoft.com/office/powerpoint/2010/main" val="3702063843"/>
      </p:ext>
    </p:extLst>
  </p:cSld>
  <p:clrMap bg1="dk2" tx1="lt1" bg2="dk1" tx2="lt2" accent1="accent1" accent2="accent2" accent3="accent3" accent4="accent4" accent5="accent5" accent6="accent6" hlink="hlink" folHlink="folHlink"/>
  <p:sldLayoutIdLst>
    <p:sldLayoutId id="2147487338" r:id="rId1"/>
    <p:sldLayoutId id="2147487339" r:id="rId2"/>
    <p:sldLayoutId id="2147487340" r:id="rId3"/>
    <p:sldLayoutId id="2147487341" r:id="rId4"/>
    <p:sldLayoutId id="2147487342" r:id="rId5"/>
    <p:sldLayoutId id="2147487343" r:id="rId6"/>
    <p:sldLayoutId id="2147487344" r:id="rId7"/>
    <p:sldLayoutId id="2147487345" r:id="rId8"/>
    <p:sldLayoutId id="2147487346" r:id="rId9"/>
    <p:sldLayoutId id="2147487347" r:id="rId10"/>
    <p:sldLayoutId id="2147487348"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1447800" y="609600"/>
            <a:ext cx="72390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7" name="Rectangle 3"/>
          <p:cNvSpPr>
            <a:spLocks noGrp="1" noChangeArrowheads="1"/>
          </p:cNvSpPr>
          <p:nvPr>
            <p:ph type="body" idx="1"/>
          </p:nvPr>
        </p:nvSpPr>
        <p:spPr bwMode="auto">
          <a:xfrm>
            <a:off x="2286000" y="1981200"/>
            <a:ext cx="64008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00"/>
                </a:solidFill>
                <a:latin typeface="Verdana" charset="0"/>
                <a:ea typeface="Osaka" charset="0"/>
                <a:cs typeface="Osaka" charset="0"/>
              </a:defRPr>
            </a:lvl1pPr>
          </a:lstStyle>
          <a:p>
            <a:pPr>
              <a:defRPr/>
            </a:pPr>
            <a:endParaRPr lang="en-US"/>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Verdana" charset="0"/>
                <a:ea typeface="Osaka" charset="0"/>
                <a:cs typeface="Osaka" charset="0"/>
              </a:defRPr>
            </a:lvl1pPr>
          </a:lstStyle>
          <a:p>
            <a:pPr>
              <a:defRPr/>
            </a:pPr>
            <a:endParaRPr lang="en-US"/>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solidFill>
                  <a:srgbClr val="FFFF00"/>
                </a:solidFill>
                <a:latin typeface="Verdana" charset="0"/>
                <a:ea typeface="Osaka" charset="0"/>
                <a:cs typeface="Osaka" charset="0"/>
              </a:defRPr>
            </a:lvl1pPr>
          </a:lstStyle>
          <a:p>
            <a:pPr>
              <a:defRPr/>
            </a:pPr>
            <a:fld id="{8F1799A3-6559-044A-A8C0-DA9C4054A798}" type="slidenum">
              <a:rPr lang="zh-CN" altLang="en-US"/>
              <a:pPr>
                <a:defRPr/>
              </a:pPr>
              <a:t>‹#›</a:t>
            </a:fld>
            <a:endParaRPr lang="en-US" altLang="zh-CN"/>
          </a:p>
        </p:txBody>
      </p:sp>
    </p:spTree>
    <p:extLst>
      <p:ext uri="{BB962C8B-B14F-4D97-AF65-F5344CB8AC3E}">
        <p14:creationId xmlns:p14="http://schemas.microsoft.com/office/powerpoint/2010/main" val="3273567035"/>
      </p:ext>
    </p:extLst>
  </p:cSld>
  <p:clrMap bg1="dk2" tx1="lt1" bg2="dk1" tx2="lt2" accent1="accent1" accent2="accent2" accent3="accent3" accent4="accent4" accent5="accent5" accent6="accent6" hlink="hlink" folHlink="folHlink"/>
  <p:sldLayoutIdLst>
    <p:sldLayoutId id="2147487350" r:id="rId1"/>
    <p:sldLayoutId id="2147487351" r:id="rId2"/>
    <p:sldLayoutId id="2147487352" r:id="rId3"/>
    <p:sldLayoutId id="2147487353" r:id="rId4"/>
    <p:sldLayoutId id="2147487354" r:id="rId5"/>
    <p:sldLayoutId id="2147487355" r:id="rId6"/>
    <p:sldLayoutId id="2147487356" r:id="rId7"/>
    <p:sldLayoutId id="2147487357" r:id="rId8"/>
    <p:sldLayoutId id="2147487358" r:id="rId9"/>
    <p:sldLayoutId id="2147487359" r:id="rId10"/>
    <p:sldLayoutId id="2147487360"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7613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a:solidFill>
                <a:srgbClr val="000000"/>
              </a:solidFill>
              <a:latin typeface="Arial" panose="020B0604020202020204" pitchFamily="34" charset="0"/>
              <a:cs typeface="MS PGothic" charset="0"/>
            </a:endParaRPr>
          </a:p>
        </p:txBody>
      </p:sp>
      <p:sp>
        <p:nvSpPr>
          <p:cNvPr id="11264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265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Arial" charset="0"/>
              </a:defRPr>
            </a:lvl1pPr>
          </a:lstStyle>
          <a:p>
            <a:pPr>
              <a:defRPr/>
            </a:pPr>
            <a:fld id="{DBBAD47A-0F45-8647-A89D-0F30A20CEFC2}"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4095473920"/>
      </p:ext>
    </p:extLst>
  </p:cSld>
  <p:clrMap bg1="lt1" tx1="dk1" bg2="lt2" tx2="dk2" accent1="accent1" accent2="accent2" accent3="accent3" accent4="accent4" accent5="accent5" accent6="accent6" hlink="hlink" folHlink="folHlink"/>
  <p:sldLayoutIdLst>
    <p:sldLayoutId id="2147487362" r:id="rId1"/>
    <p:sldLayoutId id="2147487363" r:id="rId2"/>
    <p:sldLayoutId id="2147487364" r:id="rId3"/>
    <p:sldLayoutId id="2147487365" r:id="rId4"/>
    <p:sldLayoutId id="2147487366" r:id="rId5"/>
    <p:sldLayoutId id="2147487367" r:id="rId6"/>
    <p:sldLayoutId id="2147487368" r:id="rId7"/>
    <p:sldLayoutId id="2147487369" r:id="rId8"/>
    <p:sldLayoutId id="2147487370" r:id="rId9"/>
    <p:sldLayoutId id="2147487371" r:id="rId10"/>
    <p:sldLayoutId id="2147487372"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493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BEF6AB39-656B-DD4B-9E68-E15E74A548D8}"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1104225754"/>
      </p:ext>
    </p:extLst>
  </p:cSld>
  <p:clrMap bg1="dk2" tx1="lt1" bg2="dk1" tx2="lt2" accent1="accent1" accent2="accent2" accent3="accent3" accent4="accent4" accent5="accent5" accent6="accent6" hlink="hlink" folHlink="folHlink"/>
  <p:sldLayoutIdLst>
    <p:sldLayoutId id="2147487374" r:id="rId1"/>
    <p:sldLayoutId id="2147487375" r:id="rId2"/>
    <p:sldLayoutId id="2147487376" r:id="rId3"/>
    <p:sldLayoutId id="2147487377" r:id="rId4"/>
    <p:sldLayoutId id="2147487378" r:id="rId5"/>
    <p:sldLayoutId id="2147487379" r:id="rId6"/>
    <p:sldLayoutId id="2147487380" r:id="rId7"/>
    <p:sldLayoutId id="2147487381" r:id="rId8"/>
    <p:sldLayoutId id="2147487382" r:id="rId9"/>
    <p:sldLayoutId id="2147487383" r:id="rId10"/>
    <p:sldLayoutId id="2147487384"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2pPr>
      <a:lvl3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3pPr>
      <a:lvl4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4pPr>
      <a:lvl5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smtClean="0">
                <a:solidFill>
                  <a:srgbClr val="FFFFFF"/>
                </a:solidFill>
                <a:latin typeface="Arial" charset="0"/>
              </a:defRPr>
            </a:lvl1pPr>
          </a:lstStyle>
          <a:p>
            <a:pPr>
              <a:defRPr/>
            </a:pPr>
            <a:fld id="{68AA82C0-76A1-524A-A59F-7C65EB367F4F}" type="slidenum">
              <a:rPr lang="zh-CN" altLang="en-US">
                <a:ea typeface="MS PGothic" charset="0"/>
                <a:cs typeface="MS PGothic" charset="0"/>
              </a:rPr>
              <a:pPr>
                <a:defRPr/>
              </a:pPr>
              <a:t>‹#›</a:t>
            </a:fld>
            <a:endParaRPr lang="en-US" altLang="zh-CN">
              <a:ea typeface="MS PGothic" charset="0"/>
              <a:cs typeface="MS PGothic" charset="0"/>
            </a:endParaRPr>
          </a:p>
        </p:txBody>
      </p:sp>
    </p:spTree>
    <p:extLst>
      <p:ext uri="{BB962C8B-B14F-4D97-AF65-F5344CB8AC3E}">
        <p14:creationId xmlns:p14="http://schemas.microsoft.com/office/powerpoint/2010/main" val="3471504898"/>
      </p:ext>
    </p:extLst>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 id="2147487396"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b="1">
          <a:solidFill>
            <a:schemeClr val="bg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b="1">
          <a:solidFill>
            <a:schemeClr val="bg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837156"/>
      </p:ext>
    </p:extLst>
  </p:cSld>
  <p:clrMap bg1="dk2" tx1="lt1" bg2="dk1" tx2="lt2" accent1="accent1" accent2="accent2" accent3="accent3" accent4="accent4" accent5="accent5" accent6="accent6" hlink="hlink" folHlink="folHlink"/>
  <p:sldLayoutIdLst>
    <p:sldLayoutId id="2147487398" r:id="rId1"/>
    <p:sldLayoutId id="2147487399" r:id="rId2"/>
    <p:sldLayoutId id="2147487400" r:id="rId3"/>
    <p:sldLayoutId id="2147487401" r:id="rId4"/>
    <p:sldLayoutId id="2147487402" r:id="rId5"/>
    <p:sldLayoutId id="2147487403" r:id="rId6"/>
    <p:sldLayoutId id="2147487404" r:id="rId7"/>
    <p:sldLayoutId id="2147487405" r:id="rId8"/>
    <p:sldLayoutId id="2147487406" r:id="rId9"/>
    <p:sldLayoutId id="2147487407" r:id="rId10"/>
    <p:sldLayoutId id="2147487408"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5668090"/>
      </p:ext>
    </p:extLst>
  </p:cSld>
  <p:clrMap bg1="lt1" tx1="dk1" bg2="lt2" tx2="dk2" accent1="accent1" accent2="accent2" accent3="accent3" accent4="accent4" accent5="accent5" accent6="accent6" hlink="hlink" folHlink="folHlink"/>
  <p:sldLayoutIdLst>
    <p:sldLayoutId id="2147487410" r:id="rId1"/>
    <p:sldLayoutId id="2147487411" r:id="rId2"/>
    <p:sldLayoutId id="2147487412" r:id="rId3"/>
    <p:sldLayoutId id="2147487413" r:id="rId4"/>
    <p:sldLayoutId id="2147487414" r:id="rId5"/>
    <p:sldLayoutId id="2147487415" r:id="rId6"/>
    <p:sldLayoutId id="2147487416" r:id="rId7"/>
    <p:sldLayoutId id="2147487417" r:id="rId8"/>
    <p:sldLayoutId id="2147487418" r:id="rId9"/>
    <p:sldLayoutId id="2147487419" r:id="rId10"/>
    <p:sldLayoutId id="2147487420"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4950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BDB244-BAFB-BA4C-BBE4-4F3289BE110B}" type="slidenum">
              <a:rPr lang="zh-CN" altLang="en-US">
                <a:ea typeface="MS PGothic" charset="0"/>
                <a:cs typeface="MS PGothic" charset="0"/>
              </a:rPr>
              <a:pPr>
                <a:defRPr/>
              </a:pPr>
              <a:t>‹#›</a:t>
            </a:fld>
            <a:endParaRPr lang="en-US" altLang="zh-CN">
              <a:ea typeface="MS PGothic" charset="0"/>
              <a:cs typeface="MS PGothic" charset="0"/>
            </a:endParaRPr>
          </a:p>
        </p:txBody>
      </p:sp>
      <p:pic>
        <p:nvPicPr>
          <p:cNvPr id="14951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1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044228423"/>
      </p:ext>
    </p:extLst>
  </p:cSld>
  <p:clrMap bg1="lt1" tx1="dk1" bg2="lt2" tx2="dk2" accent1="accent1" accent2="accent2" accent3="accent3" accent4="accent4" accent5="accent5" accent6="accent6" hlink="hlink" folHlink="folHlink"/>
  <p:sldLayoutIdLst>
    <p:sldLayoutId id="2147487422" r:id="rId1"/>
    <p:sldLayoutId id="2147487423" r:id="rId2"/>
    <p:sldLayoutId id="2147487424" r:id="rId3"/>
    <p:sldLayoutId id="2147487425" r:id="rId4"/>
    <p:sldLayoutId id="2147487426" r:id="rId5"/>
    <p:sldLayoutId id="2147487427" r:id="rId6"/>
    <p:sldLayoutId id="2147487428" r:id="rId7"/>
    <p:sldLayoutId id="2147487429" r:id="rId8"/>
    <p:sldLayoutId id="2147487430" r:id="rId9"/>
    <p:sldLayoutId id="2147487431" r:id="rId10"/>
    <p:sldLayoutId id="2147487432"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1295400" y="1981200"/>
            <a:ext cx="7162800" cy="41148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opperplate Gothic Light" charset="0"/>
                <a:ea typeface="ヒラギノ角ゴ Pro W3" charset="0"/>
                <a:cs typeface="ヒラギノ角ゴ Pro W3" charset="0"/>
              </a:defRPr>
            </a:lvl1pPr>
          </a:lstStyle>
          <a:p>
            <a:pPr>
              <a:defRPr/>
            </a:pPr>
            <a:fld id="{2D725A46-D901-4D44-9885-C7C78A95B27A}" type="slidenum">
              <a:rPr lang="zh-CN" altLang="en-US"/>
              <a:pPr>
                <a:defRPr/>
              </a:pPr>
              <a:t>‹#›</a:t>
            </a:fld>
            <a:endParaRPr lang="en-US" altLang="zh-CN"/>
          </a:p>
        </p:txBody>
      </p:sp>
    </p:spTree>
    <p:extLst>
      <p:ext uri="{BB962C8B-B14F-4D97-AF65-F5344CB8AC3E}">
        <p14:creationId xmlns:p14="http://schemas.microsoft.com/office/powerpoint/2010/main" val="1656524326"/>
      </p:ext>
    </p:extLst>
  </p:cSld>
  <p:clrMap bg1="lt1" tx1="dk1" bg2="lt2" tx2="dk2" accent1="accent1" accent2="accent2" accent3="accent3" accent4="accent4" accent5="accent5" accent6="accent6" hlink="hlink" folHlink="folHlink"/>
  <p:sldLayoutIdLst>
    <p:sldLayoutId id="2147487434" r:id="rId1"/>
    <p:sldLayoutId id="2147487435" r:id="rId2"/>
    <p:sldLayoutId id="2147487436" r:id="rId3"/>
    <p:sldLayoutId id="2147487437" r:id="rId4"/>
    <p:sldLayoutId id="2147487438" r:id="rId5"/>
    <p:sldLayoutId id="2147487439" r:id="rId6"/>
    <p:sldLayoutId id="2147487440" r:id="rId7"/>
    <p:sldLayoutId id="2147487441" r:id="rId8"/>
    <p:sldLayoutId id="2147487442" r:id="rId9"/>
    <p:sldLayoutId id="2147487443" r:id="rId10"/>
    <p:sldLayoutId id="2147487444"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150" r:id="rId1"/>
    <p:sldLayoutId id="2147486151" r:id="rId2"/>
    <p:sldLayoutId id="2147486152" r:id="rId3"/>
    <p:sldLayoutId id="2147486153" r:id="rId4"/>
    <p:sldLayoutId id="2147486154" r:id="rId5"/>
    <p:sldLayoutId id="2147486155" r:id="rId6"/>
    <p:sldLayoutId id="2147486156" r:id="rId7"/>
    <p:sldLayoutId id="2147486157" r:id="rId8"/>
    <p:sldLayoutId id="2147486158" r:id="rId9"/>
    <p:sldLayoutId id="2147486159" r:id="rId10"/>
    <p:sldLayoutId id="2147486160" r:id="rId11"/>
    <p:sldLayoutId id="21474861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7408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4C4B8B-D9E2-D242-A148-3EAD3D9F586B}" type="slidenum">
              <a:rPr lang="zh-CN" altLang="en-US">
                <a:ea typeface="MS PGothic" charset="0"/>
                <a:cs typeface="MS PGothic" charset="0"/>
              </a:rPr>
              <a:pPr>
                <a:defRPr/>
              </a:pPr>
              <a:t>‹#›</a:t>
            </a:fld>
            <a:endParaRPr lang="en-US" altLang="zh-CN">
              <a:ea typeface="MS PGothic" charset="0"/>
              <a:cs typeface="MS PGothic" charset="0"/>
            </a:endParaRPr>
          </a:p>
        </p:txBody>
      </p:sp>
      <p:pic>
        <p:nvPicPr>
          <p:cNvPr id="17408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878303349"/>
      </p:ext>
    </p:extLst>
  </p:cSld>
  <p:clrMap bg1="lt1" tx1="dk1" bg2="lt2" tx2="dk2" accent1="accent1" accent2="accent2" accent3="accent3" accent4="accent4" accent5="accent5" accent6="accent6" hlink="hlink" folHlink="folHlink"/>
  <p:sldLayoutIdLst>
    <p:sldLayoutId id="2147487446" r:id="rId1"/>
    <p:sldLayoutId id="2147487447" r:id="rId2"/>
    <p:sldLayoutId id="2147487448" r:id="rId3"/>
    <p:sldLayoutId id="2147487449" r:id="rId4"/>
    <p:sldLayoutId id="2147487450" r:id="rId5"/>
    <p:sldLayoutId id="2147487451" r:id="rId6"/>
    <p:sldLayoutId id="2147487452" r:id="rId7"/>
    <p:sldLayoutId id="2147487453" r:id="rId8"/>
    <p:sldLayoutId id="2147487454" r:id="rId9"/>
    <p:sldLayoutId id="2147487455" r:id="rId10"/>
    <p:sldLayoutId id="2147487456"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244640638"/>
      </p:ext>
    </p:extLst>
  </p:cSld>
  <p:clrMap bg1="lt1" tx1="dk1" bg2="lt2" tx2="dk2" accent1="accent1" accent2="accent2" accent3="accent3" accent4="accent4" accent5="accent5" accent6="accent6" hlink="hlink" folHlink="folHlink"/>
  <p:sldLayoutIdLst>
    <p:sldLayoutId id="2147487458"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7552552"/>
      </p:ext>
    </p:extLst>
  </p:cSld>
  <p:clrMap bg1="lt1" tx1="dk1" bg2="lt2" tx2="dk2" accent1="accent1" accent2="accent2" accent3="accent3" accent4="accent4" accent5="accent5" accent6="accent6" hlink="hlink" folHlink="folHlink"/>
  <p:sldLayoutIdLst>
    <p:sldLayoutId id="2147487470" r:id="rId1"/>
    <p:sldLayoutId id="2147487471" r:id="rId2"/>
    <p:sldLayoutId id="2147487472" r:id="rId3"/>
    <p:sldLayoutId id="2147487473" r:id="rId4"/>
    <p:sldLayoutId id="2147487474" r:id="rId5"/>
    <p:sldLayoutId id="2147487475" r:id="rId6"/>
    <p:sldLayoutId id="2147487476" r:id="rId7"/>
    <p:sldLayoutId id="2147487477" r:id="rId8"/>
    <p:sldLayoutId id="2147487478" r:id="rId9"/>
    <p:sldLayoutId id="2147487479" r:id="rId10"/>
    <p:sldLayoutId id="2147487480"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70136803"/>
      </p:ext>
    </p:extLst>
  </p:cSld>
  <p:clrMap bg1="dk2" tx1="lt1" bg2="dk1" tx2="lt2" accent1="accent1" accent2="accent2" accent3="accent3" accent4="accent4" accent5="accent5" accent6="accent6" hlink="hlink" folHlink="folHlink"/>
  <p:sldLayoutIdLst>
    <p:sldLayoutId id="2147487482" r:id="rId1"/>
    <p:sldLayoutId id="2147487483" r:id="rId2"/>
    <p:sldLayoutId id="2147487484" r:id="rId3"/>
    <p:sldLayoutId id="2147487485" r:id="rId4"/>
    <p:sldLayoutId id="2147487486" r:id="rId5"/>
    <p:sldLayoutId id="2147487487" r:id="rId6"/>
    <p:sldLayoutId id="2147487488" r:id="rId7"/>
    <p:sldLayoutId id="2147487489" r:id="rId8"/>
    <p:sldLayoutId id="2147487490" r:id="rId9"/>
    <p:sldLayoutId id="2147487491" r:id="rId10"/>
    <p:sldLayoutId id="2147487492"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fld id="{2C5C20A8-0D41-43FB-8A62-4332C89EF097}" type="datetime1">
              <a:rPr lang="en-US">
                <a:ea typeface="MS PGothic" pitchFamily="34" charset="-128"/>
                <a:cs typeface="+mn-cs"/>
              </a:rPr>
              <a:pPr/>
              <a:t>12/21/24</a:t>
            </a:fld>
            <a:endParaRPr lang="en-US">
              <a:ea typeface="MS PGothic" pitchFamily="34" charset="-128"/>
              <a:cs typeface="+mn-cs"/>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endParaRPr lang="en-US">
              <a:ea typeface="MS PGothic" pitchFamily="34" charset="-128"/>
              <a:cs typeface="+mn-cs"/>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fld id="{F5C51488-C8C6-4926-A9F1-245B237D26E7}" type="slidenum">
              <a:rPr lang="en-US">
                <a:ea typeface="MS PGothic" pitchFamily="34" charset="-128"/>
                <a:cs typeface="+mn-cs"/>
              </a:rPr>
              <a:pPr/>
              <a:t>‹#›</a:t>
            </a:fld>
            <a:endParaRPr lang="en-US">
              <a:ea typeface="MS PGothic" pitchFamily="34" charset="-128"/>
              <a:cs typeface="+mn-cs"/>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543938"/>
      </p:ext>
    </p:extLst>
  </p:cSld>
  <p:clrMap bg1="lt1" tx1="dk1" bg2="lt2" tx2="dk2" accent1="accent1" accent2="accent2" accent3="accent3" accent4="accent4" accent5="accent5" accent6="accent6" hlink="hlink" folHlink="folHlink"/>
  <p:sldLayoutIdLst>
    <p:sldLayoutId id="2147487494" r:id="rId1"/>
    <p:sldLayoutId id="2147487495" r:id="rId2"/>
    <p:sldLayoutId id="2147487496" r:id="rId3"/>
    <p:sldLayoutId id="2147487497" r:id="rId4"/>
    <p:sldLayoutId id="2147487498" r:id="rId5"/>
    <p:sldLayoutId id="2147487499" r:id="rId6"/>
    <p:sldLayoutId id="2147487500" r:id="rId7"/>
    <p:sldLayoutId id="2147487501" r:id="rId8"/>
    <p:sldLayoutId id="2147487502" r:id="rId9"/>
    <p:sldLayoutId id="2147487503" r:id="rId10"/>
    <p:sldLayoutId id="2147487504"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562162"/>
      </p:ext>
    </p:extLst>
  </p:cSld>
  <p:clrMap bg1="lt1" tx1="dk1" bg2="lt2" tx2="dk2" accent1="accent1" accent2="accent2" accent3="accent3" accent4="accent4" accent5="accent5" accent6="accent6" hlink="hlink" folHlink="folHlink"/>
  <p:sldLayoutIdLst>
    <p:sldLayoutId id="2147487506" r:id="rId1"/>
    <p:sldLayoutId id="2147487507" r:id="rId2"/>
    <p:sldLayoutId id="2147487508" r:id="rId3"/>
    <p:sldLayoutId id="2147487509" r:id="rId4"/>
    <p:sldLayoutId id="2147487510" r:id="rId5"/>
    <p:sldLayoutId id="2147487511" r:id="rId6"/>
    <p:sldLayoutId id="2147487512" r:id="rId7"/>
    <p:sldLayoutId id="2147487513" r:id="rId8"/>
    <p:sldLayoutId id="2147487514" r:id="rId9"/>
    <p:sldLayoutId id="2147487515" r:id="rId10"/>
    <p:sldLayoutId id="2147487516" r:id="rId11"/>
    <p:sldLayoutId id="21474875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12/21/24</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651397808"/>
      </p:ext>
    </p:extLst>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283710879"/>
      </p:ext>
    </p:extLst>
  </p:cSld>
  <p:clrMap bg1="lt1" tx1="dk1" bg2="lt2" tx2="dk2" accent1="accent1" accent2="accent2" accent3="accent3" accent4="accent4" accent5="accent5" accent6="accent6" hlink="hlink" folHlink="folHlink"/>
  <p:sldLayoutIdLst>
    <p:sldLayoutId id="2147487531" r:id="rId1"/>
    <p:sldLayoutId id="2147487532" r:id="rId2"/>
    <p:sldLayoutId id="2147487533" r:id="rId3"/>
    <p:sldLayoutId id="2147487534" r:id="rId4"/>
    <p:sldLayoutId id="2147487535" r:id="rId5"/>
    <p:sldLayoutId id="2147487536" r:id="rId6"/>
    <p:sldLayoutId id="2147487537" r:id="rId7"/>
    <p:sldLayoutId id="2147487538" r:id="rId8"/>
    <p:sldLayoutId id="2147487539" r:id="rId9"/>
    <p:sldLayoutId id="2147487540" r:id="rId10"/>
    <p:sldLayoutId id="2147487541" r:id="rId11"/>
    <p:sldLayoutId id="2147487542" r:id="rId12"/>
    <p:sldLayoutId id="2147487543" r:id="rId13"/>
    <p:sldLayoutId id="2147487544" r:id="rId14"/>
    <p:sldLayoutId id="2147487545" r:id="rId15"/>
    <p:sldLayoutId id="2147487546" r:id="rId16"/>
    <p:sldLayoutId id="2147487547" r:id="rId17"/>
    <p:sldLayoutId id="2147487548" r:id="rId18"/>
    <p:sldLayoutId id="2147487549" r:id="rId19"/>
    <p:sldLayoutId id="2147487550" r:id="rId20"/>
    <p:sldLayoutId id="2147487551" r:id="rId21"/>
    <p:sldLayoutId id="2147487552"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12/21/24</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2131394035"/>
      </p:ext>
    </p:extLst>
  </p:cSld>
  <p:clrMap bg1="lt1" tx1="dk1" bg2="lt2" tx2="dk2" accent1="accent1" accent2="accent2" accent3="accent3" accent4="accent4" accent5="accent5" accent6="accent6" hlink="hlink" folHlink="folHlink"/>
  <p:sldLayoutIdLst>
    <p:sldLayoutId id="2147487554" r:id="rId1"/>
    <p:sldLayoutId id="2147487555" r:id="rId2"/>
    <p:sldLayoutId id="2147487556" r:id="rId3"/>
    <p:sldLayoutId id="2147487557" r:id="rId4"/>
    <p:sldLayoutId id="2147487558" r:id="rId5"/>
    <p:sldLayoutId id="2147487559" r:id="rId6"/>
    <p:sldLayoutId id="2147487560" r:id="rId7"/>
    <p:sldLayoutId id="2147487561" r:id="rId8"/>
    <p:sldLayoutId id="2147487562" r:id="rId9"/>
    <p:sldLayoutId id="2147487563" r:id="rId10"/>
    <p:sldLayoutId id="214748756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12/21/24</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3943241272"/>
      </p:ext>
    </p:extLst>
  </p:cSld>
  <p:clrMap bg1="lt1" tx1="dk1" bg2="lt2" tx2="dk2" accent1="accent1" accent2="accent2" accent3="accent3" accent4="accent4" accent5="accent5" accent6="accent6" hlink="hlink" folHlink="folHlink"/>
  <p:sldLayoutIdLst>
    <p:sldLayoutId id="2147487566" r:id="rId1"/>
    <p:sldLayoutId id="2147487567" r:id="rId2"/>
    <p:sldLayoutId id="2147487568" r:id="rId3"/>
    <p:sldLayoutId id="2147487569" r:id="rId4"/>
    <p:sldLayoutId id="2147487570" r:id="rId5"/>
    <p:sldLayoutId id="2147487571" r:id="rId6"/>
    <p:sldLayoutId id="2147487572" r:id="rId7"/>
    <p:sldLayoutId id="2147487573" r:id="rId8"/>
    <p:sldLayoutId id="2147487574" r:id="rId9"/>
    <p:sldLayoutId id="2147487575" r:id="rId10"/>
    <p:sldLayoutId id="214748757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214" r:id="rId1"/>
    <p:sldLayoutId id="2147486215" r:id="rId2"/>
    <p:sldLayoutId id="2147486216" r:id="rId3"/>
    <p:sldLayoutId id="2147486217" r:id="rId4"/>
    <p:sldLayoutId id="2147486218" r:id="rId5"/>
    <p:sldLayoutId id="2147486219" r:id="rId6"/>
    <p:sldLayoutId id="2147486220" r:id="rId7"/>
    <p:sldLayoutId id="2147486221" r:id="rId8"/>
    <p:sldLayoutId id="2147486222" r:id="rId9"/>
    <p:sldLayoutId id="2147486223" r:id="rId10"/>
    <p:sldLayoutId id="2147486224" r:id="rId11"/>
    <p:sldLayoutId id="214748622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381219"/>
      </p:ext>
    </p:extLst>
  </p:cSld>
  <p:clrMap bg1="lt1" tx1="dk1" bg2="lt2" tx2="dk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 id="21474875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sp>
        <p:nvSpPr>
          <p:cNvPr id="66563"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6564"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defRPr>
            </a:lvl1pPr>
          </a:lstStyle>
          <a:p>
            <a:pPr>
              <a:defRPr/>
            </a:pPr>
            <a:fld id="{0C891C09-AA36-435D-9B8E-FE383AD067C1}"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173850945"/>
      </p:ext>
    </p:extLst>
  </p:cSld>
  <p:clrMap bg1="dk2" tx1="lt1" bg2="dk1" tx2="lt2" accent1="accent1" accent2="accent2" accent3="accent3" accent4="accent4" accent5="accent5" accent6="accent6" hlink="hlink" folHlink="folHlink"/>
  <p:sldLayoutIdLst>
    <p:sldLayoutId id="2147487591"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69057388"/>
      </p:ext>
    </p:extLst>
  </p:cSld>
  <p:clrMap bg1="lt1" tx1="dk1" bg2="lt2" tx2="dk2" accent1="accent1" accent2="accent2" accent3="accent3" accent4="accent4" accent5="accent5" accent6="accent6" hlink="hlink" folHlink="folHlink"/>
  <p:sldLayoutIdLst>
    <p:sldLayoutId id="2147487593" r:id="rId1"/>
    <p:sldLayoutId id="2147487594" r:id="rId2"/>
    <p:sldLayoutId id="2147487595" r:id="rId3"/>
    <p:sldLayoutId id="2147487596" r:id="rId4"/>
    <p:sldLayoutId id="2147487597" r:id="rId5"/>
    <p:sldLayoutId id="2147487598" r:id="rId6"/>
    <p:sldLayoutId id="2147487599" r:id="rId7"/>
    <p:sldLayoutId id="2147487600" r:id="rId8"/>
    <p:sldLayoutId id="2147487601" r:id="rId9"/>
    <p:sldLayoutId id="2147487602" r:id="rId10"/>
    <p:sldLayoutId id="2147487603" r:id="rId11"/>
    <p:sldLayoutId id="2147487604" r:id="rId12"/>
    <p:sldLayoutId id="21474876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782269129"/>
      </p:ext>
    </p:extLst>
  </p:cSld>
  <p:clrMap bg1="lt1" tx1="dk1" bg2="lt2" tx2="dk2" accent1="accent1" accent2="accent2" accent3="accent3" accent4="accent4" accent5="accent5" accent6="accent6" hlink="hlink" folHlink="folHlink"/>
  <p:sldLayoutIdLst>
    <p:sldLayoutId id="2147487607" r:id="rId1"/>
    <p:sldLayoutId id="2147487608" r:id="rId2"/>
    <p:sldLayoutId id="2147487609" r:id="rId3"/>
    <p:sldLayoutId id="2147487610" r:id="rId4"/>
    <p:sldLayoutId id="2147487611" r:id="rId5"/>
    <p:sldLayoutId id="2147487612" r:id="rId6"/>
    <p:sldLayoutId id="2147487613" r:id="rId7"/>
    <p:sldLayoutId id="2147487614" r:id="rId8"/>
    <p:sldLayoutId id="2147487615" r:id="rId9"/>
    <p:sldLayoutId id="2147487616" r:id="rId10"/>
    <p:sldLayoutId id="2147487617" r:id="rId11"/>
    <p:sldLayoutId id="214748761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12/21/24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203761494"/>
      </p:ext>
    </p:extLst>
  </p:cSld>
  <p:clrMap bg1="lt1" tx1="dk1" bg2="lt2" tx2="dk2" accent1="accent1" accent2="accent2" accent3="accent3" accent4="accent4" accent5="accent5" accent6="accent6" hlink="hlink" folHlink="folHlink"/>
  <p:sldLayoutIdLst>
    <p:sldLayoutId id="2147487620" r:id="rId1"/>
    <p:sldLayoutId id="2147487621" r:id="rId2"/>
    <p:sldLayoutId id="2147487622" r:id="rId3"/>
    <p:sldLayoutId id="2147487623" r:id="rId4"/>
    <p:sldLayoutId id="2147487624" r:id="rId5"/>
    <p:sldLayoutId id="2147487625" r:id="rId6"/>
    <p:sldLayoutId id="2147487626" r:id="rId7"/>
    <p:sldLayoutId id="2147487627" r:id="rId8"/>
    <p:sldLayoutId id="2147487628" r:id="rId9"/>
    <p:sldLayoutId id="2147487629" r:id="rId10"/>
    <p:sldLayoutId id="214748763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CN"/>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CN"/>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2316269534"/>
      </p:ext>
    </p:extLst>
  </p:cSld>
  <p:clrMap bg1="lt1" tx1="dk1" bg2="lt2" tx2="dk2" accent1="accent1" accent2="accent2" accent3="accent3" accent4="accent4" accent5="accent5" accent6="accent6" hlink="hlink" folHlink="folHlink"/>
  <p:sldLayoutIdLst>
    <p:sldLayoutId id="2147487632" r:id="rId1"/>
    <p:sldLayoutId id="2147487633" r:id="rId2"/>
    <p:sldLayoutId id="2147487634" r:id="rId3"/>
    <p:sldLayoutId id="2147487635" r:id="rId4"/>
    <p:sldLayoutId id="2147487636" r:id="rId5"/>
    <p:sldLayoutId id="2147487637" r:id="rId6"/>
    <p:sldLayoutId id="2147487638" r:id="rId7"/>
    <p:sldLayoutId id="2147487639" r:id="rId8"/>
    <p:sldLayoutId id="2147487640" r:id="rId9"/>
    <p:sldLayoutId id="2147487641" r:id="rId10"/>
    <p:sldLayoutId id="214748764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1197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53897F1-8AFD-419F-9D2D-D408F8BB515C}" type="slidenum">
              <a:rPr lang="en-US" altLang="en-US"/>
              <a:pPr/>
              <a:t>‹#›</a:t>
            </a:fld>
            <a:endParaRPr lang="en-US" altLang="en-US"/>
          </a:p>
        </p:txBody>
      </p:sp>
    </p:spTree>
    <p:extLst>
      <p:ext uri="{BB962C8B-B14F-4D97-AF65-F5344CB8AC3E}">
        <p14:creationId xmlns:p14="http://schemas.microsoft.com/office/powerpoint/2010/main" val="2949076987"/>
      </p:ext>
    </p:extLst>
  </p:cSld>
  <p:clrMap bg1="dk2" tx1="lt1" bg2="dk1" tx2="lt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824679339"/>
      </p:ext>
    </p:extLst>
  </p:cSld>
  <p:clrMap bg1="lt1" tx1="dk1" bg2="lt2" tx2="dk2" accent1="accent1" accent2="accent2" accent3="accent3" accent4="accent4" accent5="accent5" accent6="accent6" hlink="hlink" folHlink="folHlink"/>
  <p:sldLayoutIdLst>
    <p:sldLayoutId id="2147487656" r:id="rId1"/>
    <p:sldLayoutId id="2147487657" r:id="rId2"/>
    <p:sldLayoutId id="2147487658" r:id="rId3"/>
    <p:sldLayoutId id="2147487659" r:id="rId4"/>
    <p:sldLayoutId id="2147487660" r:id="rId5"/>
    <p:sldLayoutId id="2147487661" r:id="rId6"/>
    <p:sldLayoutId id="2147487662" r:id="rId7"/>
    <p:sldLayoutId id="2147487663" r:id="rId8"/>
    <p:sldLayoutId id="2147487664" r:id="rId9"/>
    <p:sldLayoutId id="2147487665" r:id="rId10"/>
    <p:sldLayoutId id="2147487666" r:id="rId11"/>
    <p:sldLayoutId id="214748766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427543499"/>
      </p:ext>
    </p:extLst>
  </p:cSld>
  <p:clrMap bg1="lt1" tx1="dk1" bg2="lt2" tx2="dk2" accent1="accent1" accent2="accent2" accent3="accent3" accent4="accent4" accent5="accent5" accent6="accent6" hlink="hlink" folHlink="folHlink"/>
  <p:sldLayoutIdLst>
    <p:sldLayoutId id="2147487669" r:id="rId1"/>
    <p:sldLayoutId id="2147487670" r:id="rId2"/>
    <p:sldLayoutId id="2147487671" r:id="rId3"/>
    <p:sldLayoutId id="2147487672" r:id="rId4"/>
    <p:sldLayoutId id="2147487673" r:id="rId5"/>
    <p:sldLayoutId id="2147487674" r:id="rId6"/>
    <p:sldLayoutId id="2147487675" r:id="rId7"/>
    <p:sldLayoutId id="2147487676" r:id="rId8"/>
    <p:sldLayoutId id="2147487677" r:id="rId9"/>
    <p:sldLayoutId id="2147487678" r:id="rId10"/>
    <p:sldLayoutId id="21474876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27" r:id="rId1"/>
    <p:sldLayoutId id="2147486228" r:id="rId2"/>
    <p:sldLayoutId id="2147486229" r:id="rId3"/>
    <p:sldLayoutId id="2147486230" r:id="rId4"/>
    <p:sldLayoutId id="2147486231" r:id="rId5"/>
    <p:sldLayoutId id="2147486232" r:id="rId6"/>
    <p:sldLayoutId id="2147486233" r:id="rId7"/>
    <p:sldLayoutId id="2147486234" r:id="rId8"/>
    <p:sldLayoutId id="2147486235" r:id="rId9"/>
    <p:sldLayoutId id="2147486236" r:id="rId10"/>
    <p:sldLayoutId id="21474862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8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16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9.xml"/><Relationship Id="rId1" Type="http://schemas.openxmlformats.org/officeDocument/2006/relationships/slideLayout" Target="../slideLayouts/slideLayout160.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0.xml"/><Relationship Id="rId1" Type="http://schemas.openxmlformats.org/officeDocument/2006/relationships/slideLayout" Target="../slideLayouts/slideLayout16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1.xml"/><Relationship Id="rId1" Type="http://schemas.openxmlformats.org/officeDocument/2006/relationships/slideLayout" Target="../slideLayouts/slideLayout160.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2.xml"/><Relationship Id="rId1" Type="http://schemas.openxmlformats.org/officeDocument/2006/relationships/slideLayout" Target="../slideLayouts/slideLayout160.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3.xml"/><Relationship Id="rId1" Type="http://schemas.openxmlformats.org/officeDocument/2006/relationships/slideLayout" Target="../slideLayouts/slideLayout160.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4.xml"/><Relationship Id="rId1" Type="http://schemas.openxmlformats.org/officeDocument/2006/relationships/slideLayout" Target="../slideLayouts/slideLayout160.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5.xml"/><Relationship Id="rId1" Type="http://schemas.openxmlformats.org/officeDocument/2006/relationships/slideLayout" Target="../slideLayouts/slideLayout160.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6.xml"/><Relationship Id="rId1" Type="http://schemas.openxmlformats.org/officeDocument/2006/relationships/slideLayout" Target="../slideLayouts/slideLayout160.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7.xml"/><Relationship Id="rId1" Type="http://schemas.openxmlformats.org/officeDocument/2006/relationships/slideLayout" Target="../slideLayouts/slideLayout1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29.xml"/></Relationships>
</file>

<file path=ppt/slides/_rels/slide11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0.xml"/><Relationship Id="rId4" Type="http://schemas.openxmlformats.org/officeDocument/2006/relationships/hyperlink" Target="http://www.LumoProject.com"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20.jpeg"/><Relationship Id="rId1" Type="http://schemas.openxmlformats.org/officeDocument/2006/relationships/slideLayout" Target="../slideLayouts/slideLayout154.xml"/><Relationship Id="rId4" Type="http://schemas.openxmlformats.org/officeDocument/2006/relationships/image" Target="../media/image100.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8.xml"/><Relationship Id="rId1" Type="http://schemas.openxmlformats.org/officeDocument/2006/relationships/slideLayout" Target="../slideLayouts/slideLayout96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9.xml"/><Relationship Id="rId1" Type="http://schemas.openxmlformats.org/officeDocument/2006/relationships/slideLayout" Target="../slideLayouts/slideLayout96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0.xml"/><Relationship Id="rId1" Type="http://schemas.openxmlformats.org/officeDocument/2006/relationships/slideLayout" Target="../slideLayouts/slideLayout96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1.xml"/><Relationship Id="rId1" Type="http://schemas.openxmlformats.org/officeDocument/2006/relationships/slideLayout" Target="../slideLayouts/slideLayout96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2.xml"/><Relationship Id="rId1" Type="http://schemas.openxmlformats.org/officeDocument/2006/relationships/slideLayout" Target="../slideLayouts/slideLayout96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3.xml"/><Relationship Id="rId1" Type="http://schemas.openxmlformats.org/officeDocument/2006/relationships/slideLayout" Target="../slideLayouts/slideLayout96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4.xml"/><Relationship Id="rId1" Type="http://schemas.openxmlformats.org/officeDocument/2006/relationships/slideLayout" Target="../slideLayouts/slideLayout9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5.xml"/><Relationship Id="rId1" Type="http://schemas.openxmlformats.org/officeDocument/2006/relationships/slideLayout" Target="../slideLayouts/slideLayout96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6.xml"/><Relationship Id="rId1" Type="http://schemas.openxmlformats.org/officeDocument/2006/relationships/slideLayout" Target="../slideLayouts/slideLayout96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7.xml"/><Relationship Id="rId1" Type="http://schemas.openxmlformats.org/officeDocument/2006/relationships/slideLayout" Target="../slideLayouts/slideLayout96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8.xml"/><Relationship Id="rId1" Type="http://schemas.openxmlformats.org/officeDocument/2006/relationships/slideLayout" Target="../slideLayouts/slideLayout961.xml"/></Relationships>
</file>

<file path=ppt/slides/_rels/slide12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9.xml"/><Relationship Id="rId1" Type="http://schemas.openxmlformats.org/officeDocument/2006/relationships/slideLayout" Target="../slideLayouts/slideLayout961.xml"/></Relationships>
</file>

<file path=ppt/slides/_rels/slide12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0.xml"/><Relationship Id="rId1" Type="http://schemas.openxmlformats.org/officeDocument/2006/relationships/slideLayout" Target="../slideLayouts/slideLayout96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1.xml"/><Relationship Id="rId1" Type="http://schemas.openxmlformats.org/officeDocument/2006/relationships/slideLayout" Target="../slideLayouts/slideLayout961.xml"/></Relationships>
</file>

<file path=ppt/slides/_rels/slide1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2.xml"/><Relationship Id="rId1" Type="http://schemas.openxmlformats.org/officeDocument/2006/relationships/slideLayout" Target="../slideLayouts/slideLayout96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3.xml"/><Relationship Id="rId1" Type="http://schemas.openxmlformats.org/officeDocument/2006/relationships/slideLayout" Target="../slideLayouts/slideLayout961.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29.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31.xml"/><Relationship Id="rId4" Type="http://schemas.openxmlformats.org/officeDocument/2006/relationships/image" Target="../media/image36.gif"/></Relationships>
</file>

<file path=ppt/slides/_rels/slide13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14.xml"/><Relationship Id="rId1" Type="http://schemas.openxmlformats.org/officeDocument/2006/relationships/slideLayout" Target="../slideLayouts/slideLayout177.xml"/><Relationship Id="rId4" Type="http://schemas.openxmlformats.org/officeDocument/2006/relationships/image" Target="../media/image137.png"/></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5.xml"/><Relationship Id="rId1" Type="http://schemas.openxmlformats.org/officeDocument/2006/relationships/slideLayout" Target="../slideLayouts/slideLayout178.xml"/><Relationship Id="rId4" Type="http://schemas.openxmlformats.org/officeDocument/2006/relationships/image" Target="../media/image139.png"/></Relationships>
</file>

<file path=ppt/slides/_rels/slide1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6.xml"/><Relationship Id="rId1" Type="http://schemas.openxmlformats.org/officeDocument/2006/relationships/slideLayout" Target="../slideLayouts/slideLayout188.xml"/><Relationship Id="rId4" Type="http://schemas.openxmlformats.org/officeDocument/2006/relationships/image" Target="../media/image141.png"/></Relationships>
</file>

<file path=ppt/slides/_rels/slide13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397.xml"/><Relationship Id="rId5" Type="http://schemas.openxmlformats.org/officeDocument/2006/relationships/image" Target="../media/image144.png"/><Relationship Id="rId4" Type="http://schemas.openxmlformats.org/officeDocument/2006/relationships/image" Target="../media/image143.jpeg"/></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8.xml"/><Relationship Id="rId1" Type="http://schemas.openxmlformats.org/officeDocument/2006/relationships/slideLayout" Target="../slideLayouts/slideLayout408.xml"/></Relationships>
</file>

<file path=ppt/slides/_rels/slide13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9.xml"/><Relationship Id="rId1" Type="http://schemas.openxmlformats.org/officeDocument/2006/relationships/slideLayout" Target="../slideLayouts/slideLayout397.xml"/><Relationship Id="rId5" Type="http://schemas.openxmlformats.org/officeDocument/2006/relationships/image" Target="../media/image148.png"/><Relationship Id="rId4" Type="http://schemas.openxmlformats.org/officeDocument/2006/relationships/image" Target="../media/image147.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0.xml"/><Relationship Id="rId1" Type="http://schemas.openxmlformats.org/officeDocument/2006/relationships/slideLayout" Target="../slideLayouts/slideLayout188.xml"/></Relationships>
</file>

<file path=ppt/slides/_rels/slide13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1.xml"/><Relationship Id="rId1" Type="http://schemas.openxmlformats.org/officeDocument/2006/relationships/slideLayout" Target="../slideLayouts/slideLayout386.xml"/></Relationships>
</file>

<file path=ppt/slides/_rels/slide1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2.xml"/><Relationship Id="rId1" Type="http://schemas.openxmlformats.org/officeDocument/2006/relationships/slideLayout" Target="../slideLayouts/slideLayout202.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471.xml"/><Relationship Id="rId1" Type="http://schemas.openxmlformats.org/officeDocument/2006/relationships/themeOverride" Target="../theme/themeOverr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896.xml"/></Relationships>
</file>

<file path=ppt/slides/_rels/slide14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3.xml"/><Relationship Id="rId1" Type="http://schemas.openxmlformats.org/officeDocument/2006/relationships/slideLayout" Target="../slideLayouts/slideLayout373.xml"/></Relationships>
</file>

<file path=ppt/slides/_rels/slide1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4.xml"/><Relationship Id="rId1" Type="http://schemas.openxmlformats.org/officeDocument/2006/relationships/slideLayout" Target="../slideLayouts/slideLayout21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8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6.xml"/><Relationship Id="rId1" Type="http://schemas.openxmlformats.org/officeDocument/2006/relationships/slideLayout" Target="../slideLayouts/slideLayout81.xml"/></Relationships>
</file>

<file path=ppt/slides/_rels/slide14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7.xml"/><Relationship Id="rId1" Type="http://schemas.openxmlformats.org/officeDocument/2006/relationships/slideLayout" Target="../slideLayouts/slideLayout80.xml"/></Relationships>
</file>

<file path=ppt/slides/_rels/slide1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8.xml"/><Relationship Id="rId1" Type="http://schemas.openxmlformats.org/officeDocument/2006/relationships/slideLayout" Target="../slideLayouts/slideLayout80.xml"/></Relationships>
</file>

<file path=ppt/slides/_rels/slide1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9.xml"/><Relationship Id="rId1" Type="http://schemas.openxmlformats.org/officeDocument/2006/relationships/slideLayout" Target="../slideLayouts/slideLayout80.xml"/></Relationships>
</file>

<file path=ppt/slides/_rels/slide1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0.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896.xml"/></Relationships>
</file>

<file path=ppt/slides/_rels/slide15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1.xml"/><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15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2.xml"/><Relationship Id="rId1" Type="http://schemas.openxmlformats.org/officeDocument/2006/relationships/slideLayout" Target="../slideLayouts/slideLayout2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3.xml"/><Relationship Id="rId1" Type="http://schemas.openxmlformats.org/officeDocument/2006/relationships/slideLayout" Target="../slideLayouts/slideLayout91.xml"/><Relationship Id="rId4" Type="http://schemas.openxmlformats.org/officeDocument/2006/relationships/image" Target="../media/image16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5.xml"/><Relationship Id="rId1" Type="http://schemas.openxmlformats.org/officeDocument/2006/relationships/slideLayout" Target="../slideLayouts/slideLayout241.xml"/></Relationships>
</file>

<file path=ppt/slides/_rels/slide15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6.xml"/><Relationship Id="rId1" Type="http://schemas.openxmlformats.org/officeDocument/2006/relationships/slideLayout" Target="../slideLayouts/slideLayout2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7.xml"/><Relationship Id="rId1" Type="http://schemas.openxmlformats.org/officeDocument/2006/relationships/slideLayout" Target="../slideLayouts/slideLayout25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04.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896.xml"/></Relationships>
</file>

<file path=ppt/slides/_rels/slide16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9.xml"/><Relationship Id="rId1" Type="http://schemas.openxmlformats.org/officeDocument/2006/relationships/slideLayout" Target="../slideLayouts/slideLayout259.xml"/><Relationship Id="rId6" Type="http://schemas.openxmlformats.org/officeDocument/2006/relationships/image" Target="../media/image100.jpeg"/><Relationship Id="rId5" Type="http://schemas.openxmlformats.org/officeDocument/2006/relationships/image" Target="../media/image84.jpeg"/><Relationship Id="rId4" Type="http://schemas.openxmlformats.org/officeDocument/2006/relationships/image" Target="../media/image169.jpeg"/></Relationships>
</file>

<file path=ppt/slides/_rels/slide16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40.xml"/><Relationship Id="rId1" Type="http://schemas.openxmlformats.org/officeDocument/2006/relationships/slideLayout" Target="../slideLayouts/slideLayout259.xml"/></Relationships>
</file>

<file path=ppt/slides/_rels/slide16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1.xml"/><Relationship Id="rId1" Type="http://schemas.openxmlformats.org/officeDocument/2006/relationships/slideLayout" Target="../slideLayouts/slideLayout259.xml"/></Relationships>
</file>

<file path=ppt/slides/_rels/slide16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2.xml"/><Relationship Id="rId1" Type="http://schemas.openxmlformats.org/officeDocument/2006/relationships/slideLayout" Target="../slideLayouts/slideLayout259.xml"/></Relationships>
</file>

<file path=ppt/slides/_rels/slide16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3.xml"/><Relationship Id="rId1" Type="http://schemas.openxmlformats.org/officeDocument/2006/relationships/slideLayout" Target="../slideLayouts/slideLayout259.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4.xml"/><Relationship Id="rId1" Type="http://schemas.openxmlformats.org/officeDocument/2006/relationships/slideLayout" Target="../slideLayouts/slideLayout259.xml"/></Relationships>
</file>

<file path=ppt/slides/_rels/slide16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5.xml"/><Relationship Id="rId1" Type="http://schemas.openxmlformats.org/officeDocument/2006/relationships/slideLayout" Target="../slideLayouts/slideLayout259.xml"/></Relationships>
</file>

<file path=ppt/slides/_rels/slide16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6.xml"/><Relationship Id="rId1" Type="http://schemas.openxmlformats.org/officeDocument/2006/relationships/slideLayout" Target="../slideLayouts/slideLayout259.xml"/></Relationships>
</file>

<file path=ppt/slides/_rels/slide16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7.xml"/><Relationship Id="rId1" Type="http://schemas.openxmlformats.org/officeDocument/2006/relationships/slideLayout" Target="../slideLayouts/slideLayout259.xml"/></Relationships>
</file>

<file path=ppt/slides/_rels/slide16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8.xml"/><Relationship Id="rId1" Type="http://schemas.openxmlformats.org/officeDocument/2006/relationships/slideLayout" Target="../slideLayouts/slideLayout259.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43.xml"/></Relationships>
</file>

<file path=ppt/slides/_rels/slide17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9.xml"/><Relationship Id="rId1" Type="http://schemas.openxmlformats.org/officeDocument/2006/relationships/slideLayout" Target="../slideLayouts/slideLayout259.xml"/></Relationships>
</file>

<file path=ppt/slides/_rels/slide17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0.xml"/><Relationship Id="rId1" Type="http://schemas.openxmlformats.org/officeDocument/2006/relationships/slideLayout" Target="../slideLayouts/slideLayout259.xml"/></Relationships>
</file>

<file path=ppt/slides/_rels/slide17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1.xml"/><Relationship Id="rId1" Type="http://schemas.openxmlformats.org/officeDocument/2006/relationships/slideLayout" Target="../slideLayouts/slideLayout259.xml"/></Relationships>
</file>

<file path=ppt/slides/_rels/slide17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http://www.bigbookmedia.com" TargetMode="External"/><Relationship Id="rId1" Type="http://schemas.openxmlformats.org/officeDocument/2006/relationships/slideLayout" Target="../slideLayouts/slideLayout862.xml"/></Relationships>
</file>

<file path=ppt/slides/_rels/slide17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62.xml"/></Relationships>
</file>

<file path=ppt/slides/_rels/slide17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2.xml"/><Relationship Id="rId1" Type="http://schemas.openxmlformats.org/officeDocument/2006/relationships/slideLayout" Target="../slideLayouts/slideLayout361.xml"/></Relationships>
</file>

<file path=ppt/slides/_rels/slide17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3.xml"/><Relationship Id="rId1" Type="http://schemas.openxmlformats.org/officeDocument/2006/relationships/slideLayout" Target="../slideLayouts/slideLayout378.xml"/></Relationships>
</file>

<file path=ppt/slides/_rels/slide17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4.xml"/><Relationship Id="rId1" Type="http://schemas.openxmlformats.org/officeDocument/2006/relationships/slideLayout" Target="../slideLayouts/slideLayout378.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340.xml"/><Relationship Id="rId1" Type="http://schemas.openxmlformats.org/officeDocument/2006/relationships/themeOverride" Target="../theme/themeOverride8.xml"/><Relationship Id="rId4" Type="http://schemas.openxmlformats.org/officeDocument/2006/relationships/image" Target="../media/image185.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344.xml"/><Relationship Id="rId1" Type="http://schemas.openxmlformats.org/officeDocument/2006/relationships/themeOverride" Target="../theme/themeOverride9.xml"/><Relationship Id="rId4" Type="http://schemas.openxmlformats.org/officeDocument/2006/relationships/image" Target="../media/image186.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54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7.xml"/><Relationship Id="rId1" Type="http://schemas.openxmlformats.org/officeDocument/2006/relationships/slideLayout" Target="../slideLayouts/slideLayout259.xml"/><Relationship Id="rId5" Type="http://schemas.openxmlformats.org/officeDocument/2006/relationships/image" Target="../media/image100.jpeg"/><Relationship Id="rId4" Type="http://schemas.openxmlformats.org/officeDocument/2006/relationships/image" Target="../media/image84.jpeg"/></Relationships>
</file>

<file path=ppt/slides/_rels/slide18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8.xml"/><Relationship Id="rId1" Type="http://schemas.openxmlformats.org/officeDocument/2006/relationships/slideLayout" Target="../slideLayouts/slideLayout265.xml"/></Relationships>
</file>

<file path=ppt/slides/_rels/slide18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9.xml"/><Relationship Id="rId1" Type="http://schemas.openxmlformats.org/officeDocument/2006/relationships/slideLayout" Target="../slideLayouts/slideLayout265.xml"/></Relationships>
</file>

<file path=ppt/slides/_rels/slide18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0.xml"/><Relationship Id="rId1" Type="http://schemas.openxmlformats.org/officeDocument/2006/relationships/slideLayout" Target="../slideLayouts/slideLayout265.xml"/></Relationships>
</file>

<file path=ppt/slides/_rels/slide18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1.xml"/><Relationship Id="rId1" Type="http://schemas.openxmlformats.org/officeDocument/2006/relationships/slideLayout" Target="../slideLayouts/slideLayout265.xml"/></Relationships>
</file>

<file path=ppt/slides/_rels/slide18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2.xml"/><Relationship Id="rId1" Type="http://schemas.openxmlformats.org/officeDocument/2006/relationships/slideLayout" Target="../slideLayouts/slideLayout265.xml"/></Relationships>
</file>

<file path=ppt/slides/_rels/slide18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3.xml"/><Relationship Id="rId1" Type="http://schemas.openxmlformats.org/officeDocument/2006/relationships/slideLayout" Target="../slideLayouts/slideLayout265.xml"/></Relationships>
</file>

<file path=ppt/slides/_rels/slide18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64.xml"/><Relationship Id="rId1" Type="http://schemas.openxmlformats.org/officeDocument/2006/relationships/slideLayout" Target="../slideLayouts/slideLayout265.xml"/></Relationships>
</file>

<file path=ppt/slides/_rels/slide18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5.xml"/><Relationship Id="rId1" Type="http://schemas.openxmlformats.org/officeDocument/2006/relationships/slideLayout" Target="../slideLayouts/slideLayout265.xml"/></Relationships>
</file>

<file path=ppt/slides/_rels/slide18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6.xml"/><Relationship Id="rId1" Type="http://schemas.openxmlformats.org/officeDocument/2006/relationships/slideLayout" Target="../slideLayouts/slideLayout265.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54.xml"/></Relationships>
</file>

<file path=ppt/slides/_rels/slide19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7.xml"/><Relationship Id="rId1" Type="http://schemas.openxmlformats.org/officeDocument/2006/relationships/slideLayout" Target="../slideLayouts/slideLayout265.xml"/></Relationships>
</file>

<file path=ppt/slides/_rels/slide19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8.xml"/><Relationship Id="rId1" Type="http://schemas.openxmlformats.org/officeDocument/2006/relationships/slideLayout" Target="../slideLayouts/slideLayout265.xml"/></Relationships>
</file>

<file path=ppt/slides/_rels/slide19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9.xml"/><Relationship Id="rId1" Type="http://schemas.openxmlformats.org/officeDocument/2006/relationships/slideLayout" Target="../slideLayouts/slideLayout265.xml"/></Relationships>
</file>

<file path=ppt/slides/_rels/slide19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0.xml"/><Relationship Id="rId1" Type="http://schemas.openxmlformats.org/officeDocument/2006/relationships/slideLayout" Target="../slideLayouts/slideLayout265.xml"/></Relationships>
</file>

<file path=ppt/slides/_rels/slide19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1.xml"/><Relationship Id="rId1" Type="http://schemas.openxmlformats.org/officeDocument/2006/relationships/slideLayout" Target="../slideLayouts/slideLayout265.xml"/></Relationships>
</file>

<file path=ppt/slides/_rels/slide19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2.xml"/><Relationship Id="rId1" Type="http://schemas.openxmlformats.org/officeDocument/2006/relationships/slideLayout" Target="../slideLayouts/slideLayout265.xml"/></Relationships>
</file>

<file path=ppt/slides/_rels/slide19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62.xml"/></Relationships>
</file>

<file path=ppt/slides/_rels/slide1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02.jpeg"/><Relationship Id="rId1" Type="http://schemas.openxmlformats.org/officeDocument/2006/relationships/slideLayout" Target="../slideLayouts/slideLayout350.xml"/><Relationship Id="rId4" Type="http://schemas.openxmlformats.org/officeDocument/2006/relationships/image" Target="../media/image100.jpeg"/></Relationships>
</file>

<file path=ppt/slides/_rels/slide19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3.xml"/><Relationship Id="rId1" Type="http://schemas.openxmlformats.org/officeDocument/2006/relationships/slideLayout" Target="../slideLayouts/slideLayout276.xml"/></Relationships>
</file>

<file path=ppt/slides/_rels/slide19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4.xml"/><Relationship Id="rId1" Type="http://schemas.openxmlformats.org/officeDocument/2006/relationships/slideLayout" Target="../slideLayouts/slideLayout27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97.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0.xml"/></Relationships>
</file>

<file path=ppt/slides/_rels/slide20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5.xml"/><Relationship Id="rId1" Type="http://schemas.openxmlformats.org/officeDocument/2006/relationships/slideLayout" Target="../slideLayouts/slideLayout276.xml"/></Relationships>
</file>

<file path=ppt/slides/_rels/slide20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6.xml"/><Relationship Id="rId1" Type="http://schemas.openxmlformats.org/officeDocument/2006/relationships/slideLayout" Target="../slideLayouts/slideLayout276.xml"/></Relationships>
</file>

<file path=ppt/slides/_rels/slide20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77.xml"/><Relationship Id="rId1" Type="http://schemas.openxmlformats.org/officeDocument/2006/relationships/slideLayout" Target="../slideLayouts/slideLayout276.xml"/></Relationships>
</file>

<file path=ppt/slides/_rels/slide20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8.xml"/><Relationship Id="rId1" Type="http://schemas.openxmlformats.org/officeDocument/2006/relationships/slideLayout" Target="../slideLayouts/slideLayout276.xml"/></Relationships>
</file>

<file path=ppt/slides/_rels/slide20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79.xml"/><Relationship Id="rId1" Type="http://schemas.openxmlformats.org/officeDocument/2006/relationships/slideLayout" Target="../slideLayouts/slideLayout276.xml"/></Relationships>
</file>

<file path=ppt/slides/_rels/slide20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80.xml"/><Relationship Id="rId1" Type="http://schemas.openxmlformats.org/officeDocument/2006/relationships/slideLayout" Target="../slideLayouts/slideLayout276.xml"/></Relationships>
</file>

<file path=ppt/slides/_rels/slide20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1.xml"/><Relationship Id="rId1" Type="http://schemas.openxmlformats.org/officeDocument/2006/relationships/slideLayout" Target="../slideLayouts/slideLayout276.xml"/></Relationships>
</file>

<file path=ppt/slides/_rels/slide20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2.xml"/><Relationship Id="rId1" Type="http://schemas.openxmlformats.org/officeDocument/2006/relationships/slideLayout" Target="../slideLayouts/slideLayout276.xml"/></Relationships>
</file>

<file path=ppt/slides/_rels/slide20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3.xml"/><Relationship Id="rId1" Type="http://schemas.openxmlformats.org/officeDocument/2006/relationships/slideLayout" Target="../slideLayouts/slideLayout276.xml"/></Relationships>
</file>

<file path=ppt/slides/_rels/slide20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4.xml"/><Relationship Id="rId1" Type="http://schemas.openxmlformats.org/officeDocument/2006/relationships/slideLayout" Target="../slideLayouts/slideLayout27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76.xml"/></Relationships>
</file>

<file path=ppt/slides/_rels/slide21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85.xml"/><Relationship Id="rId1" Type="http://schemas.openxmlformats.org/officeDocument/2006/relationships/slideLayout" Target="../slideLayouts/slideLayout276.xml"/></Relationships>
</file>

<file path=ppt/slides/_rels/slide21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86.xml"/><Relationship Id="rId1" Type="http://schemas.openxmlformats.org/officeDocument/2006/relationships/slideLayout" Target="../slideLayouts/slideLayout276.xml"/></Relationships>
</file>

<file path=ppt/slides/_rels/slide21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87.xml"/><Relationship Id="rId1" Type="http://schemas.openxmlformats.org/officeDocument/2006/relationships/slideLayout" Target="../slideLayouts/slideLayout276.xml"/></Relationships>
</file>

<file path=ppt/slides/_rels/slide21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88.xml"/><Relationship Id="rId1" Type="http://schemas.openxmlformats.org/officeDocument/2006/relationships/slideLayout" Target="../slideLayouts/slideLayout276.xml"/></Relationships>
</file>

<file path=ppt/slides/_rels/slide21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89.xml"/><Relationship Id="rId1" Type="http://schemas.openxmlformats.org/officeDocument/2006/relationships/slideLayout" Target="../slideLayouts/slideLayout276.xml"/></Relationships>
</file>

<file path=ppt/slides/_rels/slide21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90.xml"/><Relationship Id="rId1" Type="http://schemas.openxmlformats.org/officeDocument/2006/relationships/slideLayout" Target="../slideLayouts/slideLayout276.xml"/></Relationships>
</file>

<file path=ppt/slides/_rels/slide21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91.xml"/><Relationship Id="rId1" Type="http://schemas.openxmlformats.org/officeDocument/2006/relationships/slideLayout" Target="../slideLayouts/slideLayout276.xml"/></Relationships>
</file>

<file path=ppt/slides/_rels/slide21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92.xml"/><Relationship Id="rId1" Type="http://schemas.openxmlformats.org/officeDocument/2006/relationships/slideLayout" Target="../slideLayouts/slideLayout276.xml"/></Relationships>
</file>

<file path=ppt/slides/_rels/slide2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62.xml"/></Relationships>
</file>

<file path=ppt/slides/_rels/slide21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0.xml"/><Relationship Id="rId4" Type="http://schemas.openxmlformats.org/officeDocument/2006/relationships/hyperlink" Target="http://www.LumoProject.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543.xml"/><Relationship Id="rId5" Type="http://schemas.openxmlformats.org/officeDocument/2006/relationships/image" Target="../media/image48.jpeg"/><Relationship Id="rId4" Type="http://schemas.openxmlformats.org/officeDocument/2006/relationships/image" Target="../media/image47.jpeg"/></Relationships>
</file>

<file path=ppt/slides/_rels/slide22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93.xml"/><Relationship Id="rId1" Type="http://schemas.openxmlformats.org/officeDocument/2006/relationships/slideLayout" Target="../slideLayouts/slideLayout166.xml"/><Relationship Id="rId5" Type="http://schemas.openxmlformats.org/officeDocument/2006/relationships/image" Target="../media/image100.jpeg"/><Relationship Id="rId4" Type="http://schemas.openxmlformats.org/officeDocument/2006/relationships/image" Target="../media/image84.jpeg"/></Relationships>
</file>

<file path=ppt/slides/_rels/slide22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94.xml"/><Relationship Id="rId1" Type="http://schemas.openxmlformats.org/officeDocument/2006/relationships/slideLayout" Target="../slideLayouts/slideLayout172.xml"/></Relationships>
</file>

<file path=ppt/slides/_rels/slide22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95.xml"/><Relationship Id="rId1" Type="http://schemas.openxmlformats.org/officeDocument/2006/relationships/slideLayout" Target="../slideLayouts/slideLayout172.xml"/></Relationships>
</file>

<file path=ppt/slides/_rels/slide22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6.xml"/><Relationship Id="rId1" Type="http://schemas.openxmlformats.org/officeDocument/2006/relationships/slideLayout" Target="../slideLayouts/slideLayout172.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97.xml"/><Relationship Id="rId1" Type="http://schemas.openxmlformats.org/officeDocument/2006/relationships/slideLayout" Target="../slideLayouts/slideLayout172.xml"/></Relationships>
</file>

<file path=ppt/slides/_rels/slide22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8.xml"/><Relationship Id="rId1" Type="http://schemas.openxmlformats.org/officeDocument/2006/relationships/slideLayout" Target="../slideLayouts/slideLayout172.xml"/></Relationships>
</file>

<file path=ppt/slides/_rels/slide22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9.xml"/><Relationship Id="rId1" Type="http://schemas.openxmlformats.org/officeDocument/2006/relationships/slideLayout" Target="../slideLayouts/slideLayout172.xml"/></Relationships>
</file>

<file path=ppt/slides/_rels/slide22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00.xml"/><Relationship Id="rId1" Type="http://schemas.openxmlformats.org/officeDocument/2006/relationships/slideLayout" Target="../slideLayouts/slideLayout172.xml"/></Relationships>
</file>

<file path=ppt/slides/_rels/slide22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01.xml"/><Relationship Id="rId1" Type="http://schemas.openxmlformats.org/officeDocument/2006/relationships/slideLayout" Target="../slideLayouts/slideLayout172.xml"/></Relationships>
</file>

<file path=ppt/slides/_rels/slide2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7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570.xml"/></Relationships>
</file>

<file path=ppt/slides/_rels/slide2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0.xml"/><Relationship Id="rId4" Type="http://schemas.openxmlformats.org/officeDocument/2006/relationships/hyperlink" Target="http://www.LumoProject.com"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02.xml"/><Relationship Id="rId1" Type="http://schemas.openxmlformats.org/officeDocument/2006/relationships/slideLayout" Target="../slideLayouts/slideLayout259.xml"/><Relationship Id="rId6" Type="http://schemas.openxmlformats.org/officeDocument/2006/relationships/image" Target="../media/image100.jpeg"/><Relationship Id="rId5" Type="http://schemas.openxmlformats.org/officeDocument/2006/relationships/image" Target="../media/image84.jpeg"/><Relationship Id="rId4" Type="http://schemas.openxmlformats.org/officeDocument/2006/relationships/image" Target="../media/image231.jpeg"/></Relationships>
</file>

<file path=ppt/slides/_rels/slide23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03.xml"/><Relationship Id="rId1" Type="http://schemas.openxmlformats.org/officeDocument/2006/relationships/slideLayout" Target="../slideLayouts/slideLayout259.xml"/></Relationships>
</file>

<file path=ppt/slides/_rels/slide23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04.xml"/><Relationship Id="rId1" Type="http://schemas.openxmlformats.org/officeDocument/2006/relationships/slideLayout" Target="../slideLayouts/slideLayout259.xml"/></Relationships>
</file>

<file path=ppt/slides/_rels/slide23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05.xml"/><Relationship Id="rId1" Type="http://schemas.openxmlformats.org/officeDocument/2006/relationships/slideLayout" Target="../slideLayouts/slideLayout259.xml"/></Relationships>
</file>

<file path=ppt/slides/_rels/slide23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06.xml"/><Relationship Id="rId1" Type="http://schemas.openxmlformats.org/officeDocument/2006/relationships/slideLayout" Target="../slideLayouts/slideLayout259.xml"/></Relationships>
</file>

<file path=ppt/slides/_rels/slide23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07.xml"/><Relationship Id="rId1" Type="http://schemas.openxmlformats.org/officeDocument/2006/relationships/slideLayout" Target="../slideLayouts/slideLayout259.xml"/></Relationships>
</file>

<file path=ppt/slides/_rels/slide23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08.xml"/><Relationship Id="rId1" Type="http://schemas.openxmlformats.org/officeDocument/2006/relationships/slideLayout" Target="../slideLayouts/slideLayout259.xml"/></Relationships>
</file>

<file path=ppt/slides/_rels/slide23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09.xml"/><Relationship Id="rId1" Type="http://schemas.openxmlformats.org/officeDocument/2006/relationships/slideLayout" Target="../slideLayouts/slideLayout259.xml"/></Relationships>
</file>

<file path=ppt/slides/_rels/slide23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10.xml"/><Relationship Id="rId1" Type="http://schemas.openxmlformats.org/officeDocument/2006/relationships/slideLayout" Target="../slideLayouts/slideLayout259.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87.xml"/><Relationship Id="rId4" Type="http://schemas.openxmlformats.org/officeDocument/2006/relationships/image" Target="../media/image45.png"/></Relationships>
</file>

<file path=ppt/slides/_rels/slide24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11.xml"/><Relationship Id="rId1" Type="http://schemas.openxmlformats.org/officeDocument/2006/relationships/slideLayout" Target="../slideLayouts/slideLayout259.xml"/></Relationships>
</file>

<file path=ppt/slides/_rels/slide24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12.xml"/><Relationship Id="rId1" Type="http://schemas.openxmlformats.org/officeDocument/2006/relationships/slideLayout" Target="../slideLayouts/slideLayout259.xml"/></Relationships>
</file>

<file path=ppt/slides/_rels/slide24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http://www.bigbookmedia.com" TargetMode="External"/><Relationship Id="rId1" Type="http://schemas.openxmlformats.org/officeDocument/2006/relationships/slideLayout" Target="../slideLayouts/slideLayout862.xml"/></Relationships>
</file>

<file path=ppt/slides/_rels/slide24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6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15.xml"/></Relationships>
</file>

<file path=ppt/slides/_rels/slide24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13.xml"/><Relationship Id="rId1" Type="http://schemas.openxmlformats.org/officeDocument/2006/relationships/slideLayout" Target="../slideLayouts/slideLayout110.xml"/><Relationship Id="rId5" Type="http://schemas.openxmlformats.org/officeDocument/2006/relationships/image" Target="../media/image100.jpeg"/><Relationship Id="rId4" Type="http://schemas.openxmlformats.org/officeDocument/2006/relationships/image" Target="../media/image84.jpeg"/></Relationships>
</file>

<file path=ppt/slides/_rels/slide24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14.xml"/><Relationship Id="rId1" Type="http://schemas.openxmlformats.org/officeDocument/2006/relationships/slideLayout" Target="../slideLayouts/slideLayout116.xml"/></Relationships>
</file>

<file path=ppt/slides/_rels/slide24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15.xml"/><Relationship Id="rId1" Type="http://schemas.openxmlformats.org/officeDocument/2006/relationships/slideLayout" Target="../slideLayouts/slideLayout116.xml"/></Relationships>
</file>

<file path=ppt/slides/_rels/slide24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16.xml"/><Relationship Id="rId1" Type="http://schemas.openxmlformats.org/officeDocument/2006/relationships/slideLayout" Target="../slideLayouts/slideLayout116.xml"/></Relationships>
</file>

<file path=ppt/slides/_rels/slide24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17.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603.xml"/><Relationship Id="rId4" Type="http://schemas.openxmlformats.org/officeDocument/2006/relationships/image" Target="../media/image52.gif"/></Relationships>
</file>

<file path=ppt/slides/_rels/slide25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18.xml"/><Relationship Id="rId1" Type="http://schemas.openxmlformats.org/officeDocument/2006/relationships/slideLayout" Target="../slideLayouts/slideLayout116.xml"/></Relationships>
</file>

<file path=ppt/slides/_rels/slide25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19.xml"/><Relationship Id="rId1" Type="http://schemas.openxmlformats.org/officeDocument/2006/relationships/slideLayout" Target="../slideLayouts/slideLayout116.xml"/></Relationships>
</file>

<file path=ppt/slides/_rels/slide25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20.xml"/><Relationship Id="rId1" Type="http://schemas.openxmlformats.org/officeDocument/2006/relationships/slideLayout" Target="../slideLayouts/slideLayout116.xml"/></Relationships>
</file>

<file path=ppt/slides/_rels/slide25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21.xml"/><Relationship Id="rId1" Type="http://schemas.openxmlformats.org/officeDocument/2006/relationships/slideLayout" Target="../slideLayouts/slideLayout116.xml"/></Relationships>
</file>

<file path=ppt/slides/_rels/slide25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22.xml"/><Relationship Id="rId1" Type="http://schemas.openxmlformats.org/officeDocument/2006/relationships/slideLayout" Target="../slideLayouts/slideLayout116.xml"/></Relationships>
</file>

<file path=ppt/slides/_rels/slide25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23.xml"/><Relationship Id="rId1" Type="http://schemas.openxmlformats.org/officeDocument/2006/relationships/slideLayout" Target="../slideLayouts/slideLayout116.xml"/></Relationships>
</file>

<file path=ppt/slides/_rels/slide25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24.xml"/><Relationship Id="rId1" Type="http://schemas.openxmlformats.org/officeDocument/2006/relationships/slideLayout" Target="../slideLayouts/slideLayout116.xml"/></Relationships>
</file>

<file path=ppt/slides/_rels/slide25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25.xml"/><Relationship Id="rId1" Type="http://schemas.openxmlformats.org/officeDocument/2006/relationships/slideLayout" Target="../slideLayouts/slideLayout116.xml"/></Relationships>
</file>

<file path=ppt/slides/_rels/slide25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26.xml"/><Relationship Id="rId1" Type="http://schemas.openxmlformats.org/officeDocument/2006/relationships/slideLayout" Target="../slideLayouts/slideLayout116.xml"/></Relationships>
</file>

<file path=ppt/slides/_rels/slide25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27.xml"/><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9.xml"/></Relationships>
</file>

<file path=ppt/slides/_rels/slide26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28.xml"/><Relationship Id="rId1" Type="http://schemas.openxmlformats.org/officeDocument/2006/relationships/slideLayout" Target="../slideLayouts/slideLayout116.xml"/></Relationships>
</file>

<file path=ppt/slides/_rels/slide261.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29.xml"/><Relationship Id="rId1" Type="http://schemas.openxmlformats.org/officeDocument/2006/relationships/slideLayout" Target="../slideLayouts/slideLayout116.xml"/></Relationships>
</file>

<file path=ppt/slides/_rels/slide26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73.xml"/></Relationships>
</file>

<file path=ppt/slides/_rels/slide26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0.xml"/><Relationship Id="rId4" Type="http://schemas.openxmlformats.org/officeDocument/2006/relationships/hyperlink" Target="http://www.LumoProject.com" TargetMode="External"/></Relationships>
</file>

<file path=ppt/slides/_rels/slide26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30.xml"/><Relationship Id="rId1" Type="http://schemas.openxmlformats.org/officeDocument/2006/relationships/slideLayout" Target="../slideLayouts/slideLayout166.xml"/><Relationship Id="rId5" Type="http://schemas.openxmlformats.org/officeDocument/2006/relationships/image" Target="../media/image100.jpeg"/><Relationship Id="rId4" Type="http://schemas.openxmlformats.org/officeDocument/2006/relationships/image" Target="../media/image84.jpeg"/></Relationships>
</file>

<file path=ppt/slides/_rels/slide265.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31.xml"/><Relationship Id="rId1" Type="http://schemas.openxmlformats.org/officeDocument/2006/relationships/slideLayout" Target="../slideLayouts/slideLayout172.xml"/></Relationships>
</file>

<file path=ppt/slides/_rels/slide26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32.xml"/><Relationship Id="rId1" Type="http://schemas.openxmlformats.org/officeDocument/2006/relationships/slideLayout" Target="../slideLayouts/slideLayout172.xml"/></Relationships>
</file>

<file path=ppt/slides/_rels/slide26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33.xml"/><Relationship Id="rId1" Type="http://schemas.openxmlformats.org/officeDocument/2006/relationships/slideLayout" Target="../slideLayouts/slideLayout172.xml"/></Relationships>
</file>

<file path=ppt/slides/_rels/slide268.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34.xml"/><Relationship Id="rId1" Type="http://schemas.openxmlformats.org/officeDocument/2006/relationships/slideLayout" Target="../slideLayouts/slideLayout172.xml"/></Relationships>
</file>

<file path=ppt/slides/_rels/slide26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35.xml"/><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624.xml"/><Relationship Id="rId4" Type="http://schemas.openxmlformats.org/officeDocument/2006/relationships/image" Target="../media/image54.jpeg"/></Relationships>
</file>

<file path=ppt/slides/_rels/slide270.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36.xml"/><Relationship Id="rId1" Type="http://schemas.openxmlformats.org/officeDocument/2006/relationships/slideLayout" Target="../slideLayouts/slideLayout172.xml"/></Relationships>
</file>

<file path=ppt/slides/_rels/slide271.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37.xml"/><Relationship Id="rId1" Type="http://schemas.openxmlformats.org/officeDocument/2006/relationships/slideLayout" Target="../slideLayouts/slideLayout172.xml"/></Relationships>
</file>

<file path=ppt/slides/_rels/slide27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38.xml"/><Relationship Id="rId1" Type="http://schemas.openxmlformats.org/officeDocument/2006/relationships/slideLayout" Target="../slideLayouts/slideLayout172.xml"/></Relationships>
</file>

<file path=ppt/slides/_rels/slide27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39.xml"/><Relationship Id="rId1" Type="http://schemas.openxmlformats.org/officeDocument/2006/relationships/slideLayout" Target="../slideLayouts/slideLayout172.xml"/></Relationships>
</file>

<file path=ppt/slides/_rels/slide27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40.xml"/><Relationship Id="rId1" Type="http://schemas.openxmlformats.org/officeDocument/2006/relationships/slideLayout" Target="../slideLayouts/slideLayout172.xml"/></Relationships>
</file>

<file path=ppt/slides/_rels/slide27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41.xml"/><Relationship Id="rId1" Type="http://schemas.openxmlformats.org/officeDocument/2006/relationships/slideLayout" Target="../slideLayouts/slideLayout172.xml"/></Relationships>
</file>

<file path=ppt/slides/_rels/slide276.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42.xml"/><Relationship Id="rId1" Type="http://schemas.openxmlformats.org/officeDocument/2006/relationships/slideLayout" Target="../slideLayouts/slideLayout172.xml"/></Relationships>
</file>

<file path=ppt/slides/_rels/slide277.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43.xml"/><Relationship Id="rId1" Type="http://schemas.openxmlformats.org/officeDocument/2006/relationships/slideLayout" Target="../slideLayouts/slideLayout172.xml"/></Relationships>
</file>

<file path=ppt/slides/_rels/slide278.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44.xml"/><Relationship Id="rId1" Type="http://schemas.openxmlformats.org/officeDocument/2006/relationships/slideLayout" Target="../slideLayouts/slideLayout172.xml"/></Relationships>
</file>

<file path=ppt/slides/_rels/slide27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45.xml"/><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31.xml"/><Relationship Id="rId4" Type="http://schemas.openxmlformats.org/officeDocument/2006/relationships/image" Target="../media/image45.png"/></Relationships>
</file>

<file path=ppt/slides/_rels/slide28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46.xml"/><Relationship Id="rId1" Type="http://schemas.openxmlformats.org/officeDocument/2006/relationships/slideLayout" Target="../slideLayouts/slideLayout172.xml"/></Relationships>
</file>

<file path=ppt/slides/_rels/slide281.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47.xml"/><Relationship Id="rId1" Type="http://schemas.openxmlformats.org/officeDocument/2006/relationships/slideLayout" Target="../slideLayouts/slideLayout172.xml"/></Relationships>
</file>

<file path=ppt/slides/_rels/slide28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48.xml"/><Relationship Id="rId1" Type="http://schemas.openxmlformats.org/officeDocument/2006/relationships/slideLayout" Target="../slideLayouts/slideLayout172.xml"/></Relationships>
</file>

<file path=ppt/slides/_rels/slide28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73.xml"/></Relationships>
</file>

<file path=ppt/slides/_rels/slide28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0.xml"/><Relationship Id="rId4" Type="http://schemas.openxmlformats.org/officeDocument/2006/relationships/hyperlink" Target="http://www.LumoProject.com" TargetMode="External"/></Relationships>
</file>

<file path=ppt/slides/_rels/slide285.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0.xml"/><Relationship Id="rId1" Type="http://schemas.openxmlformats.org/officeDocument/2006/relationships/themeOverride" Target="../theme/themeOverride10.xml"/><Relationship Id="rId4" Type="http://schemas.openxmlformats.org/officeDocument/2006/relationships/image" Target="../media/image276.jpe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897.xml"/><Relationship Id="rId1" Type="http://schemas.openxmlformats.org/officeDocument/2006/relationships/themeOverride" Target="../theme/themeOverride11.xml"/></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897.xml"/><Relationship Id="rId1" Type="http://schemas.openxmlformats.org/officeDocument/2006/relationships/themeOverride" Target="../theme/themeOverride12.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897.xml"/><Relationship Id="rId1" Type="http://schemas.openxmlformats.org/officeDocument/2006/relationships/themeOverride" Target="../theme/themeOverr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647.xml"/><Relationship Id="rId5" Type="http://schemas.openxmlformats.org/officeDocument/2006/relationships/image" Target="../media/image57.jpeg"/><Relationship Id="rId4" Type="http://schemas.openxmlformats.org/officeDocument/2006/relationships/image" Target="../media/image56.jpeg"/></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897.xml"/><Relationship Id="rId1" Type="http://schemas.openxmlformats.org/officeDocument/2006/relationships/themeOverride" Target="../theme/themeOverride14.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897.xml"/><Relationship Id="rId1" Type="http://schemas.openxmlformats.org/officeDocument/2006/relationships/themeOverride" Target="../theme/themeOverride15.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9.xml"/></Relationships>
</file>

<file path=ppt/slides/_rels/slide294.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57.xml"/><Relationship Id="rId1" Type="http://schemas.openxmlformats.org/officeDocument/2006/relationships/slideLayout" Target="../slideLayouts/slideLayout281.xml"/><Relationship Id="rId5" Type="http://schemas.openxmlformats.org/officeDocument/2006/relationships/image" Target="../media/image100.jpeg"/><Relationship Id="rId4" Type="http://schemas.openxmlformats.org/officeDocument/2006/relationships/image" Target="../media/image84.jpeg"/></Relationships>
</file>

<file path=ppt/slides/_rels/slide295.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58.xml"/><Relationship Id="rId1" Type="http://schemas.openxmlformats.org/officeDocument/2006/relationships/slideLayout" Target="../slideLayouts/slideLayout287.xml"/></Relationships>
</file>

<file path=ppt/slides/_rels/slide296.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59.xml"/><Relationship Id="rId1" Type="http://schemas.openxmlformats.org/officeDocument/2006/relationships/slideLayout" Target="../slideLayouts/slideLayout287.xml"/></Relationships>
</file>

<file path=ppt/slides/_rels/slide29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60.xml"/><Relationship Id="rId1" Type="http://schemas.openxmlformats.org/officeDocument/2006/relationships/slideLayout" Target="../slideLayouts/slideLayout287.xml"/></Relationships>
</file>

<file path=ppt/slides/_rels/slide298.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61.xml"/><Relationship Id="rId1" Type="http://schemas.openxmlformats.org/officeDocument/2006/relationships/slideLayout" Target="../slideLayouts/slideLayout287.xml"/></Relationships>
</file>

<file path=ppt/slides/_rels/slide29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62.xml"/><Relationship Id="rId1" Type="http://schemas.openxmlformats.org/officeDocument/2006/relationships/slideLayout" Target="../slideLayouts/slideLayout28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9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13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300.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63.xml"/><Relationship Id="rId1" Type="http://schemas.openxmlformats.org/officeDocument/2006/relationships/slideLayout" Target="../slideLayouts/slideLayout287.xml"/></Relationships>
</file>

<file path=ppt/slides/_rels/slide30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64.xml"/><Relationship Id="rId1" Type="http://schemas.openxmlformats.org/officeDocument/2006/relationships/slideLayout" Target="../slideLayouts/slideLayout287.xml"/></Relationships>
</file>

<file path=ppt/slides/_rels/slide302.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65.xml"/><Relationship Id="rId1" Type="http://schemas.openxmlformats.org/officeDocument/2006/relationships/slideLayout" Target="../slideLayouts/slideLayout287.xml"/></Relationships>
</file>

<file path=ppt/slides/_rels/slide303.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66.xml"/><Relationship Id="rId1" Type="http://schemas.openxmlformats.org/officeDocument/2006/relationships/slideLayout" Target="../slideLayouts/slideLayout287.xml"/></Relationships>
</file>

<file path=ppt/slides/_rels/slide304.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67.xml"/><Relationship Id="rId1" Type="http://schemas.openxmlformats.org/officeDocument/2006/relationships/slideLayout" Target="../slideLayouts/slideLayout287.xml"/></Relationships>
</file>

<file path=ppt/slides/_rels/slide305.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68.xml"/><Relationship Id="rId1" Type="http://schemas.openxmlformats.org/officeDocument/2006/relationships/slideLayout" Target="../slideLayouts/slideLayout287.xml"/></Relationships>
</file>

<file path=ppt/slides/_rels/slide306.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69.xml"/><Relationship Id="rId1" Type="http://schemas.openxmlformats.org/officeDocument/2006/relationships/slideLayout" Target="../slideLayouts/slideLayout287.xml"/></Relationships>
</file>

<file path=ppt/slides/_rels/slide30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70.xml"/><Relationship Id="rId1" Type="http://schemas.openxmlformats.org/officeDocument/2006/relationships/slideLayout" Target="../slideLayouts/slideLayout287.xml"/></Relationships>
</file>

<file path=ppt/slides/_rels/slide30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71.xml"/><Relationship Id="rId1" Type="http://schemas.openxmlformats.org/officeDocument/2006/relationships/slideLayout" Target="../slideLayouts/slideLayout287.xml"/></Relationships>
</file>

<file path=ppt/slides/_rels/slide309.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72.xml"/><Relationship Id="rId1" Type="http://schemas.openxmlformats.org/officeDocument/2006/relationships/slideLayout" Target="../slideLayouts/slideLayout28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58.xml"/></Relationships>
</file>

<file path=ppt/slides/_rels/slide31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73.xml"/><Relationship Id="rId1" Type="http://schemas.openxmlformats.org/officeDocument/2006/relationships/slideLayout" Target="../slideLayouts/slideLayout287.xml"/></Relationships>
</file>

<file path=ppt/slides/_rels/slide311.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74.xml"/><Relationship Id="rId1" Type="http://schemas.openxmlformats.org/officeDocument/2006/relationships/slideLayout" Target="../slideLayouts/slideLayout287.xml"/></Relationships>
</file>

<file path=ppt/slides/_rels/slide31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75.xml"/><Relationship Id="rId1" Type="http://schemas.openxmlformats.org/officeDocument/2006/relationships/slideLayout" Target="../slideLayouts/slideLayout287.xml"/></Relationships>
</file>

<file path=ppt/slides/_rels/slide3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73.xml"/></Relationships>
</file>

<file path=ppt/slides/_rels/slide3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0.xml"/><Relationship Id="rId4" Type="http://schemas.openxmlformats.org/officeDocument/2006/relationships/hyperlink" Target="http://www.LumoProject.com" TargetMode="Externa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949.xml"/><Relationship Id="rId1" Type="http://schemas.openxmlformats.org/officeDocument/2006/relationships/themeOverride" Target="../theme/themeOverride16.xml"/><Relationship Id="rId4" Type="http://schemas.openxmlformats.org/officeDocument/2006/relationships/image" Target="../media/image295.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99.xml"/><Relationship Id="rId1" Type="http://schemas.openxmlformats.org/officeDocument/2006/relationships/themeOverride" Target="../theme/themeOverride17.xml"/><Relationship Id="rId5" Type="http://schemas.openxmlformats.org/officeDocument/2006/relationships/image" Target="../media/image297.jpeg"/><Relationship Id="rId4" Type="http://schemas.openxmlformats.org/officeDocument/2006/relationships/image" Target="../media/image296.jpeg"/></Relationships>
</file>

<file path=ppt/slides/_rels/slide31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78.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79.xml"/><Relationship Id="rId1" Type="http://schemas.openxmlformats.org/officeDocument/2006/relationships/slideLayout" Target="../slideLayouts/slideLayout910.xml"/><Relationship Id="rId4" Type="http://schemas.openxmlformats.org/officeDocument/2006/relationships/image" Target="../media/image300.jpeg"/></Relationships>
</file>

<file path=ppt/slides/_rels/slide319.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80.xml"/><Relationship Id="rId1" Type="http://schemas.openxmlformats.org/officeDocument/2006/relationships/slideLayout" Target="../slideLayouts/slideLayout910.xml"/><Relationship Id="rId4" Type="http://schemas.openxmlformats.org/officeDocument/2006/relationships/image" Target="../media/image30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3.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897.xml"/><Relationship Id="rId1" Type="http://schemas.openxmlformats.org/officeDocument/2006/relationships/themeOverride" Target="../theme/themeOverride18.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897.xml"/><Relationship Id="rId1" Type="http://schemas.openxmlformats.org/officeDocument/2006/relationships/themeOverride" Target="../theme/themeOverride19.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897.xml"/><Relationship Id="rId1" Type="http://schemas.openxmlformats.org/officeDocument/2006/relationships/themeOverride" Target="../theme/themeOverride20.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897.xml"/><Relationship Id="rId1" Type="http://schemas.openxmlformats.org/officeDocument/2006/relationships/themeOverride" Target="../theme/themeOverride21.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897.xml"/><Relationship Id="rId1" Type="http://schemas.openxmlformats.org/officeDocument/2006/relationships/themeOverride" Target="../theme/themeOverride22.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897.xml"/><Relationship Id="rId1" Type="http://schemas.openxmlformats.org/officeDocument/2006/relationships/themeOverride" Target="../theme/themeOverride23.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897.xml"/><Relationship Id="rId1" Type="http://schemas.openxmlformats.org/officeDocument/2006/relationships/themeOverride" Target="../theme/themeOverride24.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897.xml"/><Relationship Id="rId1" Type="http://schemas.openxmlformats.org/officeDocument/2006/relationships/themeOverride" Target="../theme/themeOverride25.xml"/></Relationships>
</file>

<file path=ppt/slides/_rels/slide32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89.xml"/><Relationship Id="rId1" Type="http://schemas.openxmlformats.org/officeDocument/2006/relationships/slideLayout" Target="../slideLayouts/slideLayout298.xml"/><Relationship Id="rId4" Type="http://schemas.openxmlformats.org/officeDocument/2006/relationships/image" Target="../media/image302.pn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90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4.xml"/></Relationships>
</file>

<file path=ppt/slides/_rels/slide330.xml.rels><?xml version="1.0" encoding="UTF-8" standalone="yes"?>
<Relationships xmlns="http://schemas.openxmlformats.org/package/2006/relationships"><Relationship Id="rId3" Type="http://schemas.openxmlformats.org/officeDocument/2006/relationships/image" Target="../media/image303.jpg"/><Relationship Id="rId2" Type="http://schemas.openxmlformats.org/officeDocument/2006/relationships/notesSlide" Target="../notesSlides/notesSlide290.xml"/><Relationship Id="rId1" Type="http://schemas.openxmlformats.org/officeDocument/2006/relationships/slideLayout" Target="../slideLayouts/slideLayout967.xml"/><Relationship Id="rId4" Type="http://schemas.openxmlformats.org/officeDocument/2006/relationships/image" Target="../media/image304.png"/></Relationships>
</file>

<file path=ppt/slides/_rels/slide331.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91.xml"/><Relationship Id="rId1" Type="http://schemas.openxmlformats.org/officeDocument/2006/relationships/slideLayout" Target="../slideLayouts/slideLayout298.xml"/></Relationships>
</file>

<file path=ppt/slides/_rels/slide33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92.xml"/><Relationship Id="rId1" Type="http://schemas.openxmlformats.org/officeDocument/2006/relationships/slideLayout" Target="../slideLayouts/slideLayout307.xml"/><Relationship Id="rId4" Type="http://schemas.openxmlformats.org/officeDocument/2006/relationships/image" Target="../media/image307.png"/></Relationships>
</file>

<file path=ppt/slides/_rels/slide333.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93.xml"/><Relationship Id="rId1" Type="http://schemas.openxmlformats.org/officeDocument/2006/relationships/slideLayout" Target="../slideLayouts/slideLayout806.xml"/></Relationships>
</file>

<file path=ppt/slides/_rels/slide334.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94.xml"/><Relationship Id="rId1" Type="http://schemas.openxmlformats.org/officeDocument/2006/relationships/slideLayout" Target="../slideLayouts/slideLayout318.xml"/></Relationships>
</file>

<file path=ppt/slides/_rels/slide33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95.xml"/><Relationship Id="rId1" Type="http://schemas.openxmlformats.org/officeDocument/2006/relationships/slideLayout" Target="../slideLayouts/slideLayout298.xml"/></Relationships>
</file>

<file path=ppt/slides/_rels/slide33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96.xml"/><Relationship Id="rId1" Type="http://schemas.openxmlformats.org/officeDocument/2006/relationships/slideLayout" Target="../slideLayouts/slideLayout298.xml"/></Relationships>
</file>

<file path=ppt/slides/_rels/slide337.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97.xml"/><Relationship Id="rId1" Type="http://schemas.openxmlformats.org/officeDocument/2006/relationships/slideLayout" Target="../slideLayouts/slideLayout298.xml"/></Relationships>
</file>

<file path=ppt/slides/_rels/slide33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98.xml"/><Relationship Id="rId1" Type="http://schemas.openxmlformats.org/officeDocument/2006/relationships/slideLayout" Target="../slideLayouts/slideLayout298.xml"/></Relationships>
</file>

<file path=ppt/slides/_rels/slide339.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99.xml"/><Relationship Id="rId1" Type="http://schemas.openxmlformats.org/officeDocument/2006/relationships/slideLayout" Target="../slideLayouts/slideLayout298.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636.xml"/></Relationships>
</file>

<file path=ppt/slides/_rels/slide340.xml.rels><?xml version="1.0" encoding="UTF-8" standalone="yes"?>
<Relationships xmlns="http://schemas.openxmlformats.org/package/2006/relationships"><Relationship Id="rId3" Type="http://schemas.openxmlformats.org/officeDocument/2006/relationships/image" Target="../media/image303.jpg"/><Relationship Id="rId2" Type="http://schemas.openxmlformats.org/officeDocument/2006/relationships/notesSlide" Target="../notesSlides/notesSlide300.xml"/><Relationship Id="rId1" Type="http://schemas.openxmlformats.org/officeDocument/2006/relationships/slideLayout" Target="../slideLayouts/slideLayout967.xml"/><Relationship Id="rId4" Type="http://schemas.openxmlformats.org/officeDocument/2006/relationships/image" Target="../media/image304.pn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74.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8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5.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69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31.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97.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31.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71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19.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735.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592.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69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9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7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5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9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97.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7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97.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587.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58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76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85.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59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746.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59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8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58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3.xml"/></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592.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58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127.xml"/><Relationship Id="rId5" Type="http://schemas.openxmlformats.org/officeDocument/2006/relationships/image" Target="../media/image57.jpeg"/><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73.xml"/><Relationship Id="rId1" Type="http://schemas.openxmlformats.org/officeDocument/2006/relationships/themeOverride" Target="../theme/themeOverride5.xml"/><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785.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790.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631.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7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9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84.xml"/><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116.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22.xml"/></Relationships>
</file>

<file path=ppt/slides/_rels/slide8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2.xml"/><Relationship Id="rId1" Type="http://schemas.openxmlformats.org/officeDocument/2006/relationships/slideLayout" Target="../slideLayouts/slideLayout116.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6.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6.jpeg"/><Relationship Id="rId1" Type="http://schemas.openxmlformats.org/officeDocument/2006/relationships/slideLayout" Target="../slideLayouts/slideLayout840.xml"/><Relationship Id="rId4" Type="http://schemas.openxmlformats.org/officeDocument/2006/relationships/hyperlink" Target="http://www.LumoProject.com" TargetMode="Externa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934.xml"/><Relationship Id="rId1" Type="http://schemas.openxmlformats.org/officeDocument/2006/relationships/themeOverride" Target="../theme/themeOverride6.xml"/><Relationship Id="rId5" Type="http://schemas.openxmlformats.org/officeDocument/2006/relationships/image" Target="../media/image97.jpeg"/><Relationship Id="rId4" Type="http://schemas.openxmlformats.org/officeDocument/2006/relationships/image" Target="../media/image3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22.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154.xml"/><Relationship Id="rId5" Type="http://schemas.openxmlformats.org/officeDocument/2006/relationships/image" Target="../media/image100.jpeg"/><Relationship Id="rId4" Type="http://schemas.openxmlformats.org/officeDocument/2006/relationships/image" Target="../media/image84.jpeg"/></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160.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0.xml"/><Relationship Id="rId1" Type="http://schemas.openxmlformats.org/officeDocument/2006/relationships/slideLayout" Target="../slideLayouts/slideLayout160.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160.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160.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160.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4.xml"/><Relationship Id="rId1" Type="http://schemas.openxmlformats.org/officeDocument/2006/relationships/slideLayout" Target="../slideLayouts/slideLayout160.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5.xml"/><Relationship Id="rId1" Type="http://schemas.openxmlformats.org/officeDocument/2006/relationships/slideLayout" Target="../slideLayouts/slideLayout160.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160.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4"/>
            <a:ext cx="9144000" cy="1470025"/>
          </a:xfrm>
          <a:effectLst/>
        </p:spPr>
        <p:txBody>
          <a:bodyPr/>
          <a:lstStyle/>
          <a:p>
            <a:pPr eaLnBrk="1" hangingPunct="1">
              <a:defRPr/>
            </a:pPr>
            <a:r>
              <a:rPr lang="zh-TW" altLang="en-US" sz="8000" b="1" dirty="0">
                <a:solidFill>
                  <a:srgbClr val="FFCC66"/>
                </a:solidFill>
                <a:effectLst>
                  <a:glow rad="355600">
                    <a:schemeClr val="tx1"/>
                  </a:glow>
                </a:effectLst>
                <a:latin typeface="Arial" charset="0"/>
                <a:ea typeface="ＭＳ Ｐゴシック" charset="0"/>
                <a:cs typeface="ＭＳ Ｐゴシック" charset="0"/>
              </a:rPr>
              <a:t>马太</a:t>
            </a:r>
            <a:r>
              <a:rPr lang="en-US" altLang="zh-TW" sz="8000" b="1" dirty="0">
                <a:solidFill>
                  <a:srgbClr val="FFCC66"/>
                </a:solidFill>
                <a:effectLst>
                  <a:glow rad="355600">
                    <a:schemeClr val="tx1"/>
                  </a:glow>
                </a:effectLst>
                <a:latin typeface="Arial" charset="0"/>
                <a:ea typeface="ＭＳ Ｐゴシック" charset="0"/>
                <a:cs typeface="ＭＳ Ｐゴシック" charset="0"/>
              </a:rPr>
              <a:t> </a:t>
            </a:r>
            <a:r>
              <a:rPr lang="en-US" sz="8000" b="1" dirty="0">
                <a:solidFill>
                  <a:srgbClr val="FFCC66"/>
                </a:solidFill>
                <a:effectLst>
                  <a:glow rad="355600">
                    <a:schemeClr val="tx1"/>
                  </a:glow>
                </a:effectLst>
                <a:latin typeface="Arial" charset="0"/>
                <a:ea typeface="ＭＳ Ｐゴシック" charset="0"/>
                <a:cs typeface="ＭＳ Ｐゴシック" charset="0"/>
              </a:rPr>
              <a:t>15–28</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554862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IV. (11:1–16:12) 基督</a:t>
            </a:r>
            <a:r>
              <a:rPr lang="zh-CN" altLang="en-US" b="1" dirty="0">
                <a:solidFill>
                  <a:srgbClr val="FFFFFF"/>
                </a:solidFill>
                <a:latin typeface="楷体" pitchFamily="49" charset="-122"/>
                <a:ea typeface="楷体" pitchFamily="49" charset="-122"/>
              </a:rPr>
              <a:t>喻言祂将被拒</a:t>
            </a:r>
            <a:r>
              <a:rPr lang="zh-TW" altLang="en-US" b="1" dirty="0">
                <a:solidFill>
                  <a:srgbClr val="FFFFFF"/>
                </a:solidFill>
                <a:latin typeface="楷体" pitchFamily="49" charset="-122"/>
                <a:ea typeface="楷体" pitchFamily="49" charset="-122"/>
              </a:rPr>
              <a:t>絕為彌賽亞</a:t>
            </a:r>
            <a:r>
              <a:rPr lang="zh-CN" altLang="en-US" b="1" dirty="0">
                <a:solidFill>
                  <a:srgbClr val="FFFFFF"/>
                </a:solidFill>
                <a:latin typeface="楷体" pitchFamily="49" charset="-122"/>
                <a:ea typeface="楷体" pitchFamily="49" charset="-122"/>
              </a:rPr>
              <a:t>，</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最终死在十</a:t>
            </a:r>
            <a:endParaRPr lang="en-US" altLang="zh-CN" b="1" dirty="0">
              <a:solidFill>
                <a:srgbClr val="FFFFFF"/>
              </a:solidFill>
              <a:latin typeface="楷体" pitchFamily="49" charset="-122"/>
              <a:ea typeface="楷体" pitchFamily="49" charset="-122"/>
            </a:endParaRPr>
          </a:p>
          <a:p>
            <a:pPr algn="ctr" eaLnBrk="1" hangingPunct="1"/>
            <a:r>
              <a:rPr lang="zh-TW" altLang="en-US" b="1" dirty="0">
                <a:solidFill>
                  <a:srgbClr val="FFFFFF"/>
                </a:solidFill>
                <a:latin typeface="楷体" pitchFamily="49" charset="-122"/>
                <a:ea typeface="楷体" pitchFamily="49" charset="-122"/>
              </a:rPr>
              <a:t>   </a:t>
            </a:r>
            <a:r>
              <a:rPr lang="zh-CN" altLang="en-US" b="1" dirty="0">
                <a:solidFill>
                  <a:srgbClr val="FFFFFF"/>
                </a:solidFill>
                <a:latin typeface="楷体" pitchFamily="49" charset="-122"/>
                <a:ea typeface="楷体" pitchFamily="49" charset="-122"/>
              </a:rPr>
              <a:t>字架上。而祂一直教</a:t>
            </a:r>
            <a:r>
              <a:rPr lang="zh-TW" altLang="en-US" b="1" dirty="0">
                <a:solidFill>
                  <a:srgbClr val="FFFFFF"/>
                </a:solidFill>
                <a:latin typeface="楷体" pitchFamily="49" charset="-122"/>
                <a:ea typeface="楷体" pitchFamily="49" charset="-122"/>
              </a:rPr>
              <a:t>導將</a:t>
            </a:r>
            <a:r>
              <a:rPr lang="zh-CN" altLang="en-US" b="1" dirty="0">
                <a:solidFill>
                  <a:srgbClr val="FFFFFF"/>
                </a:solidFill>
                <a:latin typeface="楷体" pitchFamily="49" charset="-122"/>
                <a:ea typeface="楷体" pitchFamily="49" charset="-122"/>
              </a:rPr>
              <a:t>有新的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度再降</a:t>
            </a:r>
            <a:r>
              <a:rPr lang="zh-TW" altLang="en-US" b="1" dirty="0">
                <a:solidFill>
                  <a:srgbClr val="FFFFFF"/>
                </a:solidFill>
                <a:latin typeface="楷体" pitchFamily="49" charset="-122"/>
                <a:ea typeface="楷体" pitchFamily="49" charset="-122"/>
              </a:rPr>
              <a:t>臨</a:t>
            </a:r>
            <a:r>
              <a:rPr lang="zh-CN" altLang="en-US" b="1" dirty="0">
                <a:solidFill>
                  <a:srgbClr val="FFFFFF"/>
                </a:solidFill>
                <a:latin typeface="楷体" pitchFamily="49" charset="-122"/>
                <a:ea typeface="楷体" pitchFamily="49" charset="-122"/>
              </a:rPr>
              <a:t>，福音要</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给外邦人。</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V. (16:13–20:34) 耶稣</a:t>
            </a:r>
            <a:r>
              <a:rPr lang="zh-CN" altLang="en-US" b="1" dirty="0">
                <a:solidFill>
                  <a:srgbClr val="FFFFFF"/>
                </a:solidFill>
                <a:latin typeface="楷体" pitchFamily="49" charset="-122"/>
                <a:ea typeface="楷体" pitchFamily="49" charset="-122"/>
              </a:rPr>
              <a:t>在</a:t>
            </a:r>
            <a:r>
              <a:rPr lang="zh-TW" altLang="en-US" b="1" dirty="0">
                <a:solidFill>
                  <a:srgbClr val="FFFFFF"/>
                </a:solidFill>
                <a:latin typeface="楷体" pitchFamily="49" charset="-122"/>
                <a:ea typeface="楷体" pitchFamily="49" charset="-122"/>
              </a:rPr>
              <a:t>離</a:t>
            </a:r>
            <a:r>
              <a:rPr lang="zh-CN" altLang="en-US" b="1" dirty="0">
                <a:solidFill>
                  <a:srgbClr val="FFFFFF"/>
                </a:solidFill>
                <a:latin typeface="楷体" pitchFamily="49" charset="-122"/>
                <a:ea typeface="楷体" pitchFamily="49" charset="-122"/>
              </a:rPr>
              <a:t>世前，把祂的</a:t>
            </a:r>
            <a:r>
              <a:rPr lang="zh-TW" altLang="en-US" b="1" dirty="0">
                <a:solidFill>
                  <a:srgbClr val="FFFFFF"/>
                </a:solidFill>
                <a:latin typeface="楷体" pitchFamily="49" charset="-122"/>
                <a:ea typeface="楷体" pitchFamily="49" charset="-122"/>
              </a:rPr>
              <a:t>權</a:t>
            </a:r>
            <a:r>
              <a:rPr lang="zh-CN" altLang="en-US" b="1" dirty="0">
                <a:solidFill>
                  <a:srgbClr val="FFFFFF"/>
                </a:solidFill>
                <a:latin typeface="楷体" pitchFamily="49" charset="-122"/>
                <a:ea typeface="楷体" pitchFamily="49" charset="-122"/>
              </a:rPr>
              <a:t>柄托付给祂的</a:t>
            </a:r>
            <a:r>
              <a:rPr lang="zh-TW" altLang="en-US" b="1" dirty="0">
                <a:solidFill>
                  <a:srgbClr val="FFFFFF"/>
                </a:solidFill>
                <a:latin typeface="楷体" pitchFamily="49" charset="-122"/>
                <a:ea typeface="楷体" pitchFamily="49" charset="-122"/>
              </a:rPr>
              <a:t>門</a:t>
            </a:r>
            <a:r>
              <a:rPr lang="zh-CN" altLang="en-US" b="1" dirty="0">
                <a:solidFill>
                  <a:srgbClr val="FFFFFF"/>
                </a:solidFill>
                <a:latin typeface="楷体" pitchFamily="49" charset="-122"/>
                <a:ea typeface="楷体" pitchFamily="49" charset="-122"/>
              </a:rPr>
              <a:t>徒</a:t>
            </a:r>
            <a:r>
              <a:rPr lang="zh-TW" altLang="en-US" b="1" dirty="0">
                <a:solidFill>
                  <a:srgbClr val="FFFFFF"/>
                </a:solidFill>
                <a:latin typeface="楷体" pitchFamily="49" charset="-122"/>
                <a:ea typeface="楷体" pitchFamily="49" charset="-122"/>
              </a:rPr>
              <a:t>將</a:t>
            </a:r>
            <a:r>
              <a:rPr lang="zh-CN" altLang="en-US" b="1" dirty="0">
                <a:solidFill>
                  <a:srgbClr val="FFFFFF"/>
                </a:solidFill>
                <a:latin typeface="楷体" pitchFamily="49" charset="-122"/>
                <a:ea typeface="楷体" pitchFamily="49" charset="-122"/>
              </a:rPr>
              <a:t>福音遍</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a:t>
            </a:r>
          </a:p>
          <a:p>
            <a:pPr algn="ctr" eaLnBrk="1" hangingPunct="1"/>
            <a:endParaRPr lang="en-US" b="1" dirty="0">
              <a:solidFill>
                <a:srgbClr val="FFFFFF"/>
              </a:solidFill>
              <a:cs typeface="Times New Roman" charset="0"/>
            </a:endParaRPr>
          </a:p>
        </p:txBody>
      </p:sp>
      <p:sp>
        <p:nvSpPr>
          <p:cNvPr id="2" name="Title 1"/>
          <p:cNvSpPr>
            <a:spLocks noGrp="1"/>
          </p:cNvSpPr>
          <p:nvPr>
            <p:ph type="title" idx="4294967295"/>
          </p:nvPr>
        </p:nvSpPr>
        <p:spPr>
          <a:xfrm>
            <a:off x="323528" y="332656"/>
            <a:ext cx="8229600" cy="1143000"/>
          </a:xfrm>
        </p:spPr>
        <p:txBody>
          <a:bodyPr/>
          <a:lstStyle/>
          <a:p>
            <a:pPr>
              <a:defRPr/>
            </a:pPr>
            <a:r>
              <a:rPr lang="en-US" sz="2400" b="1" kern="1200" dirty="0">
                <a:solidFill>
                  <a:srgbClr val="FFFFFF"/>
                </a:solidFill>
                <a:effectLst/>
                <a:latin typeface="Arial"/>
                <a:ea typeface="ＭＳ Ｐゴシック"/>
                <a:cs typeface="Times New Roman"/>
              </a:rPr>
              <a:t>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16568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4588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21699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3101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8917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5522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034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464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8770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294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3418357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8808298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944268545"/>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defTabSz="91408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洁净圣殿</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21:12-17</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11:15-19</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19:45-48</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8" name="Group 7"/>
          <p:cNvGrpSpPr/>
          <p:nvPr/>
        </p:nvGrpSpPr>
        <p:grpSpPr>
          <a:xfrm>
            <a:off x="5868144" y="436510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2079055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快到犹太逾越节的时候，耶稣就上了耶路撒冷。</a:t>
            </a:r>
          </a:p>
        </p:txBody>
      </p:sp>
    </p:spTree>
    <p:extLst>
      <p:ext uri="{BB962C8B-B14F-4D97-AF65-F5344CB8AC3E}">
        <p14:creationId xmlns:p14="http://schemas.microsoft.com/office/powerpoint/2010/main" val="1995775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在圣殿的院子里，他看到商人们在卖牛、羊和鸽子，用来做祭物。</a:t>
            </a:r>
          </a:p>
        </p:txBody>
      </p:sp>
    </p:spTree>
    <p:extLst>
      <p:ext uri="{BB962C8B-B14F-4D97-AF65-F5344CB8AC3E}">
        <p14:creationId xmlns:p14="http://schemas.microsoft.com/office/powerpoint/2010/main" val="4290521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他还看到了桌子旁的兑换商人在兑换外币。</a:t>
            </a:r>
          </a:p>
        </p:txBody>
      </p:sp>
    </p:spTree>
    <p:extLst>
      <p:ext uri="{BB962C8B-B14F-4D97-AF65-F5344CB8AC3E}">
        <p14:creationId xmlns:p14="http://schemas.microsoft.com/office/powerpoint/2010/main" val="4284288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4533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耶稣用几根绳子做成鞭子，把他们都赶出了圣殿。</a:t>
            </a:r>
          </a:p>
        </p:txBody>
      </p:sp>
    </p:spTree>
    <p:extLst>
      <p:ext uri="{BB962C8B-B14F-4D97-AF65-F5344CB8AC3E}">
        <p14:creationId xmlns:p14="http://schemas.microsoft.com/office/powerpoint/2010/main" val="91621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0"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他把羊和牛赶了出去，把兑换银钱的人桌上的钱币撒满地。</a:t>
            </a:r>
          </a:p>
        </p:txBody>
      </p:sp>
    </p:spTree>
    <p:extLst>
      <p:ext uri="{BB962C8B-B14F-4D97-AF65-F5344CB8AC3E}">
        <p14:creationId xmlns:p14="http://schemas.microsoft.com/office/powerpoint/2010/main" val="3620386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并且把他们的桌子翻了过来。</a:t>
            </a:r>
          </a:p>
        </p:txBody>
      </p:sp>
    </p:spTree>
    <p:extLst>
      <p:ext uri="{BB962C8B-B14F-4D97-AF65-F5344CB8AC3E}">
        <p14:creationId xmlns:p14="http://schemas.microsoft.com/office/powerpoint/2010/main" val="4195675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9656318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166755" y="0"/>
            <a:ext cx="4977245"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然后，走到那些卖鸽子的人面前，他对他们说：</a:t>
            </a:r>
          </a:p>
        </p:txBody>
      </p:sp>
    </p:spTree>
    <p:extLst>
      <p:ext uri="{BB962C8B-B14F-4D97-AF65-F5344CB8AC3E}">
        <p14:creationId xmlns:p14="http://schemas.microsoft.com/office/powerpoint/2010/main" val="850202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“把这些东西拿走，不要把我父的家当作买卖的地方！”</a:t>
            </a:r>
          </a:p>
        </p:txBody>
      </p:sp>
    </p:spTree>
    <p:extLst>
      <p:ext uri="{BB962C8B-B14F-4D97-AF65-F5344CB8AC3E}">
        <p14:creationId xmlns:p14="http://schemas.microsoft.com/office/powerpoint/2010/main" val="2421033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这段话记载在诗篇 </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69:9</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：“为神的殿心里焦急，必吞灭我。”</a:t>
            </a:r>
          </a:p>
        </p:txBody>
      </p:sp>
    </p:spTree>
    <p:extLst>
      <p:ext uri="{BB962C8B-B14F-4D97-AF65-F5344CB8AC3E}">
        <p14:creationId xmlns:p14="http://schemas.microsoft.com/office/powerpoint/2010/main" val="8558320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02394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但犹太人的领袖质问他说：“你做这些事，给我们显什么神迹，作为你有权柄这样做的凭据呢？</a:t>
            </a:r>
          </a:p>
        </p:txBody>
      </p:sp>
    </p:spTree>
    <p:extLst>
      <p:ext uri="{BB962C8B-B14F-4D97-AF65-F5344CB8AC3E}">
        <p14:creationId xmlns:p14="http://schemas.microsoft.com/office/powerpoint/2010/main" val="2892862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耶稣回答说：“你们拆毁这殿，我三日内要再建立起来。”</a:t>
            </a:r>
          </a:p>
        </p:txBody>
      </p:sp>
    </p:spTree>
    <p:extLst>
      <p:ext uri="{BB962C8B-B14F-4D97-AF65-F5344CB8AC3E}">
        <p14:creationId xmlns:p14="http://schemas.microsoft.com/office/powerpoint/2010/main" val="29950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他们说：“什么！这殿是四十六年才建成的，你三日内就能再建起来吗？”</a:t>
            </a:r>
          </a:p>
        </p:txBody>
      </p:sp>
    </p:spTree>
    <p:extLst>
      <p:ext uri="{BB962C8B-B14F-4D97-AF65-F5344CB8AC3E}">
        <p14:creationId xmlns:p14="http://schemas.microsoft.com/office/powerpoint/2010/main" val="625493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7" y="0"/>
            <a:ext cx="4769333"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但耶稣所说的“这殿”，是指祂自己的身体。</a:t>
            </a:r>
          </a:p>
        </p:txBody>
      </p:sp>
    </p:spTree>
    <p:extLst>
      <p:ext uri="{BB962C8B-B14F-4D97-AF65-F5344CB8AC3E}">
        <p14:creationId xmlns:p14="http://schemas.microsoft.com/office/powerpoint/2010/main" val="666714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等到耶稣从死里复活以后，祂的门徒想起祂说过这话，就信了圣经和耶稣所说的话。</a:t>
            </a:r>
          </a:p>
        </p:txBody>
      </p:sp>
    </p:spTree>
    <p:extLst>
      <p:ext uri="{BB962C8B-B14F-4D97-AF65-F5344CB8AC3E}">
        <p14:creationId xmlns:p14="http://schemas.microsoft.com/office/powerpoint/2010/main" val="26691187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75644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zh-CN" altLang="en-US" sz="4800" dirty="0">
                <a:latin typeface="黑体"/>
                <a:ea typeface="黑体"/>
                <a:cs typeface="黑体"/>
              </a:rPr>
              <a:t>如何修复关系</a:t>
            </a:r>
            <a:endParaRPr lang="en-US" dirty="0">
              <a:latin typeface="黑体"/>
              <a:ea typeface="黑体"/>
              <a:cs typeface="黑体"/>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solidFill>
                <a:srgbClr val="000000"/>
              </a:solidFill>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lgn="r">
              <a:defRPr/>
            </a:pPr>
            <a:r>
              <a:rPr lang="zh-CN" altLang="en-US" sz="4000" i="1" dirty="0">
                <a:latin typeface="黑体"/>
                <a:ea typeface="黑体"/>
                <a:cs typeface="黑体"/>
              </a:rPr>
              <a:t>马太福音</a:t>
            </a:r>
            <a:r>
              <a:rPr lang="en-US" sz="4000" i="1" dirty="0">
                <a:latin typeface="黑体"/>
                <a:ea typeface="黑体"/>
                <a:cs typeface="黑体"/>
              </a:rPr>
              <a:t> 18:15-20</a:t>
            </a:r>
          </a:p>
        </p:txBody>
      </p:sp>
      <p:sp>
        <p:nvSpPr>
          <p:cNvPr id="10" name="Text Box 6"/>
          <p:cNvSpPr txBox="1">
            <a:spLocks noChangeArrowheads="1"/>
          </p:cNvSpPr>
          <p:nvPr/>
        </p:nvSpPr>
        <p:spPr bwMode="auto">
          <a:xfrm>
            <a:off x="1"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b="1" i="1" kern="0" dirty="0">
                <a:solidFill>
                  <a:srgbClr val="FFFFFF"/>
                </a:solidFill>
                <a:effectLst>
                  <a:outerShdw blurRad="38100" dist="38100" dir="2700000" algn="tl">
                    <a:srgbClr val="000000"/>
                  </a:outerShdw>
                </a:effectLst>
                <a:cs typeface="Arial" charset="0"/>
              </a:rPr>
              <a:t>Dr. Rick Griffith • </a:t>
            </a:r>
            <a:r>
              <a:rPr lang="zh-CN" altLang="en-US" sz="2000" b="1" i="1" kern="0" dirty="0">
                <a:solidFill>
                  <a:srgbClr val="FFFFFF"/>
                </a:solidFill>
                <a:effectLst>
                  <a:outerShdw blurRad="38100" dist="38100" dir="2700000" algn="tl">
                    <a:srgbClr val="000000"/>
                  </a:outerShdw>
                </a:effectLst>
                <a:ea typeface="SimSun" pitchFamily="2" charset="-122"/>
              </a:rPr>
              <a:t>博士</a:t>
            </a:r>
            <a:r>
              <a:rPr lang="en-US" altLang="zh-CN" sz="2000" b="1" i="1" kern="0" dirty="0">
                <a:solidFill>
                  <a:srgbClr val="FFFFFF"/>
                </a:solidFill>
                <a:effectLst>
                  <a:outerShdw blurRad="38100" dist="38100" dir="2700000" algn="tl">
                    <a:srgbClr val="000000"/>
                  </a:outerShdw>
                </a:effectLst>
                <a:ea typeface="SimSun" pitchFamily="2" charset="-122"/>
              </a:rPr>
              <a:t> • </a:t>
            </a:r>
            <a:r>
              <a:rPr lang="zh-CN" altLang="en-US" sz="2000" b="1" i="1" kern="0" dirty="0">
                <a:solidFill>
                  <a:srgbClr val="FFFFFF"/>
                </a:solidFill>
                <a:effectLst>
                  <a:outerShdw blurRad="38100" dist="38100" dir="2700000" algn="tl">
                    <a:srgbClr val="000000"/>
                  </a:outerShdw>
                </a:effectLst>
                <a:ea typeface="SimSun" pitchFamily="2" charset="-122"/>
              </a:rPr>
              <a:t>新加坡神学院</a:t>
            </a:r>
            <a:r>
              <a:rPr lang="en-US" altLang="zh-CN" sz="2000" b="1" i="1" kern="0" dirty="0">
                <a:solidFill>
                  <a:srgbClr val="FFFFFF"/>
                </a:solidFill>
                <a:effectLst>
                  <a:outerShdw blurRad="38100" dist="38100" dir="2700000" algn="tl">
                    <a:srgbClr val="000000"/>
                  </a:outerShdw>
                </a:effectLst>
                <a:ea typeface="SimSun" pitchFamily="2" charset="-122"/>
              </a:rPr>
              <a:t> </a:t>
            </a:r>
            <a:r>
              <a:rPr lang="en-US" altLang="zh-CN" sz="2000" b="1" i="1" kern="0" dirty="0">
                <a:solidFill>
                  <a:srgbClr val="FFFFFF"/>
                </a:solidFill>
                <a:effectLst>
                  <a:outerShdw blurRad="38100" dist="38100" dir="2700000" algn="tl">
                    <a:srgbClr val="000000"/>
                  </a:outerShdw>
                </a:effectLst>
                <a:cs typeface="Arial" charset="0"/>
              </a:rPr>
              <a:t>• </a:t>
            </a:r>
            <a:r>
              <a:rPr lang="en-US" sz="2000" b="1" i="1" kern="0" dirty="0">
                <a:solidFill>
                  <a:srgbClr val="FFFFFF"/>
                </a:solidFill>
                <a:effectLst>
                  <a:outerShdw blurRad="38100" dist="38100" dir="2700000" algn="tl">
                    <a:srgbClr val="000000"/>
                  </a:outerShdw>
                </a:effectLst>
                <a:cs typeface="Arial" charset="0"/>
              </a:rPr>
              <a:t>www.BibleStudyDownloads.org</a:t>
            </a:r>
          </a:p>
        </p:txBody>
      </p:sp>
    </p:spTree>
    <p:extLst>
      <p:ext uri="{BB962C8B-B14F-4D97-AF65-F5344CB8AC3E}">
        <p14:creationId xmlns:p14="http://schemas.microsoft.com/office/powerpoint/2010/main" val="904755814"/>
      </p:ext>
    </p:extLst>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endParaRPr lang="en-US" altLang="zh-CN" sz="3000" b="1" i="1" dirty="0">
              <a:solidFill>
                <a:schemeClr val="tx2">
                  <a:lumMod val="40000"/>
                  <a:lumOff val="60000"/>
                </a:schemeClr>
              </a:solidFill>
              <a:latin typeface="KaiTi" panose="02010609060101010101" pitchFamily="49" charset="-122"/>
              <a:ea typeface="KaiTi" panose="02010609060101010101" pitchFamily="49" charset="-122"/>
            </a:endParaRPr>
          </a:p>
          <a:p>
            <a:r>
              <a:rPr lang="zh-CN" altLang="en-US" sz="13000" b="1" i="1" dirty="0">
                <a:solidFill>
                  <a:schemeClr val="accent5">
                    <a:lumMod val="75000"/>
                  </a:schemeClr>
                </a:solidFill>
                <a:latin typeface="KaiTi" panose="02010609060101010101" pitchFamily="49" charset="-122"/>
                <a:ea typeface="KaiTi" panose="02010609060101010101" pitchFamily="49" charset="-122"/>
              </a:rPr>
              <a:t>圣枝</a:t>
            </a:r>
            <a:endParaRPr lang="en-SG" sz="13000" b="1" i="1" dirty="0">
              <a:solidFill>
                <a:schemeClr val="accent5">
                  <a:lumMod val="75000"/>
                </a:schemeClr>
              </a:solidFill>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r>
              <a:rPr lang="zh-CN" altLang="en-US" sz="11500" dirty="0"/>
              <a:t>     </a:t>
            </a:r>
            <a:r>
              <a:rPr lang="zh-CN" altLang="en-US" sz="12000" dirty="0">
                <a:solidFill>
                  <a:srgbClr val="008000"/>
                </a:solidFill>
              </a:rPr>
              <a:t>主日</a:t>
            </a:r>
            <a:r>
              <a:rPr lang="zh-CN" altLang="en-US" sz="11500" dirty="0"/>
              <a:t>      </a:t>
            </a:r>
            <a:endParaRPr lang="en-SG" sz="11500" dirty="0"/>
          </a:p>
        </p:txBody>
      </p:sp>
    </p:spTree>
    <p:extLst>
      <p:ext uri="{BB962C8B-B14F-4D97-AF65-F5344CB8AC3E}">
        <p14:creationId xmlns:p14="http://schemas.microsoft.com/office/powerpoint/2010/main" val="3586865635"/>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3863563533"/>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69061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808765321"/>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10472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eaLnBrk="1" fontAlgn="auto" hangingPunct="1">
              <a:spcBef>
                <a:spcPts val="0"/>
              </a:spcBef>
              <a:spcAft>
                <a:spcPts val="0"/>
              </a:spcAft>
            </a:pP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前 行 後 随 的 众 人 喊 着 说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和 散 那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 原 有 求 救 的 意 思 ， 在 此 是 称 颂 的 话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归 於 大 卫 的 子 孙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奉 主 名 来 的 是 应 当 称 颂 的 ！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高 高 在 上 和 散 那 ！</a:t>
            </a:r>
            <a:endParaRPr lang="en-US" altLang="zh-CN" b="1" dirty="0">
              <a:solidFill>
                <a:srgbClr val="C00000"/>
              </a:solidFill>
              <a:latin typeface="Calibri"/>
              <a:ea typeface="宋体"/>
              <a:cs typeface="+mn-cs"/>
            </a:endParaRPr>
          </a:p>
          <a:p>
            <a:pPr algn="ctr" eaLnBrk="1" fontAlgn="auto" hangingPunct="1">
              <a:spcBef>
                <a:spcPts val="0"/>
              </a:spcBef>
              <a:spcAft>
                <a:spcPts val="0"/>
              </a:spcAft>
            </a:pPr>
            <a:endParaRPr lang="en-US" b="1" dirty="0">
              <a:solidFill>
                <a:srgbClr val="C00000"/>
              </a:solidFill>
              <a:latin typeface="Calibri"/>
              <a:ea typeface="+mn-ea"/>
              <a:cs typeface="+mn-cs"/>
            </a:endParaRPr>
          </a:p>
          <a:p>
            <a:pPr algn="ctr" eaLnBrk="1" fontAlgn="auto" hangingPunct="1">
              <a:spcBef>
                <a:spcPts val="0"/>
              </a:spcBef>
              <a:spcAft>
                <a:spcPts val="0"/>
              </a:spcAft>
            </a:pPr>
            <a:r>
              <a:rPr lang="zh-CN" altLang="en-US" b="1" dirty="0">
                <a:solidFill>
                  <a:srgbClr val="C00000"/>
                </a:solidFill>
                <a:latin typeface="Calibri"/>
                <a:ea typeface="宋体"/>
                <a:cs typeface="+mn-cs"/>
              </a:rPr>
              <a:t>马太</a:t>
            </a:r>
            <a:r>
              <a:rPr lang="en-US" altLang="zh-CN" b="1" dirty="0">
                <a:solidFill>
                  <a:srgbClr val="C00000"/>
                </a:solidFill>
                <a:latin typeface="Calibri"/>
                <a:ea typeface="宋体"/>
                <a:cs typeface="+mn-cs"/>
              </a:rPr>
              <a:t>21:9</a:t>
            </a:r>
            <a:endParaRPr lang="en-US" sz="1800" dirty="0">
              <a:solidFill>
                <a:prstClr val="black"/>
              </a:solidFill>
              <a:latin typeface="Calibri"/>
              <a:ea typeface="+mn-ea"/>
              <a:cs typeface="+mn-cs"/>
            </a:endParaRPr>
          </a:p>
          <a:p>
            <a:pPr eaLnBrk="1" fontAlgn="auto" hangingPunct="1">
              <a:spcBef>
                <a:spcPts val="0"/>
              </a:spcBef>
              <a:spcAft>
                <a:spcPts val="0"/>
              </a:spcAft>
            </a:pPr>
            <a:endParaRPr lang="en-GB" sz="1800" dirty="0">
              <a:solidFill>
                <a:prstClr val="black"/>
              </a:solidFill>
              <a:latin typeface="Calibri"/>
              <a:ea typeface="+mn-ea"/>
              <a:cs typeface="+mn-cs"/>
            </a:endParaRPr>
          </a:p>
        </p:txBody>
      </p:sp>
    </p:spTree>
    <p:extLst>
      <p:ext uri="{BB962C8B-B14F-4D97-AF65-F5344CB8AC3E}">
        <p14:creationId xmlns:p14="http://schemas.microsoft.com/office/powerpoint/2010/main" val="3262310622"/>
      </p:ext>
    </p:extLst>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从圣枝到双掌</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26205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4220814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000" b="0" dirty="0">
                <a:effectLst/>
              </a:rPr>
              <a:t>基督的死怎么比</a:t>
            </a:r>
            <a:br>
              <a:rPr lang="en-US" altLang="zh-CN" sz="6000" b="0" dirty="0">
                <a:effectLst/>
              </a:rPr>
            </a:br>
            <a:r>
              <a:rPr lang="zh-CN" altLang="en-US" sz="6000" b="0" dirty="0">
                <a:effectLst/>
              </a:rPr>
              <a:t>任何</a:t>
            </a:r>
            <a:r>
              <a:rPr lang="zh-CN" altLang="en-US" sz="6000" b="0" dirty="0">
                <a:solidFill>
                  <a:srgbClr val="FFFF00"/>
                </a:solidFill>
                <a:effectLst/>
              </a:rPr>
              <a:t>牺牲</a:t>
            </a:r>
            <a:r>
              <a:rPr lang="zh-CN" altLang="en-US" sz="6000" b="0" dirty="0">
                <a:effectLst/>
              </a:rPr>
              <a:t>都好？</a:t>
            </a:r>
            <a:endParaRPr lang="en-US" dirty="0"/>
          </a:p>
        </p:txBody>
      </p:sp>
    </p:spTree>
    <p:extLst>
      <p:ext uri="{BB962C8B-B14F-4D97-AF65-F5344CB8AC3E}">
        <p14:creationId xmlns:p14="http://schemas.microsoft.com/office/powerpoint/2010/main" val="11458153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73136098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altLang="zh-CN" sz="2400"/>
              <a:t>I.	</a:t>
            </a:r>
            <a:r>
              <a:rPr lang="en-US" altLang="zh-CN" sz="2400"/>
              <a:t>(15-17) </a:t>
            </a:r>
            <a:r>
              <a:rPr lang="zh-CN" altLang="en-US" sz="2400"/>
              <a:t>教会正确的与犯罪的信徒徒重建关系的</a:t>
            </a:r>
            <a:r>
              <a:rPr lang="zh-CN" altLang="en-US" sz="2400">
                <a:solidFill>
                  <a:srgbClr val="FFFF00"/>
                </a:solidFill>
              </a:rPr>
              <a:t>方法</a:t>
            </a:r>
            <a:r>
              <a:rPr lang="zh-CN" altLang="en-US" sz="2400"/>
              <a:t>是尽量不公开。</a:t>
            </a:r>
            <a:endParaRPr kumimoji="0" lang="zh-CN" altLang="en-US" sz="2400">
              <a:solidFill>
                <a:srgbClr val="FFFF00"/>
              </a:solidFill>
            </a:endParaRPr>
          </a:p>
        </p:txBody>
      </p:sp>
      <p:pic>
        <p:nvPicPr>
          <p:cNvPr id="15462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w="9525">
            <a:noFill/>
            <a:miter lim="800000"/>
            <a:headEnd/>
            <a:tailEnd/>
          </a:ln>
        </p:spPr>
      </p:pic>
      <p:sp>
        <p:nvSpPr>
          <p:cNvPr id="40" name="Rectangle 2"/>
          <p:cNvSpPr txBox="1">
            <a:spLocks noChangeArrowheads="1"/>
          </p:cNvSpPr>
          <p:nvPr/>
        </p:nvSpPr>
        <p:spPr bwMode="auto">
          <a:xfrm>
            <a:off x="254000" y="1441450"/>
            <a:ext cx="8763000" cy="5410200"/>
          </a:xfrm>
          <a:prstGeom prst="rect">
            <a:avLst/>
          </a:prstGeom>
          <a:noFill/>
          <a:ln>
            <a:noFill/>
          </a:ln>
          <a:effectLst/>
        </p:spPr>
        <p:txBody>
          <a:bodyPr anchor="ctr"/>
          <a:lstStyle/>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(15) </a:t>
            </a:r>
            <a:r>
              <a:rPr lang="zh-CN" altLang="en-US" b="1" dirty="0">
                <a:solidFill>
                  <a:srgbClr val="BBE0E3"/>
                </a:solidFill>
                <a:effectLst>
                  <a:glow rad="177800">
                    <a:srgbClr val="000000">
                      <a:alpha val="75000"/>
                    </a:srgbClr>
                  </a:glow>
                </a:effectLst>
                <a:ea typeface="ＭＳ Ｐゴシック" charset="-128"/>
                <a:cs typeface="ＭＳ Ｐゴシック"/>
              </a:rPr>
              <a:t>个人的罪只局限于那些</a:t>
            </a:r>
            <a:r>
              <a:rPr lang="zh-CN" altLang="en-US" b="1" dirty="0">
                <a:solidFill>
                  <a:srgbClr val="FFFF00"/>
                </a:solidFill>
                <a:effectLst>
                  <a:glow rad="177800">
                    <a:srgbClr val="000000">
                      <a:alpha val="75000"/>
                    </a:srgbClr>
                  </a:glow>
                </a:effectLst>
                <a:ea typeface="ＭＳ Ｐゴシック" charset="-128"/>
                <a:cs typeface="ＭＳ Ｐゴシック"/>
              </a:rPr>
              <a:t>直接参与者</a:t>
            </a:r>
            <a:r>
              <a:rPr lang="zh-CN" altLang="en-US" b="1" dirty="0">
                <a:solidFill>
                  <a:srgbClr val="BBE0E3"/>
                </a:solidFill>
                <a:effectLst>
                  <a:glow rad="177800">
                    <a:srgbClr val="000000">
                      <a:alpha val="75000"/>
                    </a:srgbClr>
                  </a:glow>
                </a:effectLst>
                <a:ea typeface="ＭＳ Ｐゴシック" charset="-128"/>
                <a:cs typeface="ＭＳ Ｐゴシック"/>
              </a:rPr>
              <a:t>因此容易重建犯罪的人。</a:t>
            </a:r>
            <a:endParaRPr lang="en-US" altLang="zh-CN" b="1" dirty="0">
              <a:solidFill>
                <a:srgbClr val="BBE0E3"/>
              </a:solidFill>
              <a:effectLst>
                <a:glow rad="177800">
                  <a:srgbClr val="000000">
                    <a:alpha val="75000"/>
                  </a:srgbClr>
                </a:glow>
              </a:effectLst>
              <a:ea typeface="ＭＳ Ｐゴシック" charset="-128"/>
              <a:cs typeface="ＭＳ Ｐゴシック"/>
            </a:endParaRP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16) </a:t>
            </a:r>
            <a:r>
              <a:rPr lang="zh-CN" altLang="en-US" b="1" dirty="0">
                <a:solidFill>
                  <a:srgbClr val="BBE0E3"/>
                </a:solidFill>
                <a:effectLst>
                  <a:glow rad="177800">
                    <a:srgbClr val="000000">
                      <a:alpha val="75000"/>
                    </a:srgbClr>
                  </a:glow>
                </a:effectLst>
                <a:ea typeface="ＭＳ Ｐゴシック" charset="-128"/>
                <a:cs typeface="ＭＳ Ｐゴシック"/>
              </a:rPr>
              <a:t>经过私底下的沟通如对罪不愿悔改的情况下你可多带</a:t>
            </a:r>
            <a:r>
              <a:rPr lang="zh-CN" altLang="en-US" b="1" dirty="0">
                <a:solidFill>
                  <a:srgbClr val="FFFF00"/>
                </a:solidFill>
                <a:effectLst>
                  <a:glow rad="177800">
                    <a:srgbClr val="000000">
                      <a:alpha val="75000"/>
                    </a:srgbClr>
                  </a:glow>
                </a:effectLst>
                <a:ea typeface="ＭＳ Ｐゴシック" charset="-128"/>
                <a:cs typeface="ＭＳ Ｐゴシック"/>
              </a:rPr>
              <a:t>一两个人</a:t>
            </a:r>
            <a:r>
              <a:rPr lang="zh-CN" altLang="en-US" b="1" dirty="0">
                <a:solidFill>
                  <a:srgbClr val="BBE0E3"/>
                </a:solidFill>
                <a:effectLst>
                  <a:glow rad="177800">
                    <a:srgbClr val="000000">
                      <a:alpha val="75000"/>
                    </a:srgbClr>
                  </a:glow>
                </a:effectLst>
                <a:ea typeface="ＭＳ Ｐゴシック" charset="-128"/>
                <a:cs typeface="ＭＳ Ｐゴシック"/>
              </a:rPr>
              <a:t>一同处理以便重建罪人。</a:t>
            </a:r>
            <a:endParaRPr lang="en-US" b="1" dirty="0">
              <a:solidFill>
                <a:srgbClr val="BBE0E3"/>
              </a:solidFill>
              <a:effectLst>
                <a:glow rad="177800">
                  <a:srgbClr val="000000">
                    <a:alpha val="75000"/>
                  </a:srgbClr>
                </a:glow>
              </a:effectLst>
              <a:ea typeface="ＭＳ Ｐゴシック" charset="-128"/>
              <a:cs typeface="ＭＳ Ｐゴシック"/>
            </a:endParaRP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(17</a:t>
            </a:r>
            <a:r>
              <a:rPr lang="zh-CN" altLang="en-US" b="1" dirty="0">
                <a:solidFill>
                  <a:srgbClr val="BBE0E3"/>
                </a:solidFill>
                <a:effectLst>
                  <a:glow rad="177800">
                    <a:srgbClr val="000000">
                      <a:alpha val="75000"/>
                    </a:srgbClr>
                  </a:glow>
                </a:effectLst>
                <a:ea typeface="ＭＳ Ｐゴシック" charset="-128"/>
                <a:cs typeface="ＭＳ Ｐゴシック"/>
              </a:rPr>
              <a:t>上</a:t>
            </a:r>
            <a:r>
              <a:rPr lang="en-US" b="1" dirty="0">
                <a:solidFill>
                  <a:srgbClr val="BBE0E3"/>
                </a:solidFill>
                <a:effectLst>
                  <a:glow rad="177800">
                    <a:srgbClr val="000000">
                      <a:alpha val="75000"/>
                    </a:srgbClr>
                  </a:glow>
                </a:effectLst>
                <a:ea typeface="ＭＳ Ｐゴシック" charset="-128"/>
                <a:cs typeface="ＭＳ Ｐゴシック"/>
              </a:rPr>
              <a:t>)</a:t>
            </a:r>
            <a:r>
              <a:rPr lang="zh-CN" altLang="en-US" b="1" dirty="0">
                <a:solidFill>
                  <a:srgbClr val="BBE0E3"/>
                </a:solidFill>
                <a:effectLst>
                  <a:glow rad="177800">
                    <a:srgbClr val="000000">
                      <a:alpha val="75000"/>
                    </a:srgbClr>
                  </a:glow>
                </a:effectLst>
                <a:ea typeface="ＭＳ Ｐゴシック" charset="-128"/>
                <a:cs typeface="ＭＳ Ｐゴシック"/>
              </a:rPr>
              <a:t>经过一小组人的沟通与重建如对罪还是不愿悔改的情况下可让</a:t>
            </a:r>
            <a:r>
              <a:rPr lang="zh-CN" altLang="en-US" b="1" dirty="0">
                <a:solidFill>
                  <a:srgbClr val="FFFF00"/>
                </a:solidFill>
                <a:effectLst>
                  <a:glow rad="177800">
                    <a:srgbClr val="000000">
                      <a:alpha val="75000"/>
                    </a:srgbClr>
                  </a:glow>
                </a:effectLst>
                <a:ea typeface="ＭＳ Ｐゴシック" charset="-128"/>
                <a:cs typeface="ＭＳ Ｐゴシック"/>
              </a:rPr>
              <a:t>全教会</a:t>
            </a:r>
            <a:r>
              <a:rPr lang="zh-CN" altLang="en-US" b="1" dirty="0">
                <a:solidFill>
                  <a:srgbClr val="BBE0E3"/>
                </a:solidFill>
                <a:effectLst>
                  <a:glow rad="177800">
                    <a:srgbClr val="000000">
                      <a:alpha val="75000"/>
                    </a:srgbClr>
                  </a:glow>
                </a:effectLst>
                <a:ea typeface="ＭＳ Ｐゴシック" charset="-128"/>
                <a:cs typeface="ＭＳ Ｐゴシック"/>
              </a:rPr>
              <a:t>知道以制止继续犯罪。</a:t>
            </a:r>
            <a:endParaRPr lang="en-US" b="1" dirty="0">
              <a:solidFill>
                <a:srgbClr val="BBE0E3"/>
              </a:solidFill>
              <a:effectLst>
                <a:glow rad="177800">
                  <a:srgbClr val="000000">
                    <a:alpha val="75000"/>
                  </a:srgbClr>
                </a:glow>
              </a:effectLst>
              <a:ea typeface="ＭＳ Ｐゴシック" charset="-128"/>
              <a:cs typeface="ＭＳ Ｐゴシック"/>
            </a:endParaRP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a:rPr>
              <a:t>(17</a:t>
            </a:r>
            <a:r>
              <a:rPr lang="zh-CN" altLang="en-US" b="1" dirty="0">
                <a:solidFill>
                  <a:srgbClr val="BBE0E3"/>
                </a:solidFill>
                <a:effectLst>
                  <a:glow rad="177800">
                    <a:srgbClr val="000000">
                      <a:alpha val="75000"/>
                    </a:srgbClr>
                  </a:glow>
                </a:effectLst>
                <a:ea typeface="ＭＳ Ｐゴシック" charset="-128"/>
                <a:cs typeface="ＭＳ Ｐゴシック"/>
              </a:rPr>
              <a:t>下</a:t>
            </a:r>
            <a:r>
              <a:rPr lang="en-US" b="1" dirty="0">
                <a:solidFill>
                  <a:srgbClr val="BBE0E3"/>
                </a:solidFill>
                <a:effectLst>
                  <a:glow rad="177800">
                    <a:srgbClr val="000000">
                      <a:alpha val="75000"/>
                    </a:srgbClr>
                  </a:glow>
                </a:effectLst>
                <a:ea typeface="ＭＳ Ｐゴシック" charset="-128"/>
                <a:cs typeface="ＭＳ Ｐゴシック"/>
              </a:rPr>
              <a:t>) </a:t>
            </a:r>
            <a:r>
              <a:rPr lang="zh-CN" altLang="en-US" b="1" dirty="0">
                <a:solidFill>
                  <a:srgbClr val="BBE0E3"/>
                </a:solidFill>
                <a:effectLst>
                  <a:glow rad="177800">
                    <a:srgbClr val="000000">
                      <a:alpha val="75000"/>
                    </a:srgbClr>
                  </a:glow>
                </a:effectLst>
                <a:ea typeface="ＭＳ Ｐゴシック" charset="-128"/>
                <a:cs typeface="ＭＳ Ｐゴシック"/>
              </a:rPr>
              <a:t>不愿悔改的罪人让教会知道</a:t>
            </a:r>
            <a:r>
              <a:rPr lang="zh-CN" altLang="en-US" b="1" dirty="0">
                <a:solidFill>
                  <a:srgbClr val="FFFFFF"/>
                </a:solidFill>
                <a:effectLst>
                  <a:glow rad="177800">
                    <a:srgbClr val="000000">
                      <a:alpha val="75000"/>
                    </a:srgbClr>
                  </a:glow>
                </a:effectLst>
                <a:ea typeface="ＭＳ Ｐゴシック" charset="-128"/>
                <a:cs typeface="ＭＳ Ｐゴシック"/>
              </a:rPr>
              <a:t>后的后果既是</a:t>
            </a:r>
            <a:r>
              <a:rPr lang="zh-CN" altLang="en-US" b="1" dirty="0">
                <a:solidFill>
                  <a:srgbClr val="FFFF00"/>
                </a:solidFill>
                <a:effectLst>
                  <a:glow rad="177800">
                    <a:srgbClr val="000000">
                      <a:alpha val="75000"/>
                    </a:srgbClr>
                  </a:glow>
                </a:effectLst>
                <a:ea typeface="ＭＳ Ｐゴシック" charset="-128"/>
                <a:cs typeface="ＭＳ Ｐゴシック"/>
              </a:rPr>
              <a:t>对待罪人如同非信徒</a:t>
            </a:r>
            <a:r>
              <a:rPr lang="zh-CN" altLang="en-US" b="1" dirty="0">
                <a:solidFill>
                  <a:srgbClr val="BBE0E3"/>
                </a:solidFill>
                <a:effectLst>
                  <a:glow rad="177800">
                    <a:srgbClr val="000000">
                      <a:alpha val="75000"/>
                    </a:srgbClr>
                  </a:glow>
                </a:effectLst>
                <a:ea typeface="ＭＳ Ｐゴシック" charset="-128"/>
                <a:cs typeface="ＭＳ Ｐゴシック"/>
              </a:rPr>
              <a:t>（这包括取消会籍）。</a:t>
            </a:r>
            <a:endParaRPr lang="en-US" b="1" dirty="0">
              <a:solidFill>
                <a:srgbClr val="BBE0E3"/>
              </a:solidFill>
              <a:effectLst>
                <a:glow rad="177800">
                  <a:srgbClr val="000000">
                    <a:alpha val="75000"/>
                  </a:srgbClr>
                </a:glow>
              </a:effectLst>
              <a:ea typeface="ＭＳ Ｐゴシック" charset="-128"/>
              <a:cs typeface="ＭＳ Ｐゴシック"/>
            </a:endParaRPr>
          </a:p>
        </p:txBody>
      </p:sp>
    </p:spTree>
    <p:extLst>
      <p:ext uri="{BB962C8B-B14F-4D97-AF65-F5344CB8AC3E}">
        <p14:creationId xmlns:p14="http://schemas.microsoft.com/office/powerpoint/2010/main" val="261138714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animEffect transition="in" filter="fade">
                                      <p:cBhvr>
                                        <p:cTn id="15" dur="2000"/>
                                        <p:tgtEl>
                                          <p:spTgt spid="4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xEl>
                                              <p:pRg st="3" end="3"/>
                                            </p:txEl>
                                          </p:spTgt>
                                        </p:tgtEl>
                                        <p:attrNameLst>
                                          <p:attrName>style.visibility</p:attrName>
                                        </p:attrNameLst>
                                      </p:cBhvr>
                                      <p:to>
                                        <p:strVal val="visible"/>
                                      </p:to>
                                    </p:set>
                                    <p:animEffect transition="in" filter="fade">
                                      <p:cBhvr>
                                        <p:cTn id="18" dur="2000"/>
                                        <p:tgtEl>
                                          <p:spTgt spid="4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FF5050"/>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FF5050"/>
                  </a:solidFill>
                  <a:effectLst>
                    <a:outerShdw blurRad="38100" dist="38100" dir="2700000" algn="tl">
                      <a:srgbClr val="DDDDDD"/>
                    </a:outerShdw>
                  </a:effectLst>
                  <a:latin typeface="SimHei" charset="0"/>
                  <a:ea typeface="SimHei" charset="0"/>
                  <a:cs typeface="SimHei" charset="0"/>
                </a:rPr>
                <a:t>星期五</a:t>
              </a:r>
              <a:endParaRPr lang="en-US" sz="3600" b="1">
                <a:solidFill>
                  <a:srgbClr val="FF5050"/>
                </a:solidFill>
                <a:effectLst>
                  <a:outerShdw blurRad="38100" dist="38100" dir="2700000" algn="tl">
                    <a:srgbClr val="DDDDDD"/>
                  </a:outerShdw>
                </a:effectLst>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星期四</a:t>
              </a:r>
              <a:endParaRPr lang="en-US" sz="3600" b="1">
                <a:solidFill>
                  <a:srgbClr val="08121F"/>
                </a:solidFill>
                <a:effectLst>
                  <a:outerShdw blurRad="38100" dist="38100" dir="2700000" algn="tl">
                    <a:srgbClr val="DDDDDD"/>
                  </a:outerShdw>
                </a:effectLst>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008000"/>
                </a:solidFill>
                <a:latin typeface="Garamond" charset="0"/>
                <a:cs typeface="+mn-cs"/>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00800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008000"/>
                </a:solidFill>
                <a:effectLst>
                  <a:outerShdw blurRad="38100" dist="38100" dir="2700000" algn="tl">
                    <a:srgbClr val="DDDDDD"/>
                  </a:outerShdw>
                </a:effectLst>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80008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FF0000"/>
                  </a:solidFill>
                  <a:effectLst>
                    <a:outerShdw blurRad="38100" dist="38100" dir="2700000" algn="tl">
                      <a:srgbClr val="DDDDDD"/>
                    </a:outerShdw>
                  </a:effectLst>
                  <a:latin typeface="SimHei" charset="0"/>
                  <a:ea typeface="SimHei" charset="0"/>
                  <a:cs typeface="SimHei" charset="0"/>
                </a:rPr>
                <a:t>星期一</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Garamond" charset="0"/>
                <a:cs typeface="+mn-cs"/>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FF8000"/>
                  </a:solidFill>
                  <a:effectLst>
                    <a:outerShdw blurRad="38100" dist="38100" dir="2700000" algn="tl">
                      <a:srgbClr val="DDDDDD"/>
                    </a:outerShdw>
                  </a:effectLst>
                  <a:latin typeface="SimHei" charset="0"/>
                  <a:ea typeface="SimHei" charset="0"/>
                  <a:cs typeface="SimHei" charset="0"/>
                </a:rPr>
                <a:t>星期二</a:t>
              </a:r>
              <a:endParaRPr lang="en-US" sz="3600" b="1">
                <a:solidFill>
                  <a:srgbClr val="EEECE1"/>
                </a:solidFill>
                <a:effectLst>
                  <a:outerShdw blurRad="38100" dist="38100" dir="2700000" algn="tl">
                    <a:srgbClr val="DDDDDD"/>
                  </a:outerShdw>
                </a:effectLst>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prstClr val="black"/>
              </a:solidFill>
              <a:latin typeface="Times New Roman" charset="0"/>
              <a:cs typeface="+mn-cs"/>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663300"/>
                  </a:solidFill>
                  <a:effectLst>
                    <a:outerShdw blurRad="38100" dist="38100" dir="2700000" algn="tl">
                      <a:srgbClr val="DDDDDD"/>
                    </a:outerShdw>
                  </a:effectLst>
                  <a:latin typeface="SimHei" charset="0"/>
                  <a:ea typeface="SimHei" charset="0"/>
                  <a:cs typeface="SimHei" charset="0"/>
                </a:rPr>
                <a:t>星期六</a:t>
              </a:r>
              <a:endParaRPr lang="en-US" sz="3600" b="1">
                <a:solidFill>
                  <a:srgbClr val="663300"/>
                </a:solidFill>
                <a:effectLst>
                  <a:outerShdw blurRad="38100" dist="38100" dir="2700000" algn="tl">
                    <a:srgbClr val="DDDDDD"/>
                  </a:outerShdw>
                </a:effectLst>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663300"/>
                </a:solidFill>
                <a:effectLst>
                  <a:outerShdw blurRad="38100" dist="38100" dir="2700000" algn="tl">
                    <a:srgbClr val="DDDDDD"/>
                  </a:outerShdw>
                </a:effectLst>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EEECE1"/>
                  </a:solidFill>
                  <a:effectLst>
                    <a:outerShdw blurRad="38100" dist="38100" dir="2700000" algn="tl">
                      <a:srgbClr val="DDDDDD"/>
                    </a:outerShdw>
                  </a:effectLst>
                  <a:latin typeface="Chalkboard" charset="0"/>
                </a:rPr>
                <a:t>Fri</a:t>
              </a:r>
              <a:endParaRPr lang="en-US">
                <a:solidFill>
                  <a:srgbClr val="000079"/>
                </a:solidFill>
                <a:effectLst>
                  <a:outerShdw blurRad="38100" dist="38100" dir="2700000" algn="tl">
                    <a:srgbClr val="DDDDDD"/>
                  </a:outerShdw>
                </a:effectLst>
                <a:latin typeface="Chalkboard"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008000"/>
                </a:solidFill>
                <a:latin typeface="Garamond" charset="0"/>
                <a:cs typeface="+mn-cs"/>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eaLnBrk="1" hangingPunct="1">
                <a:defRPr/>
              </a:pPr>
              <a:endParaRPr lang="en-US">
                <a:solidFill>
                  <a:srgbClr val="0099CC"/>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srgbClr val="0099CC"/>
                  </a:solidFill>
                  <a:effectLst>
                    <a:outerShdw blurRad="38100" dist="38100" dir="2700000" algn="tl">
                      <a:srgbClr val="DDDDDD"/>
                    </a:outerShdw>
                  </a:effectLst>
                  <a:latin typeface="SimHei" charset="0"/>
                  <a:ea typeface="SimHei" charset="0"/>
                  <a:cs typeface="SimHei" charset="0"/>
                </a:rPr>
                <a:t>星期六</a:t>
              </a:r>
              <a:endParaRPr lang="en-US" sz="3600" b="1">
                <a:solidFill>
                  <a:srgbClr val="0099CC"/>
                </a:solidFill>
                <a:effectLst>
                  <a:outerShdw blurRad="38100" dist="38100" dir="2700000" algn="tl">
                    <a:srgbClr val="DDDDDD"/>
                  </a:outerShdw>
                </a:effectLst>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1" hangingPunct="1"/>
            <a:endParaRPr lang="en-US">
              <a:solidFill>
                <a:prstClr val="black"/>
              </a:solidFill>
              <a:latin typeface="Times New Roman" charset="0"/>
              <a:cs typeface="+mn-cs"/>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solidFill>
                  <a:srgbClr val="6D6D6D"/>
                </a:solidFill>
                <a:latin typeface="Garamond" charset="0"/>
                <a:cs typeface="+mn-cs"/>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星期三</a:t>
              </a:r>
              <a:endParaRPr lang="en-US" sz="3600">
                <a:solidFill>
                  <a:prstClr val="black"/>
                </a:solidFill>
                <a:effectLst>
                  <a:outerShdw blurRad="38100" dist="38100" dir="2700000" algn="tl">
                    <a:srgbClr val="DDDDDD"/>
                  </a:outerShdw>
                </a:effectLst>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prstClr val="black"/>
                </a:solidFill>
                <a:latin typeface="Arial" charset="0"/>
                <a:cs typeface="Arial" charset="0"/>
              </a:rPr>
              <a:t>115</a:t>
            </a:r>
            <a:endParaRPr lang="en-US" sz="2000">
              <a:solidFill>
                <a:prstClr val="black"/>
              </a:solidFill>
              <a:latin typeface="Arial" charset="0"/>
              <a:cs typeface="Arial" charset="0"/>
            </a:endParaRPr>
          </a:p>
        </p:txBody>
      </p:sp>
    </p:spTree>
    <p:extLst>
      <p:ext uri="{BB962C8B-B14F-4D97-AF65-F5344CB8AC3E}">
        <p14:creationId xmlns:p14="http://schemas.microsoft.com/office/powerpoint/2010/main" val="1322603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0"/>
            <a:ext cx="6984776" cy="6804038"/>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zh-CN" altLang="en-US" dirty="0"/>
              <a:t>一枚银币</a:t>
            </a:r>
            <a:endParaRPr lang="en-US" b="1" dirty="0"/>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en-US" sz="1600" b="1">
                <a:solidFill>
                  <a:srgbClr val="000000"/>
                </a:solidFill>
              </a:rPr>
              <a:t>Logos Bible Software</a:t>
            </a:r>
          </a:p>
        </p:txBody>
      </p:sp>
      <p:sp>
        <p:nvSpPr>
          <p:cNvPr id="5" name="Title 2"/>
          <p:cNvSpPr txBox="1">
            <a:spLocks/>
          </p:cNvSpPr>
          <p:nvPr/>
        </p:nvSpPr>
        <p:spPr bwMode="auto">
          <a:xfrm>
            <a:off x="4067944" y="44624"/>
            <a:ext cx="5098297" cy="223224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zh-TW" altLang="en-US" sz="1400" dirty="0"/>
              <a:t>銀幣</a:t>
            </a:r>
            <a:endParaRPr lang="en-SG" altLang="zh-TW" sz="1400" dirty="0"/>
          </a:p>
          <a:p>
            <a:pPr algn="l"/>
            <a:r>
              <a:rPr lang="zh-CN" altLang="en-US" sz="1400" dirty="0"/>
              <a:t>在一世纪的时代，一枚银币被认为是一个普通劳动者的平日工资。当被问及向凯撒缴纳税款是否合法时，耶稣要求看这枚硬币 </a:t>
            </a:r>
            <a:r>
              <a:rPr lang="en-US" altLang="zh-CN" sz="1400" dirty="0">
                <a:solidFill>
                  <a:srgbClr val="000000"/>
                </a:solidFill>
              </a:rPr>
              <a:t>(</a:t>
            </a:r>
            <a:r>
              <a:rPr lang="zh-CN" altLang="en-US" sz="1400" dirty="0">
                <a:solidFill>
                  <a:srgbClr val="000000"/>
                </a:solidFill>
              </a:rPr>
              <a:t>马太</a:t>
            </a:r>
            <a:r>
              <a:rPr lang="en-US" sz="1400" dirty="0">
                <a:solidFill>
                  <a:srgbClr val="000000"/>
                </a:solidFill>
              </a:rPr>
              <a:t>22:18).</a:t>
            </a:r>
          </a:p>
          <a:p>
            <a:pPr algn="l"/>
            <a:endParaRPr lang="en-US" sz="1400" dirty="0">
              <a:solidFill>
                <a:srgbClr val="000000"/>
              </a:solidFill>
            </a:endParaRPr>
          </a:p>
          <a:p>
            <a:pPr algn="l"/>
            <a:r>
              <a:rPr lang="zh-CN" altLang="en-US" sz="1400" dirty="0"/>
              <a:t>一枚硬币可以购买什么：</a:t>
            </a:r>
            <a:endParaRPr lang="en-US" sz="1400" b="1" dirty="0">
              <a:solidFill>
                <a:srgbClr val="000000"/>
              </a:solidFill>
            </a:endParaRPr>
          </a:p>
          <a:p>
            <a:pPr algn="l"/>
            <a:r>
              <a:rPr lang="en-US" altLang="zh-CN" sz="1400" dirty="0"/>
              <a:t>15</a:t>
            </a:r>
            <a:r>
              <a:rPr lang="zh-CN" altLang="en-US" sz="1400" dirty="0"/>
              <a:t>磅小麦（在篮子里）</a:t>
            </a:r>
            <a:endParaRPr lang="en-US" altLang="zh-CN" sz="1400" dirty="0"/>
          </a:p>
          <a:p>
            <a:pPr algn="l"/>
            <a:endParaRPr lang="en-US" sz="1400" dirty="0">
              <a:solidFill>
                <a:srgbClr val="000000"/>
              </a:solidFill>
            </a:endParaRPr>
          </a:p>
          <a:p>
            <a:r>
              <a:rPr lang="zh-CN" altLang="en-US" sz="1400" dirty="0"/>
              <a:t>硬币文本的翻译： “神圣的奥古斯都之子提比略恺撒，</a:t>
            </a:r>
            <a:r>
              <a:rPr lang="en-US" altLang="zh-CN" sz="1400" dirty="0"/>
              <a:t>[</a:t>
            </a:r>
            <a:r>
              <a:rPr lang="zh-CN" altLang="en-US" sz="1400" dirty="0"/>
              <a:t>他本人</a:t>
            </a:r>
            <a:r>
              <a:rPr lang="en-US" altLang="zh-CN" sz="1400" dirty="0"/>
              <a:t>]</a:t>
            </a:r>
            <a:r>
              <a:rPr lang="zh-CN" altLang="en-US" sz="1400" dirty="0"/>
              <a:t>奥古斯都”</a:t>
            </a:r>
          </a:p>
        </p:txBody>
      </p:sp>
      <p:sp>
        <p:nvSpPr>
          <p:cNvPr id="6" name="Title 2"/>
          <p:cNvSpPr txBox="1">
            <a:spLocks/>
          </p:cNvSpPr>
          <p:nvPr/>
        </p:nvSpPr>
        <p:spPr bwMode="auto">
          <a:xfrm>
            <a:off x="0" y="5013176"/>
            <a:ext cx="4572000" cy="1656184"/>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zh-CN" altLang="en-US" sz="1400" dirty="0"/>
              <a:t>当法利赛人问耶稣是否可以向凯撒纳税时，耶稣要求看到一枚钱币。他们给了他一个像这样的银币。这枚硬币的座右铭宣称提比略是在他之前的神圣凯撒的儿子。耶稣，上帝的真正儿子，带出了提比略的要求的讽刺</a:t>
            </a:r>
            <a:r>
              <a:rPr lang="en-US" sz="1400" dirty="0">
                <a:solidFill>
                  <a:srgbClr val="000000"/>
                </a:solidFill>
              </a:rPr>
              <a:t>(</a:t>
            </a:r>
            <a:r>
              <a:rPr lang="zh-CN" altLang="en-US" sz="1400" dirty="0">
                <a:solidFill>
                  <a:srgbClr val="000000"/>
                </a:solidFill>
              </a:rPr>
              <a:t>马太</a:t>
            </a:r>
            <a:r>
              <a:rPr lang="en-US" sz="1400" dirty="0">
                <a:solidFill>
                  <a:srgbClr val="000000"/>
                </a:solidFill>
              </a:rPr>
              <a:t>22:17-22; </a:t>
            </a:r>
            <a:r>
              <a:rPr lang="zh-CN" altLang="en-US" sz="1400" dirty="0">
                <a:solidFill>
                  <a:srgbClr val="000000"/>
                </a:solidFill>
              </a:rPr>
              <a:t>马可</a:t>
            </a:r>
            <a:r>
              <a:rPr lang="en-US" sz="1400" dirty="0">
                <a:solidFill>
                  <a:srgbClr val="000000"/>
                </a:solidFill>
              </a:rPr>
              <a:t>12:14-17; </a:t>
            </a:r>
            <a:r>
              <a:rPr lang="zh-CN" altLang="en-US" sz="1400" dirty="0">
                <a:solidFill>
                  <a:srgbClr val="000000"/>
                </a:solidFill>
              </a:rPr>
              <a:t>路加</a:t>
            </a:r>
            <a:r>
              <a:rPr lang="en-US" sz="1400" dirty="0">
                <a:solidFill>
                  <a:srgbClr val="000000"/>
                </a:solidFill>
              </a:rPr>
              <a:t> 20:21-26).</a:t>
            </a:r>
            <a:endParaRPr lang="en-US" sz="1200" dirty="0">
              <a:solidFill>
                <a:srgbClr val="000000"/>
              </a:solidFill>
            </a:endParaRPr>
          </a:p>
        </p:txBody>
      </p:sp>
    </p:spTree>
    <p:extLst>
      <p:ext uri="{BB962C8B-B14F-4D97-AF65-F5344CB8AC3E}">
        <p14:creationId xmlns:p14="http://schemas.microsoft.com/office/powerpoint/2010/main" val="27494131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9340094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22575427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matt 24 herod 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Title 1"/>
          <p:cNvSpPr>
            <a:spLocks noGrp="1"/>
          </p:cNvSpPr>
          <p:nvPr>
            <p:ph type="title"/>
          </p:nvPr>
        </p:nvSpPr>
        <p:spPr>
          <a:xfrm>
            <a:off x="-1" y="-26988"/>
            <a:ext cx="9180513" cy="647701"/>
          </a:xfrm>
          <a:solidFill>
            <a:srgbClr val="1C3B1F"/>
          </a:solidFill>
        </p:spPr>
        <p:txBody>
          <a:bodyPr/>
          <a:lstStyle/>
          <a:p>
            <a:r>
              <a:rPr lang="zh-TW" altLang="en-US" sz="3200" b="1" dirty="0">
                <a:solidFill>
                  <a:srgbClr val="FFFFFF"/>
                </a:solidFill>
                <a:latin typeface="KaiTi" pitchFamily="49" charset="-122"/>
                <a:ea typeface="KaiTi" pitchFamily="49" charset="-122"/>
                <a:cs typeface="ＭＳ Ｐゴシック" charset="0"/>
              </a:rPr>
              <a:t>門</a:t>
            </a:r>
            <a:r>
              <a:rPr lang="zh-CN" altLang="en-US" sz="3200" b="1" dirty="0">
                <a:solidFill>
                  <a:srgbClr val="FFFFFF"/>
                </a:solidFill>
                <a:latin typeface="KaiTi" pitchFamily="49" charset="-122"/>
                <a:ea typeface="KaiTi" pitchFamily="49" charset="-122"/>
                <a:cs typeface="ＭＳ Ｐゴシック" charset="0"/>
              </a:rPr>
              <a:t>徒</a:t>
            </a:r>
            <a:r>
              <a:rPr lang="en-US" sz="3200" b="1" dirty="0">
                <a:solidFill>
                  <a:srgbClr val="FFFFFF"/>
                </a:solidFill>
                <a:latin typeface="KaiTi" pitchFamily="49" charset="-122"/>
                <a:ea typeface="KaiTi" pitchFamily="49" charset="-122"/>
                <a:cs typeface="ＭＳ Ｐゴシック" charset="0"/>
              </a:rPr>
              <a:t>: </a:t>
            </a:r>
            <a:r>
              <a:rPr lang="zh-CN" altLang="en-US" sz="3200" b="1" dirty="0">
                <a:solidFill>
                  <a:srgbClr val="FFFFFF"/>
                </a:solidFill>
                <a:latin typeface="KaiTi" pitchFamily="49" charset="-122"/>
                <a:ea typeface="KaiTi" pitchFamily="49" charset="-122"/>
                <a:cs typeface="ＭＳ Ｐゴシック" charset="0"/>
              </a:rPr>
              <a:t>多</a:t>
            </a:r>
            <a:r>
              <a:rPr lang="zh-TW" altLang="en-US" sz="3200" b="1" dirty="0">
                <a:solidFill>
                  <a:srgbClr val="FFFFFF"/>
                </a:solidFill>
                <a:latin typeface="KaiTi" pitchFamily="49" charset="-122"/>
                <a:ea typeface="KaiTi" pitchFamily="49" charset="-122"/>
                <a:cs typeface="ＭＳ Ｐゴシック" charset="0"/>
              </a:rPr>
              <a:t>麼</a:t>
            </a:r>
            <a:r>
              <a:rPr lang="zh-CN" altLang="en-US" sz="3200" b="1" dirty="0">
                <a:solidFill>
                  <a:srgbClr val="FFFFFF"/>
                </a:solidFill>
                <a:latin typeface="KaiTi" pitchFamily="49" charset="-122"/>
                <a:ea typeface="KaiTi" pitchFamily="49" charset="-122"/>
                <a:cs typeface="ＭＳ Ｐゴシック" charset="0"/>
              </a:rPr>
              <a:t>雄</a:t>
            </a:r>
            <a:r>
              <a:rPr lang="zh-TW" altLang="en-US" sz="3200" b="1" dirty="0">
                <a:solidFill>
                  <a:srgbClr val="FFFFFF"/>
                </a:solidFill>
                <a:latin typeface="KaiTi" pitchFamily="49" charset="-122"/>
                <a:ea typeface="KaiTi" pitchFamily="49" charset="-122"/>
                <a:cs typeface="ＭＳ Ｐゴシック" charset="0"/>
              </a:rPr>
              <a:t>偉</a:t>
            </a:r>
            <a:r>
              <a:rPr lang="zh-CN" altLang="en-US" sz="3200" b="1" dirty="0">
                <a:solidFill>
                  <a:srgbClr val="FFFFFF"/>
                </a:solidFill>
                <a:latin typeface="KaiTi" pitchFamily="49" charset="-122"/>
                <a:ea typeface="KaiTi" pitchFamily="49" charset="-122"/>
                <a:cs typeface="ＭＳ Ｐゴシック" charset="0"/>
              </a:rPr>
              <a:t>的</a:t>
            </a:r>
            <a:r>
              <a:rPr lang="zh-TW" altLang="en-US" sz="3200" b="1" dirty="0">
                <a:solidFill>
                  <a:srgbClr val="FFFFFF"/>
                </a:solidFill>
                <a:latin typeface="KaiTi" pitchFamily="49" charset="-122"/>
                <a:ea typeface="KaiTi" pitchFamily="49" charset="-122"/>
                <a:cs typeface="ＭＳ Ｐゴシック" charset="0"/>
              </a:rPr>
              <a:t>聖</a:t>
            </a:r>
            <a:r>
              <a:rPr lang="zh-CN" altLang="en-US" sz="3200" b="1" dirty="0">
                <a:solidFill>
                  <a:srgbClr val="FFFFFF"/>
                </a:solidFill>
                <a:latin typeface="KaiTi" pitchFamily="49" charset="-122"/>
                <a:ea typeface="KaiTi" pitchFamily="49" charset="-122"/>
                <a:cs typeface="ＭＳ Ｐゴシック" charset="0"/>
              </a:rPr>
              <a:t>殿</a:t>
            </a:r>
            <a:r>
              <a:rPr lang="en-US" sz="3200" b="1" dirty="0">
                <a:solidFill>
                  <a:srgbClr val="FFFFFF"/>
                </a:solidFill>
                <a:latin typeface="KaiTi" pitchFamily="49" charset="-122"/>
                <a:ea typeface="KaiTi" pitchFamily="49" charset="-122"/>
                <a:cs typeface="ＭＳ Ｐゴシック" charset="0"/>
              </a:rPr>
              <a:t>! (24:1)</a:t>
            </a:r>
          </a:p>
        </p:txBody>
      </p:sp>
      <p:sp>
        <p:nvSpPr>
          <p:cNvPr id="5" name="Title 1"/>
          <p:cNvSpPr txBox="1">
            <a:spLocks/>
          </p:cNvSpPr>
          <p:nvPr/>
        </p:nvSpPr>
        <p:spPr bwMode="auto">
          <a:xfrm>
            <a:off x="5364089" y="1844824"/>
            <a:ext cx="3528391" cy="2952601"/>
          </a:xfrm>
          <a:prstGeom prst="rect">
            <a:avLst/>
          </a:prstGeom>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chemeClr val="bg1"/>
                </a:solidFill>
                <a:latin typeface="KaiTi" pitchFamily="49" charset="-122"/>
                <a:ea typeface="KaiTi" pitchFamily="49" charset="-122"/>
                <a:cs typeface="Arial" charset="0"/>
              </a:rPr>
              <a:t>耶稣</a:t>
            </a:r>
            <a:r>
              <a:rPr lang="en-US" sz="3200" b="1" dirty="0">
                <a:solidFill>
                  <a:schemeClr val="bg1"/>
                </a:solidFill>
                <a:latin typeface="KaiTi" pitchFamily="49" charset="-122"/>
                <a:ea typeface="KaiTi" pitchFamily="49" charset="-122"/>
                <a:cs typeface="Arial" charset="0"/>
              </a:rPr>
              <a:t>: “</a:t>
            </a:r>
            <a:r>
              <a:rPr lang="zh-TW" altLang="en-US" sz="3200" b="1" dirty="0">
                <a:solidFill>
                  <a:schemeClr val="bg1"/>
                </a:solidFill>
                <a:latin typeface="KaiTi" pitchFamily="49" charset="-122"/>
                <a:ea typeface="KaiTi" pitchFamily="49" charset="-122"/>
                <a:cs typeface="Arial" charset="0"/>
              </a:rPr>
              <a:t>將來</a:t>
            </a:r>
            <a:r>
              <a:rPr lang="zh-TW" altLang="en-US" sz="3200" b="1" dirty="0">
                <a:solidFill>
                  <a:schemeClr val="bg1"/>
                </a:solidFill>
                <a:latin typeface="KaiTi" pitchFamily="49" charset="-122"/>
                <a:ea typeface="KaiTi" pitchFamily="49" charset="-122"/>
              </a:rPr>
              <a:t>在這 裡没有一塊石頭 留在石頭上，不被</a:t>
            </a:r>
            <a:r>
              <a:rPr lang="en-US" altLang="zh-TW" sz="3200" b="1" dirty="0">
                <a:solidFill>
                  <a:schemeClr val="bg1"/>
                </a:solidFill>
                <a:latin typeface="KaiTi" pitchFamily="49" charset="-122"/>
                <a:ea typeface="KaiTi" pitchFamily="49" charset="-122"/>
              </a:rPr>
              <a:t> </a:t>
            </a:r>
            <a:r>
              <a:rPr lang="zh-TW" altLang="en-US" sz="3200" b="1" dirty="0">
                <a:solidFill>
                  <a:schemeClr val="bg1"/>
                </a:solidFill>
                <a:latin typeface="KaiTi" pitchFamily="49" charset="-122"/>
                <a:ea typeface="KaiTi" pitchFamily="49" charset="-122"/>
              </a:rPr>
              <a:t>拆毁了 。</a:t>
            </a:r>
            <a:r>
              <a:rPr lang="en-US" sz="3200" b="1" dirty="0">
                <a:solidFill>
                  <a:schemeClr val="bg1"/>
                </a:solidFill>
                <a:latin typeface="KaiTi" pitchFamily="49" charset="-122"/>
                <a:ea typeface="KaiTi" pitchFamily="49" charset="-122"/>
                <a:cs typeface="Arial" charset="0"/>
              </a:rPr>
              <a:t>” </a:t>
            </a:r>
            <a:r>
              <a:rPr lang="zh-TW" altLang="en-US" sz="3200" b="1" dirty="0">
                <a:solidFill>
                  <a:schemeClr val="bg1"/>
                </a:solidFill>
                <a:latin typeface="KaiTi" pitchFamily="49" charset="-122"/>
                <a:ea typeface="KaiTi" pitchFamily="49" charset="-122"/>
                <a:cs typeface="Arial" charset="0"/>
              </a:rPr>
              <a:t>                 </a:t>
            </a:r>
            <a:r>
              <a:rPr lang="en-US" sz="3200" b="1" dirty="0">
                <a:solidFill>
                  <a:schemeClr val="bg1"/>
                </a:solidFill>
                <a:latin typeface="KaiTi" pitchFamily="49" charset="-122"/>
                <a:ea typeface="KaiTi" pitchFamily="49" charset="-122"/>
                <a:cs typeface="Arial" charset="0"/>
              </a:rPr>
              <a:t>(24:2)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dirty="0">
                <a:solidFill>
                  <a:srgbClr val="FFFFFF"/>
                </a:solidFill>
                <a:latin typeface="KaiTi" pitchFamily="49" charset="-122"/>
                <a:ea typeface="KaiTi" pitchFamily="49" charset="-122"/>
                <a:cs typeface="Arial" charset="0"/>
              </a:rPr>
              <a:t>門</a:t>
            </a:r>
            <a:r>
              <a:rPr lang="zh-CN" altLang="en-US" sz="3200" b="1" dirty="0">
                <a:solidFill>
                  <a:srgbClr val="FFFFFF"/>
                </a:solidFill>
                <a:latin typeface="KaiTi" pitchFamily="49" charset="-122"/>
                <a:ea typeface="KaiTi" pitchFamily="49" charset="-122"/>
                <a:cs typeface="Arial" charset="0"/>
              </a:rPr>
              <a:t>徒</a:t>
            </a:r>
            <a:r>
              <a:rPr lang="en-US" sz="3200" b="1" dirty="0">
                <a:solidFill>
                  <a:srgbClr val="FFFFFF"/>
                </a:solidFill>
                <a:latin typeface="KaiTi" pitchFamily="49" charset="-122"/>
                <a:ea typeface="KaiTi" pitchFamily="49" charset="-122"/>
                <a:cs typeface="Arial" charset="0"/>
              </a:rPr>
              <a:t>: </a:t>
            </a:r>
            <a:r>
              <a:rPr lang="zh-CN" altLang="en-US" sz="3200" b="1" dirty="0">
                <a:solidFill>
                  <a:srgbClr val="FFFFFF"/>
                </a:solidFill>
                <a:latin typeface="KaiTi" pitchFamily="49" charset="-122"/>
                <a:ea typeface="KaiTi" pitchFamily="49" charset="-122"/>
                <a:cs typeface="Arial" charset="0"/>
              </a:rPr>
              <a:t>何</a:t>
            </a:r>
            <a:r>
              <a:rPr lang="zh-TW" altLang="en-US" sz="3200" b="1" dirty="0">
                <a:solidFill>
                  <a:srgbClr val="FFFFFF"/>
                </a:solidFill>
                <a:latin typeface="KaiTi" pitchFamily="49" charset="-122"/>
                <a:ea typeface="KaiTi" pitchFamily="49" charset="-122"/>
                <a:cs typeface="Arial" charset="0"/>
              </a:rPr>
              <a:t>時</a:t>
            </a:r>
            <a:r>
              <a:rPr lang="en-US" sz="3200" b="1" dirty="0">
                <a:solidFill>
                  <a:srgbClr val="FFFFFF"/>
                </a:solidFill>
                <a:latin typeface="KaiTi" pitchFamily="49" charset="-122"/>
                <a:ea typeface="KaiTi" pitchFamily="49" charset="-122"/>
                <a:cs typeface="Arial" charset="0"/>
              </a:rPr>
              <a:t>?</a:t>
            </a:r>
            <a:r>
              <a:rPr lang="zh-TW" altLang="en-US" sz="3200" b="1" dirty="0">
                <a:solidFill>
                  <a:srgbClr val="FFFFFF"/>
                </a:solidFill>
                <a:latin typeface="KaiTi" pitchFamily="49" charset="-122"/>
                <a:ea typeface="KaiTi" pitchFamily="49" charset="-122"/>
                <a:cs typeface="Arial" charset="0"/>
              </a:rPr>
              <a:t> 有甚麼跡象</a:t>
            </a:r>
            <a:r>
              <a:rPr lang="en-US" sz="3200" b="1" dirty="0">
                <a:solidFill>
                  <a:srgbClr val="FFFFFF"/>
                </a:solidFill>
                <a:latin typeface="KaiTi" pitchFamily="49" charset="-122"/>
                <a:ea typeface="KaiTi" pitchFamily="49" charset="-122"/>
                <a:cs typeface="Arial" charset="0"/>
              </a:rPr>
              <a:t>? (24:3)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zh-CN" altLang="en-US" sz="3200" b="1" dirty="0">
                <a:solidFill>
                  <a:srgbClr val="FFFFFF"/>
                </a:solidFill>
                <a:latin typeface="楷体" pitchFamily="49" charset="-122"/>
                <a:ea typeface="楷体" pitchFamily="49" charset="-122"/>
                <a:cs typeface="Arial" charset="0"/>
              </a:rPr>
              <a:t>橄</a:t>
            </a:r>
            <a:r>
              <a:rPr lang="zh-TW" altLang="en-US" sz="3200" b="1" dirty="0">
                <a:solidFill>
                  <a:srgbClr val="FFFFFF"/>
                </a:solidFill>
                <a:latin typeface="楷体" pitchFamily="49" charset="-122"/>
                <a:ea typeface="楷体" pitchFamily="49" charset="-122"/>
                <a:cs typeface="Arial" charset="0"/>
              </a:rPr>
              <a:t>欖</a:t>
            </a:r>
            <a:r>
              <a:rPr lang="zh-CN" altLang="en-US" sz="3200" b="1" dirty="0">
                <a:solidFill>
                  <a:srgbClr val="FFFFFF"/>
                </a:solidFill>
                <a:latin typeface="楷体" pitchFamily="49" charset="-122"/>
                <a:ea typeface="楷体" pitchFamily="49" charset="-122"/>
                <a:cs typeface="Arial" charset="0"/>
              </a:rPr>
              <a:t>山的教</a:t>
            </a:r>
            <a:r>
              <a:rPr lang="zh-TW" altLang="en-US" sz="3200" b="1" dirty="0">
                <a:solidFill>
                  <a:srgbClr val="FFFFFF"/>
                </a:solidFill>
                <a:latin typeface="楷体" pitchFamily="49" charset="-122"/>
                <a:ea typeface="楷体" pitchFamily="49" charset="-122"/>
                <a:cs typeface="Arial" charset="0"/>
              </a:rPr>
              <a:t>導</a:t>
            </a:r>
            <a:r>
              <a:rPr lang="en-US" altLang="zh-TW" sz="3200" b="1" dirty="0">
                <a:solidFill>
                  <a:srgbClr val="FFFFFF"/>
                </a:solidFill>
                <a:latin typeface="楷体" pitchFamily="49" charset="-122"/>
                <a:ea typeface="楷体" pitchFamily="49" charset="-122"/>
                <a:cs typeface="Arial" charset="0"/>
              </a:rPr>
              <a:t>(</a:t>
            </a:r>
            <a:r>
              <a:rPr lang="zh-CN" altLang="en-US" sz="3200" b="1" dirty="0">
                <a:solidFill>
                  <a:srgbClr val="FFFFFF"/>
                </a:solidFill>
                <a:latin typeface="楷体" pitchFamily="49" charset="-122"/>
                <a:ea typeface="楷体" pitchFamily="49" charset="-122"/>
                <a:cs typeface="Arial" charset="0"/>
              </a:rPr>
              <a:t>太</a:t>
            </a:r>
            <a:r>
              <a:rPr lang="en-US" altLang="zh-TW" sz="3200" b="1" dirty="0">
                <a:solidFill>
                  <a:srgbClr val="FFFFFF"/>
                </a:solidFill>
                <a:latin typeface="楷体" pitchFamily="49" charset="-122"/>
                <a:ea typeface="楷体" pitchFamily="49" charset="-122"/>
                <a:cs typeface="Arial" charset="0"/>
              </a:rPr>
              <a:t>24–25)</a:t>
            </a:r>
            <a:endParaRPr lang="en-US" sz="3200" b="1" dirty="0">
              <a:solidFill>
                <a:srgbClr val="FFFFFF"/>
              </a:solidFill>
              <a:latin typeface="Arial"/>
              <a:cs typeface="Arial"/>
            </a:endParaRP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1" name="Text Box 4"/>
          <p:cNvSpPr txBox="1">
            <a:spLocks noChangeArrowheads="1"/>
          </p:cNvSpPr>
          <p:nvPr/>
        </p:nvSpPr>
        <p:spPr bwMode="auto">
          <a:xfrm>
            <a:off x="467544" y="4149080"/>
            <a:ext cx="2952328" cy="106182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末世的</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徵兆</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(4-8)</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2" name="Text Box 4"/>
          <p:cNvSpPr txBox="1">
            <a:spLocks noChangeArrowheads="1"/>
          </p:cNvSpPr>
          <p:nvPr/>
        </p:nvSpPr>
        <p:spPr bwMode="auto">
          <a:xfrm>
            <a:off x="3923928" y="4149080"/>
            <a:ext cx="2736304" cy="106182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大</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災難</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(9-14, 21-22)</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3" name="Text Box 4"/>
          <p:cNvSpPr txBox="1">
            <a:spLocks noChangeArrowheads="1"/>
          </p:cNvSpPr>
          <p:nvPr/>
        </p:nvSpPr>
        <p:spPr bwMode="auto">
          <a:xfrm>
            <a:off x="2627784" y="2636912"/>
            <a:ext cx="2016224" cy="1061829"/>
          </a:xfrm>
          <a:prstGeom prst="rect">
            <a:avLst/>
          </a:prstGeom>
          <a:noFill/>
          <a:ln>
            <a:noFill/>
          </a:ln>
          <a:effectLst/>
        </p:spPr>
        <p:txBody>
          <a:bodyPr>
            <a:spAutoFit/>
          </a:bodyPr>
          <a:lstStyle/>
          <a:p>
            <a:pPr algn="ctr" eaLnBrk="1" hangingPunct="1">
              <a:spcBef>
                <a:spcPct val="50000"/>
              </a:spcBef>
              <a:defRPr/>
            </a:pPr>
            <a:r>
              <a:rPr lang="zh-TW" altLang="en-US" sz="1800" b="1" dirty="0">
                <a:solidFill>
                  <a:srgbClr val="FFFFFF"/>
                </a:solidFill>
                <a:latin typeface="楷体" pitchFamily="49" charset="-122"/>
                <a:ea typeface="楷体" pitchFamily="49" charset="-122"/>
              </a:rPr>
              <a:t>憎惡的蒼凉</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(15-20)</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4" name="Text Box 4"/>
          <p:cNvSpPr txBox="1">
            <a:spLocks noChangeArrowheads="1"/>
          </p:cNvSpPr>
          <p:nvPr/>
        </p:nvSpPr>
        <p:spPr bwMode="auto">
          <a:xfrm>
            <a:off x="4572000" y="2636912"/>
            <a:ext cx="2016224" cy="1061829"/>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假基</a:t>
            </a: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督與假</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先知</a:t>
            </a:r>
            <a:b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b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(23-26)</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5" name="Text Box 4"/>
          <p:cNvSpPr txBox="1">
            <a:spLocks noChangeArrowheads="1"/>
          </p:cNvSpPr>
          <p:nvPr/>
        </p:nvSpPr>
        <p:spPr bwMode="auto">
          <a:xfrm>
            <a:off x="5076056" y="799437"/>
            <a:ext cx="4140968" cy="784830"/>
          </a:xfrm>
          <a:prstGeom prst="rect">
            <a:avLst/>
          </a:prstGeom>
          <a:noFill/>
          <a:ln>
            <a:noFill/>
          </a:ln>
          <a:effectLst/>
        </p:spPr>
        <p:txBody>
          <a:bodyPr wrap="square">
            <a:spAutoFit/>
          </a:bodyPr>
          <a:lstStyle/>
          <a:p>
            <a:pPr eaLnBrk="1" hangingPunct="1">
              <a:spcBef>
                <a:spcPct val="50000"/>
              </a:spcBef>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第二次的再来</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(27-31):</a:t>
            </a:r>
          </a:p>
          <a:p>
            <a:pP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16" name="Text Box 4"/>
          <p:cNvSpPr txBox="1">
            <a:spLocks noChangeArrowheads="1"/>
          </p:cNvSpPr>
          <p:nvPr/>
        </p:nvSpPr>
        <p:spPr bwMode="auto">
          <a:xfrm>
            <a:off x="5076056" y="1096788"/>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CN" altLang="en-US" sz="1800" dirty="0">
                <a:solidFill>
                  <a:srgbClr val="FFFFFF"/>
                </a:solidFill>
                <a:effectLst>
                  <a:glow rad="241300">
                    <a:srgbClr val="000000">
                      <a:alpha val="75000"/>
                    </a:srgbClr>
                  </a:glow>
                </a:effectLst>
                <a:latin typeface="楷体" pitchFamily="49" charset="-122"/>
                <a:ea typeface="楷体" pitchFamily="49" charset="-122"/>
              </a:rPr>
              <a:t>天上的</a:t>
            </a:r>
            <a:r>
              <a:rPr lang="zh-TW" altLang="en-US" sz="1800" dirty="0">
                <a:solidFill>
                  <a:srgbClr val="FFFFFF"/>
                </a:solidFill>
                <a:effectLst>
                  <a:glow rad="241300">
                    <a:srgbClr val="000000">
                      <a:alpha val="75000"/>
                    </a:srgbClr>
                  </a:glow>
                </a:effectLst>
                <a:latin typeface="楷体" pitchFamily="49" charset="-122"/>
                <a:ea typeface="楷体" pitchFamily="49" charset="-122"/>
              </a:rPr>
              <a:t>徵</a:t>
            </a:r>
            <a:r>
              <a:rPr lang="zh-CN" altLang="en-US" sz="1800" dirty="0">
                <a:solidFill>
                  <a:srgbClr val="FFFFFF"/>
                </a:solidFill>
                <a:effectLst>
                  <a:glow rad="241300">
                    <a:srgbClr val="000000">
                      <a:alpha val="75000"/>
                    </a:srgbClr>
                  </a:glow>
                </a:effectLst>
                <a:latin typeface="楷体" pitchFamily="49" charset="-122"/>
                <a:ea typeface="楷体" pitchFamily="49" charset="-122"/>
              </a:rPr>
              <a:t>兆</a:t>
            </a:r>
            <a:r>
              <a:rPr lang="en-US" altLang="zh-TW" sz="1800" dirty="0">
                <a:solidFill>
                  <a:srgbClr val="FFFFFF"/>
                </a:solidFill>
                <a:effectLst>
                  <a:glow rad="241300">
                    <a:srgbClr val="000000">
                      <a:alpha val="75000"/>
                    </a:srgbClr>
                  </a:glow>
                </a:effectLst>
                <a:latin typeface="楷体" pitchFamily="49" charset="-122"/>
                <a:ea typeface="楷体" pitchFamily="49" charset="-122"/>
              </a:rPr>
              <a:t> (29-30)</a:t>
            </a:r>
          </a:p>
          <a:p>
            <a:pPr>
              <a:defRPr/>
            </a:pPr>
            <a:endParaRPr lang="en-US" sz="1800" dirty="0">
              <a:solidFill>
                <a:srgbClr val="FFFFFF"/>
              </a:solidFill>
              <a:effectLst>
                <a:glow rad="241300">
                  <a:srgbClr val="000000">
                    <a:alpha val="75000"/>
                  </a:srgbClr>
                </a:glow>
              </a:effectLst>
            </a:endParaRPr>
          </a:p>
        </p:txBody>
      </p:sp>
      <p:sp>
        <p:nvSpPr>
          <p:cNvPr id="17" name="Text Box 4"/>
          <p:cNvSpPr txBox="1">
            <a:spLocks noChangeArrowheads="1"/>
          </p:cNvSpPr>
          <p:nvPr/>
        </p:nvSpPr>
        <p:spPr bwMode="auto">
          <a:xfrm>
            <a:off x="5076056" y="1394139"/>
            <a:ext cx="4140968" cy="784830"/>
          </a:xfrm>
          <a:prstGeom prst="rect">
            <a:avLst/>
          </a:prstGeom>
          <a:noFill/>
          <a:ln>
            <a:noFill/>
          </a:ln>
          <a:effectLst/>
        </p:spPr>
        <p:txBody>
          <a:bodyPr>
            <a:spAutoFit/>
          </a:bodyPr>
          <a:lstStyle/>
          <a:p>
            <a:pPr marL="182563" indent="-182563" eaLnBrk="1" hangingPunct="1">
              <a:spcBef>
                <a:spcPct val="50000"/>
              </a:spcBef>
              <a:buFont typeface="Arial"/>
              <a:buChar char="•"/>
              <a:defRPr/>
            </a:pP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人子的再来</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 (27, 30)</a:t>
            </a:r>
          </a:p>
          <a:p>
            <a:pPr marL="182563" indent="-182563" eaLnBrk="1" hangingPunct="1">
              <a:spcBef>
                <a:spcPct val="50000"/>
              </a:spcBef>
              <a:buFont typeface="Arial"/>
              <a:buChar char="•"/>
              <a:defRPr/>
            </a:pPr>
            <a:endParaRPr lang="en-US" sz="1800" b="1" dirty="0">
              <a:solidFill>
                <a:srgbClr val="FFFFFF"/>
              </a:solidFill>
              <a:effectLst>
                <a:glow rad="241300">
                  <a:srgbClr val="000000">
                    <a:alpha val="75000"/>
                  </a:srgbClr>
                </a:glow>
              </a:effectLst>
              <a:latin typeface="Arial"/>
              <a:cs typeface="Arial"/>
            </a:endParaRPr>
          </a:p>
        </p:txBody>
      </p:sp>
      <p:sp>
        <p:nvSpPr>
          <p:cNvPr id="18" name="Text Box 4"/>
          <p:cNvSpPr txBox="1">
            <a:spLocks noChangeArrowheads="1"/>
          </p:cNvSpPr>
          <p:nvPr/>
        </p:nvSpPr>
        <p:spPr bwMode="auto">
          <a:xfrm>
            <a:off x="5076056" y="1691490"/>
            <a:ext cx="4140968" cy="784830"/>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TW" altLang="en-US" sz="1800" dirty="0">
                <a:solidFill>
                  <a:srgbClr val="FFFFFF"/>
                </a:solidFill>
                <a:effectLst>
                  <a:glow rad="241300">
                    <a:srgbClr val="000000">
                      <a:alpha val="75000"/>
                    </a:srgbClr>
                  </a:glow>
                </a:effectLst>
                <a:latin typeface="楷体" pitchFamily="49" charset="-122"/>
                <a:ea typeface="楷体" pitchFamily="49" charset="-122"/>
              </a:rPr>
              <a:t>飛鳥</a:t>
            </a:r>
            <a:r>
              <a:rPr lang="zh-CN" altLang="en-US" sz="1800" dirty="0">
                <a:solidFill>
                  <a:srgbClr val="FFFFFF"/>
                </a:solidFill>
                <a:effectLst>
                  <a:glow rad="241300">
                    <a:srgbClr val="000000">
                      <a:alpha val="75000"/>
                    </a:srgbClr>
                  </a:glow>
                </a:effectLst>
                <a:latin typeface="楷体" pitchFamily="49" charset="-122"/>
                <a:ea typeface="楷体" pitchFamily="49" charset="-122"/>
              </a:rPr>
              <a:t>的食物</a:t>
            </a:r>
            <a:r>
              <a:rPr lang="en-US" altLang="zh-TW" sz="1800" dirty="0">
                <a:solidFill>
                  <a:srgbClr val="FFFFFF"/>
                </a:solidFill>
                <a:effectLst>
                  <a:glow rad="241300">
                    <a:srgbClr val="000000">
                      <a:alpha val="75000"/>
                    </a:srgbClr>
                  </a:glow>
                </a:effectLst>
                <a:latin typeface="楷体" pitchFamily="49" charset="-122"/>
                <a:ea typeface="楷体" pitchFamily="49" charset="-122"/>
              </a:rPr>
              <a:t>(28)</a:t>
            </a:r>
          </a:p>
          <a:p>
            <a:pPr>
              <a:defRPr/>
            </a:pPr>
            <a:endParaRPr lang="en-US" sz="1800" dirty="0">
              <a:solidFill>
                <a:srgbClr val="FFFFFF"/>
              </a:solidFill>
              <a:effectLst>
                <a:glow rad="241300">
                  <a:srgbClr val="000000">
                    <a:alpha val="75000"/>
                  </a:srgbClr>
                </a:glow>
              </a:effectLst>
            </a:endParaRPr>
          </a:p>
        </p:txBody>
      </p:sp>
      <p:sp>
        <p:nvSpPr>
          <p:cNvPr id="19" name="Text Box 4"/>
          <p:cNvSpPr txBox="1">
            <a:spLocks noChangeArrowheads="1"/>
          </p:cNvSpPr>
          <p:nvPr/>
        </p:nvSpPr>
        <p:spPr bwMode="auto">
          <a:xfrm>
            <a:off x="5076056" y="1988840"/>
            <a:ext cx="4140968" cy="784830"/>
          </a:xfrm>
          <a:prstGeom prst="rect">
            <a:avLst/>
          </a:prstGeom>
          <a:noFill/>
          <a:ln>
            <a:noFill/>
          </a:ln>
          <a:effectLst/>
        </p:spPr>
        <p:txBody>
          <a:bodyPr>
            <a:spAutoFit/>
          </a:bodyPr>
          <a:lstStyle/>
          <a:p>
            <a:pPr marL="182563" indent="-182563" eaLnBrk="1" hangingPunct="1">
              <a:spcBef>
                <a:spcPct val="50000"/>
              </a:spcBef>
              <a:buFont typeface="Arial"/>
              <a:buChar char="•"/>
              <a:defRPr/>
            </a:pPr>
            <a:r>
              <a:rPr lang="zh-TW" altLang="en-US" sz="1800" b="1" dirty="0">
                <a:solidFill>
                  <a:srgbClr val="FFFFFF"/>
                </a:solidFill>
                <a:effectLst>
                  <a:glow rad="241300">
                    <a:srgbClr val="000000">
                      <a:alpha val="75000"/>
                    </a:srgbClr>
                  </a:glow>
                </a:effectLst>
                <a:latin typeface="楷体" pitchFamily="49" charset="-122"/>
                <a:ea typeface="楷体" pitchFamily="49" charset="-122"/>
                <a:cs typeface="Arial"/>
              </a:rPr>
              <a:t>選</a:t>
            </a:r>
            <a:r>
              <a:rPr lang="zh-CN" altLang="en-US" sz="1800" b="1" dirty="0">
                <a:solidFill>
                  <a:srgbClr val="FFFFFF"/>
                </a:solidFill>
                <a:effectLst>
                  <a:glow rad="241300">
                    <a:srgbClr val="000000">
                      <a:alpha val="75000"/>
                    </a:srgbClr>
                  </a:glow>
                </a:effectLst>
                <a:latin typeface="楷体" pitchFamily="49" charset="-122"/>
                <a:ea typeface="楷体" pitchFamily="49" charset="-122"/>
                <a:cs typeface="Arial"/>
              </a:rPr>
              <a:t>民的拯救</a:t>
            </a:r>
            <a:r>
              <a:rPr lang="en-US" altLang="zh-TW" sz="1800" b="1" dirty="0">
                <a:solidFill>
                  <a:srgbClr val="FFFFFF"/>
                </a:solidFill>
                <a:effectLst>
                  <a:glow rad="241300">
                    <a:srgbClr val="000000">
                      <a:alpha val="75000"/>
                    </a:srgbClr>
                  </a:glow>
                </a:effectLst>
                <a:latin typeface="楷体" pitchFamily="49" charset="-122"/>
                <a:ea typeface="楷体" pitchFamily="49" charset="-122"/>
                <a:cs typeface="Arial"/>
              </a:rPr>
              <a:t> (31)</a:t>
            </a:r>
          </a:p>
          <a:p>
            <a:pPr marL="182563" indent="-182563" eaLnBrk="1" hangingPunct="1">
              <a:spcBef>
                <a:spcPct val="50000"/>
              </a:spcBef>
              <a:buFont typeface="Arial"/>
              <a:buChar char="•"/>
              <a:defRPr/>
            </a:pPr>
            <a:endParaRPr lang="en-US" sz="1800" b="1" dirty="0">
              <a:solidFill>
                <a:srgbClr val="FFFFFF"/>
              </a:solidFill>
              <a:effectLst>
                <a:glow rad="241300">
                  <a:srgbClr val="000000">
                    <a:alpha val="75000"/>
                  </a:srgbClr>
                </a:glow>
              </a:effectLst>
              <a:latin typeface="Arial"/>
              <a:cs typeface="Arial"/>
            </a:endParaRPr>
          </a:p>
        </p:txBody>
      </p:sp>
      <p:sp>
        <p:nvSpPr>
          <p:cNvPr id="20" name="Text Box 4"/>
          <p:cNvSpPr txBox="1">
            <a:spLocks noChangeArrowheads="1"/>
          </p:cNvSpPr>
          <p:nvPr/>
        </p:nvSpPr>
        <p:spPr bwMode="auto">
          <a:xfrm>
            <a:off x="6012160" y="6114782"/>
            <a:ext cx="2016224" cy="784830"/>
          </a:xfrm>
          <a:prstGeom prst="rect">
            <a:avLst/>
          </a:prstGeom>
          <a:noFill/>
          <a:ln>
            <a:noFill/>
          </a:ln>
          <a:effectLst/>
        </p:spPr>
        <p:txBody>
          <a:bodyPr>
            <a:spAutoFit/>
          </a:bodyPr>
          <a:lstStyle/>
          <a:p>
            <a:pPr algn="ctr" eaLnBrk="1" hangingPunct="1">
              <a:spcBef>
                <a:spcPct val="50000"/>
              </a:spcBef>
              <a:defRPr/>
            </a:pPr>
            <a:r>
              <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rPr>
              <a:t>(</a:t>
            </a: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太</a:t>
            </a:r>
            <a:r>
              <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rPr>
              <a:t>. 25:31-46)</a:t>
            </a: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1" name="Text Box 4"/>
          <p:cNvSpPr txBox="1">
            <a:spLocks noChangeArrowheads="1"/>
          </p:cNvSpPr>
          <p:nvPr/>
        </p:nvSpPr>
        <p:spPr bwMode="auto">
          <a:xfrm>
            <a:off x="6336196" y="5035242"/>
            <a:ext cx="1368152" cy="784830"/>
          </a:xfrm>
          <a:prstGeom prst="rect">
            <a:avLst/>
          </a:prstGeom>
          <a:noFill/>
          <a:ln>
            <a:noFill/>
          </a:ln>
          <a:effectLst/>
        </p:spPr>
        <p:txBody>
          <a:bodyPr>
            <a:spAutoFit/>
          </a:bodyPr>
          <a:lstStyle/>
          <a:p>
            <a:pPr algn="ctr" eaLnBrk="1" hangingPunct="1">
              <a:spcBef>
                <a:spcPct val="50000"/>
              </a:spcBef>
              <a:defRPr/>
            </a:pP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cs typeface="Arial"/>
              </a:rPr>
              <a:t>列国的</a:t>
            </a: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rPr>
              <a:t>裁判</a:t>
            </a:r>
            <a:endParaRPr lang="en-US" altLang="zh-TW"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2" name="Text Box 4"/>
          <p:cNvSpPr txBox="1">
            <a:spLocks noChangeArrowheads="1"/>
          </p:cNvSpPr>
          <p:nvPr/>
        </p:nvSpPr>
        <p:spPr bwMode="auto">
          <a:xfrm>
            <a:off x="5220072" y="5589240"/>
            <a:ext cx="1152128" cy="784830"/>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绵羊</a:t>
            </a:r>
            <a:endPar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3" name="Text Box 4"/>
          <p:cNvSpPr txBox="1">
            <a:spLocks noChangeArrowheads="1"/>
          </p:cNvSpPr>
          <p:nvPr/>
        </p:nvSpPr>
        <p:spPr bwMode="auto">
          <a:xfrm>
            <a:off x="7740352" y="5589240"/>
            <a:ext cx="1152128" cy="784830"/>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KaiTi" pitchFamily="49" charset="-122"/>
                <a:ea typeface="KaiTi" pitchFamily="49" charset="-122"/>
                <a:cs typeface="Arial"/>
              </a:rPr>
              <a:t>山羊</a:t>
            </a:r>
            <a:endParaRPr lang="en-US" altLang="zh-TW" sz="1800" b="1" dirty="0">
              <a:solidFill>
                <a:srgbClr val="FFFFFF"/>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FF"/>
              </a:solidFill>
              <a:effectLst>
                <a:glow rad="241300">
                  <a:srgbClr val="000000">
                    <a:alpha val="75000"/>
                  </a:srgbClr>
                </a:glow>
              </a:effectLst>
              <a:latin typeface="Arial"/>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12:7-12</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13:14</a:t>
            </a:r>
          </a:p>
        </p:txBody>
      </p:sp>
      <p:sp>
        <p:nvSpPr>
          <p:cNvPr id="29" name="Text Box 4"/>
          <p:cNvSpPr txBox="1">
            <a:spLocks noChangeArrowheads="1"/>
          </p:cNvSpPr>
          <p:nvPr/>
        </p:nvSpPr>
        <p:spPr bwMode="auto">
          <a:xfrm>
            <a:off x="0" y="5890046"/>
            <a:ext cx="1403648" cy="1061829"/>
          </a:xfrm>
          <a:prstGeom prst="rect">
            <a:avLst/>
          </a:prstGeom>
          <a:noFill/>
          <a:ln>
            <a:noFill/>
          </a:ln>
          <a:effectLst/>
        </p:spPr>
        <p:txBody>
          <a:bodyPr>
            <a:spAutoFit/>
          </a:bodyPr>
          <a:lstStyle/>
          <a:p>
            <a:pPr algn="ctr" eaLnBrk="1" hangingPunct="1">
              <a:spcBef>
                <a:spcPct val="50000"/>
              </a:spcBef>
              <a:defRPr/>
            </a:pPr>
            <a:r>
              <a:rPr lang="zh-TW" altLang="en-US" sz="1800" b="1" dirty="0">
                <a:solidFill>
                  <a:srgbClr val="FFFF00"/>
                </a:solidFill>
                <a:latin typeface="KaiTi" pitchFamily="49" charset="-122"/>
                <a:ea typeface="KaiTi" pitchFamily="49" charset="-122"/>
              </a:rPr>
              <a:t>與啟示錄相關性的經</a:t>
            </a:r>
            <a:r>
              <a:rPr lang="zh-CN" altLang="en-US" sz="1800" b="1" dirty="0">
                <a:solidFill>
                  <a:srgbClr val="FFFF00"/>
                </a:solidFill>
                <a:latin typeface="KaiTi" pitchFamily="49" charset="-122"/>
                <a:ea typeface="KaiTi" pitchFamily="49" charset="-122"/>
              </a:rPr>
              <a:t>文</a:t>
            </a:r>
            <a:endParaRPr lang="en-US" altLang="zh-TW" sz="1800" b="1" dirty="0">
              <a:solidFill>
                <a:srgbClr val="FFFF00"/>
              </a:solidFill>
              <a:effectLst>
                <a:glow rad="241300">
                  <a:srgbClr val="000000">
                    <a:alpha val="75000"/>
                  </a:srgbClr>
                </a:glow>
              </a:effectLst>
              <a:latin typeface="KaiTi" pitchFamily="49" charset="-122"/>
              <a:ea typeface="KaiTi" pitchFamily="49" charset="-122"/>
              <a:cs typeface="Arial"/>
            </a:endParaRPr>
          </a:p>
          <a:p>
            <a:pPr algn="ctr" eaLnBrk="1" hangingPunct="1">
              <a:spcBef>
                <a:spcPct val="50000"/>
              </a:spcBef>
              <a:defRPr/>
            </a:pPr>
            <a:endParaRPr lang="en-US" sz="1800" b="1" dirty="0">
              <a:solidFill>
                <a:srgbClr val="FFFF00"/>
              </a:solidFill>
              <a:effectLst>
                <a:glow rad="241300">
                  <a:srgbClr val="000000">
                    <a:alpha val="75000"/>
                  </a:srgbClr>
                </a:glow>
              </a:effectLst>
              <a:latin typeface="Arial"/>
              <a:cs typeface="Arial"/>
            </a:endParaRPr>
          </a:p>
        </p:txBody>
      </p:sp>
      <p:sp>
        <p:nvSpPr>
          <p:cNvPr id="30" name="Text Box 4"/>
          <p:cNvSpPr txBox="1">
            <a:spLocks noChangeArrowheads="1"/>
          </p:cNvSpPr>
          <p:nvPr/>
        </p:nvSpPr>
        <p:spPr bwMode="auto">
          <a:xfrm>
            <a:off x="4499992" y="6167045"/>
            <a:ext cx="1224136"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12:8-17</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19:11-21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4" name="Rectangle 3"/>
          <p:cNvSpPr/>
          <p:nvPr/>
        </p:nvSpPr>
        <p:spPr>
          <a:xfrm>
            <a:off x="1187624" y="0"/>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2123728" y="1052735"/>
            <a:ext cx="6336704"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目前和未来的迹象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a:t>
            </a:r>
            <a:endParaRPr lang="en-SG" sz="2800" dirty="0">
              <a:solidFill>
                <a:schemeClr val="bg1"/>
              </a:solidFill>
              <a:latin typeface="KaiTi" panose="02010609060101010101" pitchFamily="49" charset="-122"/>
              <a:ea typeface="KaiTi" panose="02010609060101010101" pitchFamily="49" charset="-122"/>
            </a:endParaRPr>
          </a:p>
        </p:txBody>
      </p:sp>
      <p:sp>
        <p:nvSpPr>
          <p:cNvPr id="6" name="Rectangle 5"/>
          <p:cNvSpPr/>
          <p:nvPr/>
        </p:nvSpPr>
        <p:spPr>
          <a:xfrm>
            <a:off x="4283968" y="2607295"/>
            <a:ext cx="1415772" cy="461665"/>
          </a:xfrm>
          <a:prstGeom prst="rect">
            <a:avLst/>
          </a:prstGeom>
          <a:solidFill>
            <a:schemeClr val="bg1"/>
          </a:solidFill>
        </p:spPr>
        <p:txBody>
          <a:bodyPr wrap="non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7" name="Rectangle 6"/>
          <p:cNvSpPr/>
          <p:nvPr/>
        </p:nvSpPr>
        <p:spPr>
          <a:xfrm>
            <a:off x="6588224" y="2607295"/>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
        <p:nvSpPr>
          <p:cNvPr id="8" name="Rectangle 7"/>
          <p:cNvSpPr/>
          <p:nvPr/>
        </p:nvSpPr>
        <p:spPr>
          <a:xfrm>
            <a:off x="1062858" y="3204384"/>
            <a:ext cx="1179828"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1082108" y="3673812"/>
            <a:ext cx="1179828" cy="184666"/>
          </a:xfrm>
          <a:prstGeom prst="rect">
            <a:avLst/>
          </a:prstGeom>
          <a:solidFill>
            <a:srgbClr val="6308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0" name="Rectangle 9"/>
          <p:cNvSpPr/>
          <p:nvPr/>
        </p:nvSpPr>
        <p:spPr>
          <a:xfrm>
            <a:off x="2316230" y="3267842"/>
            <a:ext cx="1391671" cy="184666"/>
          </a:xfrm>
          <a:prstGeom prst="rect">
            <a:avLst/>
          </a:prstGeom>
          <a:solidFill>
            <a:srgbClr val="CC2201"/>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1" name="Rectangle 10"/>
          <p:cNvSpPr/>
          <p:nvPr/>
        </p:nvSpPr>
        <p:spPr>
          <a:xfrm>
            <a:off x="1053234" y="4025028"/>
            <a:ext cx="1199078" cy="221599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现在和</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将来的年代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Tree>
    <p:extLst>
      <p:ext uri="{BB962C8B-B14F-4D97-AF65-F5344CB8AC3E}">
        <p14:creationId xmlns:p14="http://schemas.microsoft.com/office/powerpoint/2010/main" val="31356157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4" name="Rectangle 3"/>
          <p:cNvSpPr/>
          <p:nvPr/>
        </p:nvSpPr>
        <p:spPr>
          <a:xfrm>
            <a:off x="1187624" y="0"/>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1588168" y="1043110"/>
            <a:ext cx="6872264"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）按时间顺序</a:t>
            </a:r>
            <a:endParaRPr lang="en-SG" sz="2800" dirty="0">
              <a:solidFill>
                <a:schemeClr val="bg1"/>
              </a:solidFill>
              <a:latin typeface="KaiTi" panose="02010609060101010101" pitchFamily="49" charset="-122"/>
              <a:ea typeface="KaiTi" panose="02010609060101010101" pitchFamily="49" charset="-122"/>
            </a:endParaRPr>
          </a:p>
        </p:txBody>
      </p:sp>
      <p:sp>
        <p:nvSpPr>
          <p:cNvPr id="6" name="Rectangle 5"/>
          <p:cNvSpPr/>
          <p:nvPr/>
        </p:nvSpPr>
        <p:spPr>
          <a:xfrm>
            <a:off x="959753" y="2912809"/>
            <a:ext cx="1179828"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7" name="Rectangle 6"/>
          <p:cNvSpPr/>
          <p:nvPr/>
        </p:nvSpPr>
        <p:spPr>
          <a:xfrm>
            <a:off x="959653" y="3382337"/>
            <a:ext cx="1179828" cy="184666"/>
          </a:xfrm>
          <a:prstGeom prst="rect">
            <a:avLst/>
          </a:prstGeom>
          <a:solidFill>
            <a:srgbClr val="6308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8" name="Rectangle 7"/>
          <p:cNvSpPr/>
          <p:nvPr/>
        </p:nvSpPr>
        <p:spPr>
          <a:xfrm>
            <a:off x="2174625" y="3043642"/>
            <a:ext cx="1391671" cy="184666"/>
          </a:xfrm>
          <a:prstGeom prst="rect">
            <a:avLst/>
          </a:prstGeom>
          <a:solidFill>
            <a:srgbClr val="CE2200"/>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
        <p:nvSpPr>
          <p:cNvPr id="10" name="Rectangle 9"/>
          <p:cNvSpPr/>
          <p:nvPr/>
        </p:nvSpPr>
        <p:spPr>
          <a:xfrm>
            <a:off x="4043343" y="2366670"/>
            <a:ext cx="1415772" cy="461665"/>
          </a:xfrm>
          <a:prstGeom prst="rect">
            <a:avLst/>
          </a:prstGeom>
          <a:solidFill>
            <a:schemeClr val="bg1"/>
          </a:solidFill>
        </p:spPr>
        <p:txBody>
          <a:bodyPr wrap="non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11" name="Rectangle 10"/>
          <p:cNvSpPr/>
          <p:nvPr/>
        </p:nvSpPr>
        <p:spPr>
          <a:xfrm>
            <a:off x="6347599" y="2366670"/>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36769143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4" name="Rectangle 3"/>
          <p:cNvSpPr/>
          <p:nvPr/>
        </p:nvSpPr>
        <p:spPr>
          <a:xfrm>
            <a:off x="4014461" y="2453290"/>
            <a:ext cx="1415772" cy="461665"/>
          </a:xfrm>
          <a:prstGeom prst="rect">
            <a:avLst/>
          </a:prstGeom>
          <a:solidFill>
            <a:schemeClr val="bg1"/>
          </a:solidFill>
        </p:spPr>
        <p:txBody>
          <a:bodyPr wrap="non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6318717" y="2453290"/>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
        <p:nvSpPr>
          <p:cNvPr id="6" name="Rectangle 5"/>
          <p:cNvSpPr/>
          <p:nvPr/>
        </p:nvSpPr>
        <p:spPr>
          <a:xfrm>
            <a:off x="1187624" y="0"/>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7" name="Rectangle 6"/>
          <p:cNvSpPr/>
          <p:nvPr/>
        </p:nvSpPr>
        <p:spPr>
          <a:xfrm>
            <a:off x="1621588" y="1004609"/>
            <a:ext cx="6872264"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）回顾性观点</a:t>
            </a:r>
            <a:endParaRPr lang="en-SG" sz="2800" dirty="0">
              <a:solidFill>
                <a:schemeClr val="bg1"/>
              </a:solidFill>
              <a:latin typeface="KaiTi" panose="02010609060101010101" pitchFamily="49" charset="-122"/>
              <a:ea typeface="KaiTi" panose="02010609060101010101" pitchFamily="49" charset="-122"/>
            </a:endParaRPr>
          </a:p>
        </p:txBody>
      </p:sp>
      <p:sp>
        <p:nvSpPr>
          <p:cNvPr id="8" name="Rectangle 7"/>
          <p:cNvSpPr/>
          <p:nvPr/>
        </p:nvSpPr>
        <p:spPr>
          <a:xfrm>
            <a:off x="934353" y="3009059"/>
            <a:ext cx="1179828"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934253" y="3478587"/>
            <a:ext cx="1179828" cy="184666"/>
          </a:xfrm>
          <a:prstGeom prst="rect">
            <a:avLst/>
          </a:prstGeom>
          <a:solidFill>
            <a:srgbClr val="6207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0" name="Rectangle 9"/>
          <p:cNvSpPr/>
          <p:nvPr/>
        </p:nvSpPr>
        <p:spPr>
          <a:xfrm>
            <a:off x="2149225" y="3139892"/>
            <a:ext cx="1391671" cy="184666"/>
          </a:xfrm>
          <a:prstGeom prst="rect">
            <a:avLst/>
          </a:prstGeom>
          <a:solidFill>
            <a:srgbClr val="CE2200"/>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1" name="Rectangle 10"/>
          <p:cNvSpPr/>
          <p:nvPr/>
        </p:nvSpPr>
        <p:spPr>
          <a:xfrm>
            <a:off x="939177" y="3816325"/>
            <a:ext cx="1189453" cy="2954655"/>
          </a:xfrm>
          <a:prstGeom prst="rect">
            <a:avLst/>
          </a:prstGeom>
          <a:solidFill>
            <a:srgbClr val="1C2F74"/>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r>
              <a:rPr lang="en-US" altLang="zh-CN" sz="1200" dirty="0">
                <a:solidFill>
                  <a:schemeClr val="bg1"/>
                </a:solidFill>
                <a:latin typeface="KaiTi" panose="02010609060101010101" pitchFamily="49" charset="-122"/>
                <a:ea typeface="KaiTi" panose="02010609060101010101" pitchFamily="49" charset="-122"/>
              </a:rPr>
              <a:t>(</a:t>
            </a:r>
            <a:r>
              <a:rPr lang="zh-CN" altLang="en-US" sz="1200" dirty="0">
                <a:solidFill>
                  <a:schemeClr val="bg1"/>
                </a:solidFill>
                <a:latin typeface="KaiTi" panose="02010609060101010101" pitchFamily="49" charset="-122"/>
                <a:ea typeface="KaiTi" panose="02010609060101010101" pitchFamily="49" charset="-122"/>
              </a:rPr>
              <a:t>回顾性观点</a:t>
            </a:r>
            <a:r>
              <a:rPr lang="en-US" altLang="zh-CN" sz="1200" dirty="0">
                <a:solidFill>
                  <a:schemeClr val="bg1"/>
                </a:solidFill>
                <a:latin typeface="KaiTi" panose="02010609060101010101" pitchFamily="49" charset="-122"/>
                <a:ea typeface="KaiTi" panose="02010609060101010101" pitchFamily="49" charset="-122"/>
              </a:rPr>
              <a:t>)</a:t>
            </a: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Tree>
    <p:extLst>
      <p:ext uri="{BB962C8B-B14F-4D97-AF65-F5344CB8AC3E}">
        <p14:creationId xmlns:p14="http://schemas.microsoft.com/office/powerpoint/2010/main" val="33558170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US" sz="3200" b="1" dirty="0"/>
              <a:t>Dispensational Views on Matthew 24</a:t>
            </a:r>
          </a:p>
        </p:txBody>
      </p:sp>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4" name="Rectangle 3"/>
          <p:cNvSpPr/>
          <p:nvPr/>
        </p:nvSpPr>
        <p:spPr>
          <a:xfrm>
            <a:off x="3885661" y="2841640"/>
            <a:ext cx="1686464" cy="461665"/>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教会时代</a:t>
            </a:r>
            <a:endParaRPr lang="en-SG" dirty="0">
              <a:latin typeface="KaiTi" panose="02010609060101010101" pitchFamily="49" charset="-122"/>
              <a:ea typeface="KaiTi" panose="02010609060101010101" pitchFamily="49" charset="-122"/>
            </a:endParaRPr>
          </a:p>
        </p:txBody>
      </p:sp>
      <p:sp>
        <p:nvSpPr>
          <p:cNvPr id="5" name="Rectangle 4"/>
          <p:cNvSpPr/>
          <p:nvPr/>
        </p:nvSpPr>
        <p:spPr>
          <a:xfrm>
            <a:off x="6186742" y="2743215"/>
            <a:ext cx="1512168" cy="461665"/>
          </a:xfrm>
          <a:prstGeom prst="rect">
            <a:avLst/>
          </a:prstGeom>
          <a:solidFill>
            <a:schemeClr val="bg1"/>
          </a:solidFill>
        </p:spPr>
        <p:txBody>
          <a:bodyPr wrap="square">
            <a:spAutoFit/>
          </a:bodyPr>
          <a:lstStyle/>
          <a:p>
            <a:pPr algn="ctr"/>
            <a:r>
              <a:rPr lang="zh-CN" altLang="en-US" dirty="0">
                <a:latin typeface="KaiTi" panose="02010609060101010101" pitchFamily="49" charset="-122"/>
                <a:ea typeface="KaiTi" panose="02010609060101010101" pitchFamily="49" charset="-122"/>
              </a:rPr>
              <a:t>苦难</a:t>
            </a:r>
            <a:endParaRPr lang="en-SG" dirty="0">
              <a:latin typeface="KaiTi" panose="02010609060101010101" pitchFamily="49" charset="-122"/>
              <a:ea typeface="KaiTi" panose="02010609060101010101" pitchFamily="49" charset="-122"/>
            </a:endParaRP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sp>
        <p:nvSpPr>
          <p:cNvPr id="7" name="Rectangle 6"/>
          <p:cNvSpPr/>
          <p:nvPr/>
        </p:nvSpPr>
        <p:spPr>
          <a:xfrm>
            <a:off x="1448337" y="1100859"/>
            <a:ext cx="7243275" cy="523220"/>
          </a:xfrm>
          <a:prstGeom prst="rect">
            <a:avLst/>
          </a:prstGeom>
          <a:solidFill>
            <a:schemeClr val="tx1"/>
          </a:solidFill>
        </p:spPr>
        <p:txBody>
          <a:bodyPr wrap="square">
            <a:spAutoFit/>
          </a:bodyPr>
          <a:lstStyle/>
          <a:p>
            <a:r>
              <a:rPr lang="zh-CN" altLang="en-US" sz="2800" dirty="0">
                <a:solidFill>
                  <a:schemeClr val="bg1"/>
                </a:solidFill>
                <a:latin typeface="KaiTi" panose="02010609060101010101" pitchFamily="49" charset="-122"/>
                <a:ea typeface="KaiTi" panose="02010609060101010101" pitchFamily="49" charset="-122"/>
              </a:rPr>
              <a:t>未来的迹象 （马太</a:t>
            </a:r>
            <a:r>
              <a:rPr lang="en-US" altLang="zh-CN" sz="2800" dirty="0">
                <a:solidFill>
                  <a:schemeClr val="bg1"/>
                </a:solidFill>
                <a:latin typeface="KaiTi" panose="02010609060101010101" pitchFamily="49" charset="-122"/>
                <a:ea typeface="KaiTi" panose="02010609060101010101" pitchFamily="49" charset="-122"/>
              </a:rPr>
              <a:t>24</a:t>
            </a:r>
            <a:r>
              <a:rPr lang="zh-CN" altLang="en-US" sz="2800" dirty="0">
                <a:solidFill>
                  <a:schemeClr val="bg1"/>
                </a:solidFill>
                <a:latin typeface="KaiTi" panose="02010609060101010101" pitchFamily="49" charset="-122"/>
                <a:ea typeface="KaiTi" panose="02010609060101010101" pitchFamily="49" charset="-122"/>
              </a:rPr>
              <a:t>：</a:t>
            </a:r>
            <a:r>
              <a:rPr lang="en-US" altLang="zh-CN" sz="2800" dirty="0">
                <a:solidFill>
                  <a:schemeClr val="bg1"/>
                </a:solidFill>
                <a:latin typeface="KaiTi" panose="02010609060101010101" pitchFamily="49" charset="-122"/>
                <a:ea typeface="KaiTi" panose="02010609060101010101" pitchFamily="49" charset="-122"/>
              </a:rPr>
              <a:t>4-31</a:t>
            </a:r>
            <a:r>
              <a:rPr lang="zh-CN" altLang="en-US" sz="2800" dirty="0">
                <a:solidFill>
                  <a:schemeClr val="bg1"/>
                </a:solidFill>
                <a:latin typeface="KaiTi" panose="02010609060101010101" pitchFamily="49" charset="-122"/>
                <a:ea typeface="KaiTi" panose="02010609060101010101" pitchFamily="49" charset="-122"/>
              </a:rPr>
              <a:t>）目前的意义</a:t>
            </a:r>
            <a:endParaRPr lang="en-SG" sz="2800" dirty="0">
              <a:solidFill>
                <a:schemeClr val="bg1"/>
              </a:solidFill>
              <a:latin typeface="KaiTi" panose="02010609060101010101" pitchFamily="49" charset="-122"/>
              <a:ea typeface="KaiTi" panose="02010609060101010101" pitchFamily="49" charset="-122"/>
            </a:endParaRPr>
          </a:p>
        </p:txBody>
      </p:sp>
      <p:sp>
        <p:nvSpPr>
          <p:cNvPr id="8" name="Rectangle 7"/>
          <p:cNvSpPr/>
          <p:nvPr/>
        </p:nvSpPr>
        <p:spPr>
          <a:xfrm>
            <a:off x="722302" y="3422934"/>
            <a:ext cx="1239847" cy="369332"/>
          </a:xfrm>
          <a:prstGeom prst="rect">
            <a:avLst/>
          </a:prstGeom>
          <a:solidFill>
            <a:srgbClr val="8000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末世预言</a:t>
            </a:r>
            <a:endParaRPr lang="en-US" altLang="zh-CN" sz="1200" dirty="0">
              <a:solidFill>
                <a:schemeClr val="bg1"/>
              </a:solidFill>
              <a:latin typeface="KaiTi" panose="02010609060101010101" pitchFamily="49" charset="-122"/>
              <a:ea typeface="KaiTi" panose="02010609060101010101" pitchFamily="49" charset="-122"/>
            </a:endParaRPr>
          </a:p>
          <a:p>
            <a:pPr algn="ctr"/>
            <a:r>
              <a:rPr lang="zh-CN" altLang="en-US" sz="1200" dirty="0">
                <a:solidFill>
                  <a:schemeClr val="bg1"/>
                </a:solidFill>
                <a:latin typeface="KaiTi" panose="02010609060101010101" pitchFamily="49" charset="-122"/>
                <a:ea typeface="KaiTi" panose="02010609060101010101" pitchFamily="49" charset="-122"/>
              </a:rPr>
              <a:t>实现论</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748003" y="3911712"/>
            <a:ext cx="1179828" cy="184666"/>
          </a:xfrm>
          <a:prstGeom prst="rect">
            <a:avLst/>
          </a:prstGeom>
          <a:solidFill>
            <a:srgbClr val="630800"/>
          </a:solidFill>
        </p:spPr>
        <p:txBody>
          <a:bodyPr wrap="square" lIns="0" tIns="0" rIns="0" bIns="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局部实现论</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0" name="Rectangle 9"/>
          <p:cNvSpPr/>
          <p:nvPr/>
        </p:nvSpPr>
        <p:spPr>
          <a:xfrm>
            <a:off x="2011000" y="3544142"/>
            <a:ext cx="1391671" cy="184666"/>
          </a:xfrm>
          <a:prstGeom prst="rect">
            <a:avLst/>
          </a:prstGeom>
          <a:solidFill>
            <a:srgbClr val="CE2200"/>
          </a:solidFill>
        </p:spPr>
        <p:txBody>
          <a:bodyPr wrap="square" lIns="0" tIns="0" rIns="0" bIns="0" anchor="ctr" anchorCtr="0">
            <a:spAutoFit/>
          </a:bodyPr>
          <a:lstStyle/>
          <a:p>
            <a:pPr algn="ctr"/>
            <a:r>
              <a:rPr lang="zh-CN" altLang="en-US" sz="1200" dirty="0">
                <a:solidFill>
                  <a:schemeClr val="bg1"/>
                </a:solidFill>
                <a:latin typeface="KaiTi" panose="02010609060101010101" pitchFamily="49" charset="-122"/>
                <a:ea typeface="KaiTi" panose="02010609060101010101" pitchFamily="49" charset="-122"/>
              </a:rPr>
              <a:t>其他</a:t>
            </a:r>
            <a:endParaRPr lang="en-US" altLang="zh-CN" sz="1200" dirty="0">
              <a:solidFill>
                <a:schemeClr val="bg1"/>
              </a:solidFill>
              <a:latin typeface="KaiTi" panose="02010609060101010101" pitchFamily="49" charset="-122"/>
              <a:ea typeface="KaiTi" panose="02010609060101010101" pitchFamily="49" charset="-122"/>
            </a:endParaRPr>
          </a:p>
        </p:txBody>
      </p:sp>
      <p:sp>
        <p:nvSpPr>
          <p:cNvPr id="11" name="Rectangle 10"/>
          <p:cNvSpPr/>
          <p:nvPr/>
        </p:nvSpPr>
        <p:spPr>
          <a:xfrm>
            <a:off x="719128" y="4253468"/>
            <a:ext cx="1189453" cy="2031325"/>
          </a:xfrm>
          <a:prstGeom prst="rect">
            <a:avLst/>
          </a:prstGeom>
          <a:solidFill>
            <a:srgbClr val="1C2F74"/>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r>
              <a:rPr lang="en-US" altLang="zh-CN" sz="1200" dirty="0">
                <a:solidFill>
                  <a:schemeClr val="bg1"/>
                </a:solidFill>
                <a:latin typeface="KaiTi" panose="02010609060101010101" pitchFamily="49" charset="-122"/>
                <a:ea typeface="KaiTi" panose="02010609060101010101" pitchFamily="49" charset="-122"/>
              </a:rPr>
              <a:t>(</a:t>
            </a:r>
            <a:r>
              <a:rPr lang="zh-CN" altLang="en-US" sz="1200" dirty="0">
                <a:solidFill>
                  <a:schemeClr val="bg1"/>
                </a:solidFill>
                <a:latin typeface="KaiTi" panose="02010609060101010101" pitchFamily="49" charset="-122"/>
                <a:ea typeface="KaiTi" panose="02010609060101010101" pitchFamily="49" charset="-122"/>
              </a:rPr>
              <a:t>目前的意义</a:t>
            </a:r>
            <a:r>
              <a:rPr lang="en-US" altLang="zh-CN" sz="1200" dirty="0">
                <a:solidFill>
                  <a:schemeClr val="bg1"/>
                </a:solidFill>
                <a:latin typeface="KaiTi" panose="02010609060101010101" pitchFamily="49" charset="-122"/>
                <a:ea typeface="KaiTi" panose="02010609060101010101" pitchFamily="49" charset="-122"/>
              </a:rPr>
              <a:t>)</a:t>
            </a: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Tree>
    <p:extLst>
      <p:ext uri="{BB962C8B-B14F-4D97-AF65-F5344CB8AC3E}">
        <p14:creationId xmlns:p14="http://schemas.microsoft.com/office/powerpoint/2010/main" val="3624626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altLang="zh-CN" sz="2400"/>
              <a:t>II.	</a:t>
            </a:r>
            <a:r>
              <a:rPr lang="en-US" altLang="zh-CN" sz="2400"/>
              <a:t>(18-20) </a:t>
            </a:r>
            <a:r>
              <a:rPr lang="zh-CN" altLang="en-US" sz="2400"/>
              <a:t>教会有权柄恢复信徒或选择逐出犯罪的信徒的</a:t>
            </a:r>
            <a:r>
              <a:rPr lang="zh-CN" altLang="en-US" sz="2400">
                <a:solidFill>
                  <a:srgbClr val="FFFF00"/>
                </a:solidFill>
              </a:rPr>
              <a:t>原因</a:t>
            </a:r>
            <a:r>
              <a:rPr lang="zh-CN" altLang="en-US" sz="2400"/>
              <a:t>是实行上帝的权柄。</a:t>
            </a:r>
            <a:endParaRPr kumimoji="0" lang="zh-CN" altLang="en-US" sz="2400">
              <a:solidFill>
                <a:srgbClr val="FFFF00"/>
              </a:solidFill>
            </a:endParaRPr>
          </a:p>
        </p:txBody>
      </p:sp>
      <p:pic>
        <p:nvPicPr>
          <p:cNvPr id="156674"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w="9525">
            <a:noFill/>
            <a:miter lim="800000"/>
            <a:headEnd/>
            <a:tailEnd/>
          </a:ln>
        </p:spPr>
      </p:pic>
      <p:sp>
        <p:nvSpPr>
          <p:cNvPr id="2" name="Rectangle 2"/>
          <p:cNvSpPr>
            <a:spLocks noChangeArrowheads="1"/>
          </p:cNvSpPr>
          <p:nvPr/>
        </p:nvSpPr>
        <p:spPr bwMode="auto">
          <a:xfrm>
            <a:off x="215900" y="2336800"/>
            <a:ext cx="8101013" cy="1524000"/>
          </a:xfrm>
          <a:prstGeom prst="rect">
            <a:avLst/>
          </a:prstGeom>
          <a:noFill/>
          <a:ln w="9525">
            <a:noFill/>
            <a:miter lim="800000"/>
            <a:headEnd/>
            <a:tailEnd/>
          </a:ln>
        </p:spPr>
        <p:txBody>
          <a:bodyPr anchor="ctr"/>
          <a:lstStyle/>
          <a:p>
            <a:pPr marL="838200" indent="-838200" eaLnBrk="1" hangingPunct="1">
              <a:buFontTx/>
              <a:buChar char="•"/>
            </a:pPr>
            <a:r>
              <a:rPr kumimoji="1" lang="en-US" altLang="zh-CN" b="1">
                <a:solidFill>
                  <a:srgbClr val="FFFFFF"/>
                </a:solidFill>
                <a:latin typeface="Helvetica" pitchFamily="-84" charset="0"/>
                <a:ea typeface="ＭＳ Ｐゴシック" pitchFamily="34" charset="-128"/>
                <a:cs typeface="ＭＳ Ｐゴシック"/>
              </a:rPr>
              <a:t>(18-19) </a:t>
            </a:r>
            <a:r>
              <a:rPr kumimoji="1" lang="zh-CN" altLang="en-US" b="1">
                <a:solidFill>
                  <a:srgbClr val="FFFFFF"/>
                </a:solidFill>
                <a:latin typeface="Helvetica" pitchFamily="-84" charset="0"/>
                <a:ea typeface="ＭＳ Ｐゴシック" pitchFamily="34" charset="-128"/>
                <a:cs typeface="ＭＳ Ｐゴシック"/>
              </a:rPr>
              <a:t>教会代</a:t>
            </a:r>
            <a:r>
              <a:rPr kumimoji="1" lang="zh-CN" altLang="en-US" b="1">
                <a:solidFill>
                  <a:srgbClr val="FFFF00"/>
                </a:solidFill>
                <a:latin typeface="Helvetica" pitchFamily="-84" charset="0"/>
                <a:ea typeface="ＭＳ Ｐゴシック" pitchFamily="34" charset="-128"/>
                <a:cs typeface="ＭＳ Ｐゴシック"/>
              </a:rPr>
              <a:t>天父</a:t>
            </a:r>
            <a:r>
              <a:rPr kumimoji="1" lang="zh-CN" altLang="en-US" b="1">
                <a:solidFill>
                  <a:srgbClr val="FFFFFF"/>
                </a:solidFill>
                <a:latin typeface="Helvetica" pitchFamily="-84" charset="0"/>
                <a:ea typeface="ＭＳ Ｐゴシック" pitchFamily="34" charset="-128"/>
                <a:cs typeface="ＭＳ Ｐゴシック"/>
              </a:rPr>
              <a:t>恢复或者试图恢复犯罪的会友</a:t>
            </a:r>
            <a:br>
              <a:rPr kumimoji="1" lang="zh-CN" altLang="en-US" b="1">
                <a:solidFill>
                  <a:srgbClr val="FFFFFF"/>
                </a:solidFill>
                <a:latin typeface="Helvetica" pitchFamily="-84" charset="0"/>
                <a:ea typeface="ＭＳ Ｐゴシック" pitchFamily="34" charset="-128"/>
                <a:cs typeface="ＭＳ Ｐゴシック"/>
              </a:rPr>
            </a:br>
            <a:r>
              <a:rPr lang="en-US" altLang="zh-CN" b="1">
                <a:solidFill>
                  <a:srgbClr val="FFFFFF"/>
                </a:solidFill>
                <a:latin typeface="Helvetica" pitchFamily="-84" charset="0"/>
                <a:ea typeface="ＭＳ Ｐゴシック" pitchFamily="34" charset="-128"/>
                <a:cs typeface="ＭＳ Ｐゴシック"/>
              </a:rPr>
              <a:t>          1. </a:t>
            </a:r>
            <a:r>
              <a:rPr lang="zh-CN" altLang="en-US" b="1">
                <a:solidFill>
                  <a:srgbClr val="FFFFFF"/>
                </a:solidFill>
                <a:latin typeface="Helvetica" pitchFamily="-84" charset="0"/>
                <a:ea typeface="ＭＳ Ｐゴシック" pitchFamily="34" charset="-128"/>
                <a:cs typeface="ＭＳ Ｐゴシック"/>
              </a:rPr>
              <a:t>（</a:t>
            </a:r>
            <a:r>
              <a:rPr lang="en-US" altLang="zh-CN" b="1">
                <a:solidFill>
                  <a:srgbClr val="FFFFFF"/>
                </a:solidFill>
                <a:latin typeface="Helvetica" pitchFamily="-84" charset="0"/>
                <a:ea typeface="ＭＳ Ｐゴシック" pitchFamily="34" charset="-128"/>
                <a:cs typeface="ＭＳ Ｐゴシック"/>
              </a:rPr>
              <a:t>18</a:t>
            </a:r>
            <a:r>
              <a:rPr lang="zh-CN" altLang="en-US" b="1">
                <a:solidFill>
                  <a:srgbClr val="FFFFFF"/>
                </a:solidFill>
                <a:latin typeface="Helvetica" pitchFamily="-84" charset="0"/>
                <a:ea typeface="ＭＳ Ｐゴシック" pitchFamily="34" charset="-128"/>
                <a:cs typeface="ＭＳ Ｐゴシック"/>
              </a:rPr>
              <a:t>）教会判决的依据乃是神早已订立的</a:t>
            </a:r>
            <a:br>
              <a:rPr lang="zh-CN" altLang="en-US" b="1">
                <a:solidFill>
                  <a:srgbClr val="FFFFFF"/>
                </a:solidFill>
                <a:latin typeface="Helvetica" pitchFamily="-84" charset="0"/>
                <a:ea typeface="ＭＳ Ｐゴシック" pitchFamily="34" charset="-128"/>
                <a:cs typeface="ＭＳ Ｐゴシック"/>
              </a:rPr>
            </a:br>
            <a:r>
              <a:rPr lang="zh-CN" altLang="en-US" b="1">
                <a:solidFill>
                  <a:srgbClr val="FFFFFF"/>
                </a:solidFill>
                <a:latin typeface="Helvetica" pitchFamily="-84" charset="0"/>
                <a:ea typeface="ＭＳ Ｐゴシック" pitchFamily="34" charset="-128"/>
                <a:cs typeface="ＭＳ Ｐゴシック"/>
              </a:rPr>
              <a:t>          </a:t>
            </a:r>
            <a:r>
              <a:rPr lang="en-US" altLang="zh-CN" b="1">
                <a:solidFill>
                  <a:srgbClr val="FFFFFF"/>
                </a:solidFill>
                <a:latin typeface="Helvetica" pitchFamily="-84" charset="0"/>
                <a:ea typeface="ＭＳ Ｐゴシック" pitchFamily="34" charset="-128"/>
                <a:cs typeface="ＭＳ Ｐゴシック"/>
              </a:rPr>
              <a:t>2. </a:t>
            </a:r>
            <a:r>
              <a:rPr lang="zh-CN" altLang="en-US" b="1">
                <a:solidFill>
                  <a:srgbClr val="FFFFFF"/>
                </a:solidFill>
                <a:latin typeface="Helvetica" pitchFamily="-84" charset="0"/>
                <a:ea typeface="ＭＳ Ｐゴシック" pitchFamily="34" charset="-128"/>
                <a:cs typeface="ＭＳ Ｐゴシック"/>
              </a:rPr>
              <a:t>（</a:t>
            </a:r>
            <a:r>
              <a:rPr lang="en-US" altLang="zh-CN" b="1">
                <a:solidFill>
                  <a:srgbClr val="FFFFFF"/>
                </a:solidFill>
                <a:latin typeface="Helvetica" pitchFamily="-84" charset="0"/>
                <a:ea typeface="ＭＳ Ｐゴシック" pitchFamily="34" charset="-128"/>
                <a:cs typeface="ＭＳ Ｐゴシック"/>
              </a:rPr>
              <a:t>19</a:t>
            </a:r>
            <a:r>
              <a:rPr lang="zh-CN" altLang="en-US" b="1">
                <a:solidFill>
                  <a:srgbClr val="FFFFFF"/>
                </a:solidFill>
                <a:latin typeface="Helvetica" pitchFamily="-84" charset="0"/>
                <a:ea typeface="ＭＳ Ｐゴシック" pitchFamily="34" charset="-128"/>
                <a:cs typeface="ＭＳ Ｐゴシック"/>
              </a:rPr>
              <a:t>）教会领袖的决定乃是执行神的旨意</a:t>
            </a:r>
            <a:br>
              <a:rPr lang="zh-CN" altLang="en-US" b="1">
                <a:solidFill>
                  <a:srgbClr val="FFFFFF"/>
                </a:solidFill>
                <a:latin typeface="Helvetica" pitchFamily="-84" charset="0"/>
                <a:ea typeface="ＭＳ Ｐゴシック" pitchFamily="34" charset="-128"/>
                <a:cs typeface="ＭＳ Ｐゴシック"/>
              </a:rPr>
            </a:br>
            <a:r>
              <a:rPr lang="en-US" altLang="zh-CN" b="1">
                <a:solidFill>
                  <a:srgbClr val="FFFFFF"/>
                </a:solidFill>
                <a:latin typeface="Helvetica" pitchFamily="-84" charset="0"/>
                <a:ea typeface="ＭＳ Ｐゴシック" pitchFamily="34" charset="-128"/>
                <a:cs typeface="ＭＳ Ｐゴシック"/>
              </a:rPr>
              <a:t>B.      (20) </a:t>
            </a:r>
            <a:r>
              <a:rPr lang="zh-CN" altLang="en-US" b="1">
                <a:solidFill>
                  <a:srgbClr val="FFFFFF"/>
                </a:solidFill>
                <a:latin typeface="Helvetica" pitchFamily="-84" charset="0"/>
                <a:ea typeface="ＭＳ Ｐゴシック" pitchFamily="34" charset="-128"/>
                <a:cs typeface="ＭＳ Ｐゴシック"/>
              </a:rPr>
              <a:t>教会在耶稣的面前恢复或者试图恢复犯罪的会友</a:t>
            </a:r>
          </a:p>
        </p:txBody>
      </p:sp>
    </p:spTree>
    <p:extLst>
      <p:ext uri="{BB962C8B-B14F-4D97-AF65-F5344CB8AC3E}">
        <p14:creationId xmlns:p14="http://schemas.microsoft.com/office/powerpoint/2010/main" val="30603165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5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r>
              <a:rPr lang="en-US" sz="2400" b="1" dirty="0" err="1">
                <a:solidFill>
                  <a:schemeClr val="bg1"/>
                </a:solidFill>
              </a:rPr>
              <a:t>马太福音</a:t>
            </a:r>
            <a:r>
              <a:rPr lang="en-US" sz="2400" b="1" baseline="0" dirty="0">
                <a:solidFill>
                  <a:schemeClr val="bg1"/>
                </a:solidFill>
              </a:rPr>
              <a:t> 24:14</a:t>
            </a:r>
            <a:endParaRPr lang="en-US" sz="2400" b="1" dirty="0">
              <a:solidFill>
                <a:schemeClr val="bg1"/>
              </a:solidFill>
            </a:endParaRP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uLnTx/>
                <a:uFillTx/>
                <a:latin typeface="Arial"/>
                <a:ea typeface="ＭＳ Ｐゴシック" pitchFamily="-108" charset="-128"/>
              </a:rPr>
              <a:t>“这天国的福音要传遍天下，对万民作见证，然后末期才来到。”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a:ea typeface="ＭＳ Ｐゴシック" pitchFamily="-108" charset="-128"/>
              </a:rPr>
              <a:t>——</a:t>
            </a:r>
            <a:r>
              <a:rPr kumimoji="0" lang="zh-CN" altLang="en-US" sz="2400" b="1" i="0" u="none" strike="noStrike" kern="0" cap="none" spc="0" normalizeH="0" baseline="0" noProof="0" dirty="0">
                <a:ln>
                  <a:noFill/>
                </a:ln>
                <a:solidFill>
                  <a:srgbClr val="FFFFFF"/>
                </a:solidFill>
                <a:effectLst/>
                <a:uLnTx/>
                <a:uFillTx/>
                <a:latin typeface="Arial"/>
                <a:ea typeface="ＭＳ Ｐゴシック" pitchFamily="-108" charset="-128"/>
              </a:rPr>
              <a:t>马太福音 </a:t>
            </a:r>
            <a:r>
              <a:rPr kumimoji="0" lang="en-US" altLang="zh-CN" sz="2400" b="1" i="0" u="none" strike="noStrike" kern="0" cap="none" spc="0" normalizeH="0" baseline="0" noProof="0" dirty="0">
                <a:ln>
                  <a:noFill/>
                </a:ln>
                <a:solidFill>
                  <a:srgbClr val="FFFFFF"/>
                </a:solidFill>
                <a:effectLst/>
                <a:uLnTx/>
                <a:uFillTx/>
                <a:latin typeface="Arial"/>
                <a:ea typeface="ＭＳ Ｐゴシック" pitchFamily="-108" charset="-128"/>
              </a:rPr>
              <a:t>24:14</a:t>
            </a:r>
          </a:p>
        </p:txBody>
      </p:sp>
    </p:spTree>
    <p:extLst>
      <p:ext uri="{BB962C8B-B14F-4D97-AF65-F5344CB8AC3E}">
        <p14:creationId xmlns:p14="http://schemas.microsoft.com/office/powerpoint/2010/main" val="39417168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42279141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zh-CN" altLang="en-US" dirty="0">
                <a:latin typeface="Arial" charset="0"/>
              </a:rPr>
              <a:t>审判列国</a:t>
            </a:r>
            <a:br>
              <a:rPr lang="en-US" altLang="zh-CN" dirty="0">
                <a:latin typeface="Arial" charset="0"/>
              </a:rPr>
            </a:br>
            <a:r>
              <a:rPr lang="en-US" dirty="0">
                <a:latin typeface="Arial" charset="0"/>
              </a:rPr>
              <a:t>(</a:t>
            </a:r>
            <a:r>
              <a:rPr lang="zh-CN" altLang="en-US" dirty="0">
                <a:latin typeface="Arial" charset="0"/>
              </a:rPr>
              <a:t>绵羊与山羊</a:t>
            </a:r>
            <a:r>
              <a:rPr lang="en-US" dirty="0">
                <a:latin typeface="Arial" charset="0"/>
              </a:rPr>
              <a:t>)</a:t>
            </a:r>
            <a:endParaRPr lang="en-US" dirty="0">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000000"/>
                </a:solidFill>
              </a:rPr>
              <a:t>160</a:t>
            </a:r>
            <a:endParaRPr lang="en-US" sz="1800">
              <a:solidFill>
                <a:srgbClr val="FFFFFF"/>
              </a:solidFill>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algn="ctr">
              <a:lnSpc>
                <a:spcPct val="90000"/>
              </a:lnSpc>
              <a:spcBef>
                <a:spcPct val="20000"/>
              </a:spcBef>
              <a:buSzPct val="80000"/>
              <a:buFont typeface="Wingdings" charset="0"/>
              <a:buNone/>
              <a:defRPr/>
            </a:pPr>
            <a:r>
              <a:rPr lang="en-US" altLang="zh-CN" sz="2800" b="1" dirty="0">
                <a:solidFill>
                  <a:srgbClr val="FFFFFF"/>
                </a:solidFill>
                <a:effectLst>
                  <a:outerShdw blurRad="38100" dist="38100" dir="2700000" algn="tl">
                    <a:srgbClr val="000000"/>
                  </a:outerShdw>
                </a:effectLst>
                <a:ea typeface="Osaka" charset="0"/>
                <a:cs typeface="Osaka" charset="0"/>
              </a:rPr>
              <a:t>CNV </a:t>
            </a:r>
            <a:r>
              <a:rPr lang="zh-CN" altLang="en-US" sz="2800" b="1" dirty="0">
                <a:solidFill>
                  <a:srgbClr val="FFFFFF"/>
                </a:solidFill>
                <a:effectLst>
                  <a:outerShdw blurRad="38100" dist="38100" dir="2700000" algn="tl">
                    <a:srgbClr val="000000"/>
                  </a:outerShdw>
                </a:effectLst>
                <a:ea typeface="Osaka" charset="0"/>
                <a:cs typeface="Osaka" charset="0"/>
              </a:rPr>
              <a:t>马太 </a:t>
            </a:r>
            <a:r>
              <a:rPr lang="en-US" sz="2800" b="1" dirty="0">
                <a:solidFill>
                  <a:srgbClr val="FFFFFF"/>
                </a:solidFill>
                <a:effectLst>
                  <a:outerShdw blurRad="38100" dist="38100" dir="2700000" algn="tl">
                    <a:srgbClr val="000000"/>
                  </a:outerShdw>
                </a:effectLst>
                <a:ea typeface="Osaka" charset="0"/>
                <a:cs typeface="Osaka" charset="0"/>
              </a:rPr>
              <a:t>25:31 </a:t>
            </a:r>
            <a:r>
              <a:rPr lang="mr-IN" altLang="ja-JP" sz="2800" b="1" dirty="0">
                <a:solidFill>
                  <a:srgbClr val="FFFFFF"/>
                </a:solidFill>
                <a:effectLst>
                  <a:outerShdw blurRad="38100" dist="38100" dir="2700000" algn="tl">
                    <a:srgbClr val="000000"/>
                  </a:outerShdw>
                </a:effectLst>
                <a:ea typeface="Osaka" charset="0"/>
                <a:cs typeface="Osaka" charset="0"/>
              </a:rPr>
              <a:t>"</a:t>
            </a:r>
            <a:r>
              <a:rPr lang="zh-CN" altLang="en-US" sz="2800" b="1" dirty="0">
                <a:solidFill>
                  <a:srgbClr val="FFFFFF"/>
                </a:solidFill>
                <a:effectLst>
                  <a:outerShdw blurRad="38100" dist="38100" dir="2700000" algn="tl">
                    <a:srgbClr val="000000"/>
                  </a:outerShdw>
                </a:effectLst>
                <a:ea typeface="Osaka" charset="0"/>
                <a:cs typeface="Osaka" charset="0"/>
              </a:rPr>
              <a:t>当人子在他的荣耀里，带着所有的使者降临的时候，他要坐在荣耀的宝座上。 </a:t>
            </a:r>
            <a:r>
              <a:rPr lang="en-US" altLang="zh-CN" sz="2800" b="1" dirty="0">
                <a:solidFill>
                  <a:srgbClr val="FFFFFF"/>
                </a:solidFill>
                <a:effectLst>
                  <a:outerShdw blurRad="38100" dist="38100" dir="2700000" algn="tl">
                    <a:srgbClr val="000000"/>
                  </a:outerShdw>
                </a:effectLst>
                <a:ea typeface="Osaka" charset="0"/>
                <a:cs typeface="Osaka" charset="0"/>
              </a:rPr>
              <a:t>32 </a:t>
            </a:r>
            <a:r>
              <a:rPr lang="zh-CN" altLang="en-US" sz="2800" b="1" dirty="0">
                <a:solidFill>
                  <a:srgbClr val="FFFF00"/>
                </a:solidFill>
                <a:effectLst>
                  <a:outerShdw blurRad="38100" dist="38100" dir="2700000" algn="tl">
                    <a:srgbClr val="000000"/>
                  </a:outerShdw>
                </a:effectLst>
                <a:ea typeface="Osaka" charset="0"/>
                <a:cs typeface="Osaka" charset="0"/>
              </a:rPr>
              <a:t>万族</a:t>
            </a:r>
            <a:r>
              <a:rPr lang="zh-CN" altLang="en-US" sz="2800" b="1" dirty="0">
                <a:solidFill>
                  <a:srgbClr val="FFFFFF"/>
                </a:solidFill>
                <a:effectLst>
                  <a:outerShdw blurRad="38100" dist="38100" dir="2700000" algn="tl">
                    <a:srgbClr val="000000"/>
                  </a:outerShdw>
                </a:effectLst>
                <a:ea typeface="Osaka" charset="0"/>
                <a:cs typeface="Osaka" charset="0"/>
              </a:rPr>
              <a:t>要聚集在他面前，他要把他们彼此分开，好象牧羊人</a:t>
            </a:r>
            <a:r>
              <a:rPr lang="zh-CN" altLang="en-US" sz="2800" b="1" dirty="0">
                <a:solidFill>
                  <a:srgbClr val="FFFF00"/>
                </a:solidFill>
                <a:effectLst>
                  <a:outerShdw blurRad="38100" dist="38100" dir="2700000" algn="tl">
                    <a:srgbClr val="000000"/>
                  </a:outerShdw>
                </a:effectLst>
                <a:ea typeface="Osaka" charset="0"/>
                <a:cs typeface="Osaka" charset="0"/>
              </a:rPr>
              <a:t>把绵羊和山羊分开</a:t>
            </a:r>
            <a:r>
              <a:rPr lang="zh-CN" altLang="en-US" sz="2800" b="1" dirty="0">
                <a:solidFill>
                  <a:srgbClr val="FFFFFF"/>
                </a:solidFill>
                <a:effectLst>
                  <a:outerShdw blurRad="38100" dist="38100" dir="2700000" algn="tl">
                    <a:srgbClr val="000000"/>
                  </a:outerShdw>
                </a:effectLst>
                <a:ea typeface="Osaka" charset="0"/>
                <a:cs typeface="Osaka" charset="0"/>
              </a:rPr>
              <a:t>一样： </a:t>
            </a:r>
            <a:r>
              <a:rPr lang="en-US" altLang="zh-CN" sz="2800" b="1" dirty="0">
                <a:solidFill>
                  <a:srgbClr val="FFFFFF"/>
                </a:solidFill>
                <a:effectLst>
                  <a:outerShdw blurRad="38100" dist="38100" dir="2700000" algn="tl">
                    <a:srgbClr val="000000"/>
                  </a:outerShdw>
                </a:effectLst>
                <a:ea typeface="Osaka" charset="0"/>
                <a:cs typeface="Osaka" charset="0"/>
              </a:rPr>
              <a:t>33 </a:t>
            </a:r>
            <a:r>
              <a:rPr lang="zh-CN" altLang="en-US" sz="2800" b="1" dirty="0">
                <a:solidFill>
                  <a:srgbClr val="FFFFFF"/>
                </a:solidFill>
                <a:effectLst>
                  <a:outerShdw blurRad="38100" dist="38100" dir="2700000" algn="tl">
                    <a:srgbClr val="000000"/>
                  </a:outerShdw>
                </a:effectLst>
                <a:ea typeface="Osaka" charset="0"/>
                <a:cs typeface="Osaka" charset="0"/>
              </a:rPr>
              <a:t>把绵羊放在右边，山羊放在左边。 </a:t>
            </a:r>
            <a:r>
              <a:rPr lang="en-US" altLang="zh-CN" sz="2800" b="1" dirty="0">
                <a:solidFill>
                  <a:srgbClr val="FFFFFF"/>
                </a:solidFill>
                <a:effectLst>
                  <a:outerShdw blurRad="38100" dist="38100" dir="2700000" algn="tl">
                    <a:srgbClr val="000000"/>
                  </a:outerShdw>
                </a:effectLst>
                <a:ea typeface="Osaka" charset="0"/>
                <a:cs typeface="Osaka" charset="0"/>
              </a:rPr>
              <a:t>34 </a:t>
            </a:r>
            <a:r>
              <a:rPr lang="zh-CN" altLang="en-US" sz="2800" b="1" dirty="0">
                <a:solidFill>
                  <a:srgbClr val="FFFFFF"/>
                </a:solidFill>
                <a:effectLst>
                  <a:outerShdw blurRad="38100" dist="38100" dir="2700000" algn="tl">
                    <a:srgbClr val="000000"/>
                  </a:outerShdw>
                </a:effectLst>
                <a:ea typeface="Osaka" charset="0"/>
                <a:cs typeface="Osaka" charset="0"/>
              </a:rPr>
              <a:t>那时，王要对右边的说：‘蒙我父赐福的，来承受创世以来为你们预备好的国吧。</a:t>
            </a:r>
            <a:r>
              <a:rPr lang="mr-IN" altLang="ja-JP" sz="2800" b="1" dirty="0">
                <a:solidFill>
                  <a:srgbClr val="FFFFFF"/>
                </a:solidFill>
                <a:effectLst>
                  <a:outerShdw blurRad="38100" dist="38100" dir="2700000" algn="tl">
                    <a:srgbClr val="000000"/>
                  </a:outerShdw>
                </a:effectLst>
                <a:ea typeface="Osaka" charset="0"/>
                <a:cs typeface="Osaka" charset="0"/>
              </a:rPr>
              <a:t>"</a:t>
            </a:r>
            <a:endParaRPr lang="en-US" sz="2800" b="1" dirty="0">
              <a:solidFill>
                <a:srgbClr val="FFFFFF"/>
              </a:solidFill>
              <a:effectLst>
                <a:outerShdw blurRad="38100" dist="38100" dir="2700000" algn="tl">
                  <a:srgbClr val="000000"/>
                </a:outerShdw>
              </a:effectLst>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56537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zh-TW" altLang="en-US" dirty="0">
                <a:solidFill>
                  <a:srgbClr val="FFFFFF"/>
                </a:solidFill>
                <a:latin typeface="KaiTi" pitchFamily="49" charset="-122"/>
                <a:ea typeface="KaiTi" pitchFamily="49" charset="-122"/>
              </a:rPr>
              <a:t>綿</a:t>
            </a:r>
            <a:r>
              <a:rPr lang="zh-CN" altLang="zh-TW" dirty="0">
                <a:solidFill>
                  <a:srgbClr val="FFFFFF"/>
                </a:solidFill>
                <a:latin typeface="KaiTi" pitchFamily="49" charset="-122"/>
                <a:ea typeface="KaiTi" pitchFamily="49" charset="-122"/>
              </a:rPr>
              <a:t>羊和山羊</a:t>
            </a:r>
            <a:r>
              <a:rPr lang="zh-TW" altLang="en-US" dirty="0">
                <a:solidFill>
                  <a:srgbClr val="FFFFFF"/>
                </a:solidFill>
                <a:latin typeface="KaiTi" pitchFamily="49" charset="-122"/>
                <a:ea typeface="KaiTi" pitchFamily="49" charset="-122"/>
              </a:rPr>
              <a:t>不是一樣嗎</a:t>
            </a:r>
            <a:r>
              <a:rPr lang="zh-CN" altLang="zh-TW" dirty="0">
                <a:solidFill>
                  <a:srgbClr val="FFFFFF"/>
                </a:solidFill>
                <a:latin typeface="KaiTi" pitchFamily="49" charset="-122"/>
                <a:ea typeface="KaiTi" pitchFamily="49" charset="-122"/>
              </a:rPr>
              <a:t>？</a:t>
            </a:r>
            <a:endParaRPr lang="en-US" b="1" dirty="0">
              <a:solidFill>
                <a:schemeClr val="tx1"/>
              </a:solidFill>
              <a:latin typeface="Arial" charset="0"/>
              <a:ea typeface="ＭＳ Ｐゴシック" charset="0"/>
            </a:endParaRPr>
          </a:p>
        </p:txBody>
      </p:sp>
      <p:pic>
        <p:nvPicPr>
          <p:cNvPr id="377858" name="Picture 5" descr="rev 19 goat and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3" descr="rev 19 sheep-and-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9794" name="Title 1"/>
          <p:cNvSpPr>
            <a:spLocks noGrp="1"/>
          </p:cNvSpPr>
          <p:nvPr>
            <p:ph type="title"/>
          </p:nvPr>
        </p:nvSpPr>
        <p:spPr>
          <a:xfrm>
            <a:off x="-36513" y="-26988"/>
            <a:ext cx="9180513" cy="647701"/>
          </a:xfrm>
          <a:solidFill>
            <a:srgbClr val="000000"/>
          </a:solidFill>
        </p:spPr>
        <p:txBody>
          <a:bodyPr/>
          <a:lstStyle/>
          <a:p>
            <a:r>
              <a:rPr lang="zh-CN" altLang="en-US" sz="3600" b="1" dirty="0">
                <a:solidFill>
                  <a:srgbClr val="FFFFFF"/>
                </a:solidFill>
                <a:latin typeface="KaiTi" pitchFamily="49" charset="-122"/>
                <a:ea typeface="KaiTi" pitchFamily="49" charset="-122"/>
                <a:cs typeface="ＭＳ Ｐゴシック" charset="0"/>
              </a:rPr>
              <a:t>列</a:t>
            </a:r>
            <a:r>
              <a:rPr lang="zh-TW" altLang="en-US" sz="3600" b="1" dirty="0">
                <a:solidFill>
                  <a:srgbClr val="FFFFFF"/>
                </a:solidFill>
                <a:latin typeface="KaiTi" pitchFamily="49" charset="-122"/>
                <a:ea typeface="KaiTi" pitchFamily="49" charset="-122"/>
                <a:cs typeface="ＭＳ Ｐゴシック" charset="0"/>
              </a:rPr>
              <a:t>國</a:t>
            </a:r>
            <a:r>
              <a:rPr lang="zh-CN" altLang="en-US" sz="3600" b="1" dirty="0">
                <a:solidFill>
                  <a:srgbClr val="FFFFFF"/>
                </a:solidFill>
                <a:latin typeface="KaiTi" pitchFamily="49" charset="-122"/>
                <a:ea typeface="KaiTi" pitchFamily="49" charset="-122"/>
                <a:cs typeface="ＭＳ Ｐゴシック" charset="0"/>
              </a:rPr>
              <a:t>的</a:t>
            </a:r>
            <a:r>
              <a:rPr lang="zh-TW" altLang="en-US" sz="3600" b="1" dirty="0">
                <a:solidFill>
                  <a:srgbClr val="FFFFFF"/>
                </a:solidFill>
                <a:latin typeface="KaiTi" pitchFamily="49" charset="-122"/>
                <a:ea typeface="KaiTi" pitchFamily="49" charset="-122"/>
                <a:cs typeface="ＭＳ Ｐゴシック" charset="0"/>
              </a:rPr>
              <a:t>審</a:t>
            </a:r>
            <a:r>
              <a:rPr lang="zh-CN" altLang="en-US" sz="3600" dirty="0">
                <a:solidFill>
                  <a:srgbClr val="FFFFFF"/>
                </a:solidFill>
                <a:latin typeface="KaiTi" pitchFamily="49" charset="-122"/>
                <a:ea typeface="KaiTi" pitchFamily="49" charset="-122"/>
              </a:rPr>
              <a:t>判</a:t>
            </a:r>
            <a:endParaRPr lang="en-US" sz="3600" b="1" dirty="0">
              <a:solidFill>
                <a:srgbClr val="FFFFFF"/>
              </a:solidFill>
              <a:latin typeface="KaiTi" pitchFamily="49" charset="-122"/>
              <a:ea typeface="KaiTi" pitchFamily="49" charset="-122"/>
              <a:cs typeface="ＭＳ Ｐゴシック" charset="0"/>
            </a:endParaRPr>
          </a:p>
        </p:txBody>
      </p:sp>
      <p:sp>
        <p:nvSpPr>
          <p:cNvPr id="289795"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2800" b="1" dirty="0">
              <a:cs typeface="Arial" charset="0"/>
            </a:endParaRPr>
          </a:p>
        </p:txBody>
      </p:sp>
      <p:sp>
        <p:nvSpPr>
          <p:cNvPr id="5" name="矩形 4"/>
          <p:cNvSpPr/>
          <p:nvPr/>
        </p:nvSpPr>
        <p:spPr>
          <a:xfrm>
            <a:off x="0" y="620688"/>
            <a:ext cx="9144000" cy="2554545"/>
          </a:xfrm>
          <a:prstGeom prst="rect">
            <a:avLst/>
          </a:prstGeom>
        </p:spPr>
        <p:txBody>
          <a:bodyPr wrap="square">
            <a:spAutoFit/>
          </a:bodyPr>
          <a:lstStyle/>
          <a:p>
            <a:r>
              <a:rPr lang="zh-TW" altLang="en-US" sz="3200" b="1" dirty="0">
                <a:solidFill>
                  <a:schemeClr val="bg2"/>
                </a:solidFill>
                <a:latin typeface="楷体" pitchFamily="49" charset="-122"/>
                <a:ea typeface="楷体" pitchFamily="49" charset="-122"/>
              </a:rPr>
              <a:t>  當人子在他榮耀裏、同著眾天使降臨的時候，</a:t>
            </a:r>
            <a:endParaRPr lang="en-US" altLang="zh-TW" sz="3200" b="1" dirty="0">
              <a:solidFill>
                <a:schemeClr val="bg2"/>
              </a:solidFill>
              <a:latin typeface="楷体" pitchFamily="49" charset="-122"/>
              <a:ea typeface="楷体" pitchFamily="49" charset="-122"/>
            </a:endParaRPr>
          </a:p>
          <a:p>
            <a:r>
              <a:rPr lang="zh-TW" altLang="en-US" sz="3200" b="1" dirty="0">
                <a:solidFill>
                  <a:schemeClr val="bg2"/>
                </a:solidFill>
                <a:latin typeface="楷体" pitchFamily="49" charset="-122"/>
                <a:ea typeface="楷体" pitchFamily="49" charset="-122"/>
              </a:rPr>
              <a:t>  要坐在他榮耀的寶座上。</a:t>
            </a:r>
            <a:br>
              <a:rPr lang="zh-TW" altLang="en-US" sz="3200" b="1" dirty="0">
                <a:solidFill>
                  <a:schemeClr val="bg2"/>
                </a:solidFill>
                <a:latin typeface="楷体" pitchFamily="49" charset="-122"/>
                <a:ea typeface="楷体" pitchFamily="49" charset="-122"/>
              </a:rPr>
            </a:br>
            <a:r>
              <a:rPr lang="zh-TW" altLang="en-US" sz="3200" b="1" dirty="0">
                <a:solidFill>
                  <a:schemeClr val="bg2"/>
                </a:solidFill>
                <a:latin typeface="楷体" pitchFamily="49" charset="-122"/>
                <a:ea typeface="楷体" pitchFamily="49" charset="-122"/>
              </a:rPr>
              <a:t>  萬民都要聚集在他面前。他要把他們別出來， </a:t>
            </a:r>
            <a:endParaRPr lang="en-US" altLang="zh-TW" sz="3200" b="1" dirty="0">
              <a:solidFill>
                <a:schemeClr val="bg2"/>
              </a:solidFill>
              <a:latin typeface="楷体" pitchFamily="49" charset="-122"/>
              <a:ea typeface="楷体" pitchFamily="49" charset="-122"/>
            </a:endParaRPr>
          </a:p>
          <a:p>
            <a:r>
              <a:rPr lang="zh-TW" altLang="en-US" sz="3200" b="1" dirty="0">
                <a:solidFill>
                  <a:schemeClr val="bg2"/>
                </a:solidFill>
                <a:latin typeface="楷体" pitchFamily="49" charset="-122"/>
                <a:ea typeface="楷体" pitchFamily="49" charset="-122"/>
              </a:rPr>
              <a:t>  好像牧羊的分別綿羊山羊一般                       </a:t>
            </a:r>
            <a:endParaRPr lang="en-US" altLang="zh-TW" sz="3200" b="1" dirty="0">
              <a:solidFill>
                <a:schemeClr val="bg2"/>
              </a:solidFill>
              <a:latin typeface="楷体" pitchFamily="49" charset="-122"/>
              <a:ea typeface="楷体" pitchFamily="49" charset="-122"/>
            </a:endParaRPr>
          </a:p>
          <a:p>
            <a:pPr algn="r"/>
            <a:r>
              <a:rPr lang="zh-TW" altLang="en-US" sz="3200" b="1" dirty="0">
                <a:solidFill>
                  <a:schemeClr val="bg2"/>
                </a:solidFill>
                <a:latin typeface="楷体" pitchFamily="49" charset="-122"/>
                <a:ea typeface="楷体" pitchFamily="49" charset="-122"/>
              </a:rPr>
              <a:t>                             </a:t>
            </a:r>
            <a:r>
              <a:rPr lang="en-US" altLang="zh-TW" sz="3200" b="1" dirty="0">
                <a:solidFill>
                  <a:schemeClr val="bg2"/>
                </a:solidFill>
                <a:latin typeface="楷体" pitchFamily="49" charset="-122"/>
                <a:ea typeface="楷体" pitchFamily="49" charset="-122"/>
              </a:rPr>
              <a:t>(</a:t>
            </a:r>
            <a:r>
              <a:rPr lang="zh-TW" altLang="en-US" sz="3200" b="1" dirty="0">
                <a:solidFill>
                  <a:schemeClr val="bg2"/>
                </a:solidFill>
                <a:latin typeface="楷体" pitchFamily="49" charset="-122"/>
                <a:ea typeface="楷体" pitchFamily="49" charset="-122"/>
              </a:rPr>
              <a:t>馬太</a:t>
            </a:r>
            <a:r>
              <a:rPr lang="en-US" altLang="zh-TW" sz="3200" b="1" dirty="0">
                <a:solidFill>
                  <a:schemeClr val="bg2"/>
                </a:solidFill>
                <a:latin typeface="楷体" pitchFamily="49" charset="-122"/>
                <a:ea typeface="楷体" pitchFamily="49" charset="-122"/>
              </a:rPr>
              <a:t>25:31-32)</a:t>
            </a:r>
            <a:endParaRPr lang="zh-TW" altLang="en-US" sz="3200" b="1" dirty="0">
              <a:solidFill>
                <a:schemeClr val="bg2"/>
              </a:solidFill>
              <a:latin typeface="楷体" pitchFamily="49" charset="-122"/>
              <a:ea typeface="楷体" pitchFamily="49" charset="-122"/>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zh-CN" altLang="en-US" sz="3600" dirty="0">
                <a:solidFill>
                  <a:schemeClr val="bg1"/>
                </a:solidFill>
                <a:latin typeface="KaiTi" panose="02010609060101010101" pitchFamily="49" charset="-122"/>
                <a:ea typeface="KaiTi" panose="02010609060101010101" pitchFamily="49" charset="-122"/>
              </a:rPr>
              <a:t>活着的外邦人的</a:t>
            </a:r>
            <a:r>
              <a:rPr lang="zh-CN" altLang="en-US" sz="3600" dirty="0">
                <a:latin typeface="KaiTi" panose="02010609060101010101" pitchFamily="49" charset="-122"/>
                <a:ea typeface="KaiTi" panose="02010609060101010101" pitchFamily="49" charset="-122"/>
              </a:rPr>
              <a:t>审判</a:t>
            </a:r>
            <a:endParaRPr lang="en-US" sz="3600" b="1" dirty="0">
              <a:solidFill>
                <a:srgbClr val="16165D"/>
              </a:solidFill>
              <a:latin typeface="KaiTi" panose="02010609060101010101" pitchFamily="49" charset="-122"/>
              <a:ea typeface="KaiTi" panose="02010609060101010101" pitchFamily="49" charset="-122"/>
              <a:cs typeface="Arial"/>
            </a:endParaRPr>
          </a:p>
        </p:txBody>
      </p:sp>
      <p:sp>
        <p:nvSpPr>
          <p:cNvPr id="8" name="TextBox 7"/>
          <p:cNvSpPr txBox="1">
            <a:spLocks noChangeArrowheads="1"/>
          </p:cNvSpPr>
          <p:nvPr/>
        </p:nvSpPr>
        <p:spPr bwMode="auto">
          <a:xfrm>
            <a:off x="58164" y="4346120"/>
            <a:ext cx="9144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800" b="1" baseline="30000" dirty="0">
                <a:solidFill>
                  <a:srgbClr val="000000"/>
                </a:solidFill>
              </a:rPr>
              <a:t>32 </a:t>
            </a:r>
            <a:r>
              <a:rPr lang="zh-CN" altLang="en-US" sz="2800" b="1" dirty="0">
                <a:solidFill>
                  <a:srgbClr val="FF0000"/>
                </a:solidFill>
                <a:latin typeface="KaiTi" panose="02010609060101010101" pitchFamily="49" charset="-122"/>
                <a:ea typeface="KaiTi" panose="02010609060101010101" pitchFamily="49" charset="-122"/>
              </a:rPr>
              <a:t>万族要聚集在他面前，</a:t>
            </a:r>
            <a:r>
              <a:rPr lang="zh-CN" altLang="en-US" sz="2800" b="1" dirty="0">
                <a:latin typeface="KaiTi" panose="02010609060101010101" pitchFamily="49" charset="-122"/>
                <a:ea typeface="KaiTi" panose="02010609060101010101" pitchFamily="49" charset="-122"/>
              </a:rPr>
              <a:t>他要把他们彼此分开，好象牧羊人把绵羊和山羊分开一样： </a:t>
            </a:r>
            <a:r>
              <a:rPr lang="en-US" altLang="zh-CN" sz="2800" b="1" baseline="30000" dirty="0">
                <a:latin typeface="KaiTi" panose="02010609060101010101" pitchFamily="49" charset="-122"/>
                <a:ea typeface="KaiTi" panose="02010609060101010101" pitchFamily="49" charset="-122"/>
              </a:rPr>
              <a:t>33</a:t>
            </a:r>
            <a:r>
              <a:rPr lang="en-US" altLang="zh-CN" sz="2800" b="1" dirty="0">
                <a:latin typeface="KaiTi" panose="02010609060101010101" pitchFamily="49" charset="-122"/>
                <a:ea typeface="KaiTi" panose="02010609060101010101" pitchFamily="49" charset="-122"/>
              </a:rPr>
              <a:t> </a:t>
            </a:r>
            <a:r>
              <a:rPr lang="zh-CN" altLang="en-US" sz="2800" b="1" dirty="0">
                <a:latin typeface="KaiTi" panose="02010609060101010101" pitchFamily="49" charset="-122"/>
                <a:ea typeface="KaiTi" panose="02010609060101010101" pitchFamily="49" charset="-122"/>
              </a:rPr>
              <a:t>把绵羊放在右边，山羊放在左边。 </a:t>
            </a:r>
            <a:r>
              <a:rPr lang="en-US" altLang="zh-CN" sz="2800" b="1" baseline="30000" dirty="0">
                <a:latin typeface="KaiTi" panose="02010609060101010101" pitchFamily="49" charset="-122"/>
                <a:ea typeface="KaiTi" panose="02010609060101010101" pitchFamily="49" charset="-122"/>
              </a:rPr>
              <a:t>34 </a:t>
            </a:r>
            <a:r>
              <a:rPr lang="zh-CN" altLang="en-US" sz="2800" b="1" dirty="0">
                <a:latin typeface="KaiTi" panose="02010609060101010101" pitchFamily="49" charset="-122"/>
                <a:ea typeface="KaiTi" panose="02010609060101010101" pitchFamily="49" charset="-122"/>
              </a:rPr>
              <a:t>那时，王要对右边的说：‘蒙我父赐福的，来承受创世以来为你们预备好的国吧</a:t>
            </a:r>
            <a:r>
              <a:rPr lang="zh-CN" altLang="en-US" sz="2800" b="1" dirty="0"/>
              <a:t>。</a:t>
            </a:r>
            <a:r>
              <a:rPr lang="mr-IN" altLang="ja-JP" sz="2800" b="1" dirty="0">
                <a:solidFill>
                  <a:srgbClr val="000000"/>
                </a:solidFill>
              </a:rPr>
              <a:t>“</a:t>
            </a:r>
            <a:r>
              <a:rPr lang="en-US" altLang="ja-JP" sz="2800" b="1" dirty="0">
                <a:solidFill>
                  <a:srgbClr val="000000"/>
                </a:solidFill>
              </a:rPr>
              <a:t> </a:t>
            </a:r>
          </a:p>
          <a:p>
            <a:r>
              <a:rPr lang="en-US" altLang="ja-JP" sz="2800" b="1" dirty="0">
                <a:solidFill>
                  <a:srgbClr val="000000"/>
                </a:solidFill>
              </a:rPr>
              <a:t>(</a:t>
            </a:r>
            <a:r>
              <a:rPr lang="zh-CN" altLang="en-US" sz="2800" b="1" dirty="0">
                <a:solidFill>
                  <a:srgbClr val="000000"/>
                </a:solidFill>
                <a:latin typeface="KaiTi" panose="02010609060101010101" pitchFamily="49" charset="-122"/>
                <a:ea typeface="KaiTi" panose="02010609060101010101" pitchFamily="49" charset="-122"/>
              </a:rPr>
              <a:t>马太</a:t>
            </a:r>
            <a:r>
              <a:rPr lang="en-US" altLang="ja-JP" sz="2800" b="1" dirty="0">
                <a:solidFill>
                  <a:srgbClr val="000000"/>
                </a:solidFill>
              </a:rPr>
              <a:t> 25:31-34 </a:t>
            </a:r>
            <a:r>
              <a:rPr lang="en-US" altLang="zh-CN" sz="2800" b="1" dirty="0">
                <a:solidFill>
                  <a:srgbClr val="000000"/>
                </a:solidFill>
              </a:rPr>
              <a:t>CNV</a:t>
            </a:r>
            <a:r>
              <a:rPr lang="en-US" altLang="ja-JP" sz="2800" b="1" dirty="0">
                <a:solidFill>
                  <a:srgbClr val="000000"/>
                </a:solidFill>
              </a:rPr>
              <a:t>).</a:t>
            </a:r>
            <a:endParaRPr lang="en-US" sz="2800" b="1" dirty="0">
              <a:solidFill>
                <a:srgbClr val="000000"/>
              </a:solidFill>
            </a:endParaRPr>
          </a:p>
        </p:txBody>
      </p:sp>
      <p:sp>
        <p:nvSpPr>
          <p:cNvPr id="9" name="TextBox 8"/>
          <p:cNvSpPr txBox="1">
            <a:spLocks noChangeArrowheads="1"/>
          </p:cNvSpPr>
          <p:nvPr/>
        </p:nvSpPr>
        <p:spPr bwMode="auto">
          <a:xfrm>
            <a:off x="5867400" y="1512888"/>
            <a:ext cx="3048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800" b="1" baseline="30000" dirty="0">
                <a:solidFill>
                  <a:srgbClr val="000000"/>
                </a:solidFill>
              </a:rPr>
              <a:t>31 </a:t>
            </a:r>
            <a:r>
              <a:rPr lang="mr-IN" altLang="ja-JP" sz="2800" b="1" dirty="0">
                <a:solidFill>
                  <a:srgbClr val="000000"/>
                </a:solidFill>
              </a:rPr>
              <a:t>"</a:t>
            </a:r>
            <a:r>
              <a:rPr lang="zh-CN" altLang="en-US" sz="2800" b="1" dirty="0">
                <a:solidFill>
                  <a:srgbClr val="000000"/>
                </a:solidFill>
                <a:latin typeface="KaiTi" panose="02010609060101010101" pitchFamily="49" charset="-122"/>
                <a:ea typeface="KaiTi" panose="02010609060101010101" pitchFamily="49" charset="-122"/>
              </a:rPr>
              <a:t>当人子在他的荣耀里，带着所有的使者降临的时候，他要坐在荣耀的宝座上</a:t>
            </a:r>
            <a:r>
              <a:rPr lang="zh-CN" altLang="en-US" sz="2800" b="1" dirty="0">
                <a:solidFill>
                  <a:srgbClr val="000000"/>
                </a:solidFill>
              </a:rPr>
              <a:t>。</a:t>
            </a:r>
            <a:endParaRPr lang="en-US" sz="2800" b="1" dirty="0">
              <a:solidFill>
                <a:srgbClr val="000000"/>
              </a:solidFill>
            </a:endParaRPr>
          </a:p>
        </p:txBody>
      </p:sp>
    </p:spTree>
    <p:extLst>
      <p:ext uri="{BB962C8B-B14F-4D97-AF65-F5344CB8AC3E}">
        <p14:creationId xmlns:p14="http://schemas.microsoft.com/office/powerpoint/2010/main" val="1878981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zh-CN" altLang="en-US" sz="3600" dirty="0">
                <a:solidFill>
                  <a:schemeClr val="bg1"/>
                </a:solidFill>
                <a:latin typeface="KaiTi" panose="02010609060101010101" pitchFamily="49" charset="-122"/>
                <a:ea typeface="KaiTi" panose="02010609060101010101" pitchFamily="49" charset="-122"/>
              </a:rPr>
              <a:t>活着的外邦人的</a:t>
            </a:r>
            <a:r>
              <a:rPr lang="zh-CN" altLang="en-US" sz="3600" dirty="0">
                <a:latin typeface="KaiTi" panose="02010609060101010101" pitchFamily="49" charset="-122"/>
                <a:ea typeface="KaiTi" panose="02010609060101010101" pitchFamily="49" charset="-122"/>
              </a:rPr>
              <a:t>审判</a:t>
            </a:r>
            <a:endParaRPr lang="en-US" sz="3600" b="1" dirty="0">
              <a:solidFill>
                <a:srgbClr val="16165D"/>
              </a:solidFill>
              <a:latin typeface="Arial"/>
              <a:ea typeface="+mj-ea"/>
              <a:cs typeface="Arial"/>
            </a:endParaRPr>
          </a:p>
        </p:txBody>
      </p:sp>
      <p:sp>
        <p:nvSpPr>
          <p:cNvPr id="7" name="TextBox 6"/>
          <p:cNvSpPr txBox="1">
            <a:spLocks noChangeArrowheads="1"/>
          </p:cNvSpPr>
          <p:nvPr/>
        </p:nvSpPr>
        <p:spPr bwMode="auto">
          <a:xfrm>
            <a:off x="75824" y="4134814"/>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43 </a:t>
            </a:r>
            <a:r>
              <a:rPr lang="en-US" altLang="zh-CN" b="1" dirty="0">
                <a:solidFill>
                  <a:srgbClr val="000000"/>
                </a:solidFill>
              </a:rPr>
              <a:t> </a:t>
            </a:r>
            <a:r>
              <a:rPr lang="zh-CN" altLang="en-US" b="1" dirty="0">
                <a:solidFill>
                  <a:srgbClr val="000000"/>
                </a:solidFill>
                <a:latin typeface="KaiTi" panose="02010609060101010101" pitchFamily="49" charset="-122"/>
                <a:ea typeface="KaiTi" panose="02010609060101010101" pitchFamily="49" charset="-122"/>
              </a:rPr>
              <a:t>我作旅客，你们没有接待我；我赤身露体，你们没有给我衣服</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穿；我病了，我在监里，你们没有看顾我。’ </a:t>
            </a:r>
            <a:r>
              <a:rPr lang="en-US" altLang="zh-CN" b="1" baseline="30000" dirty="0">
                <a:solidFill>
                  <a:srgbClr val="000000"/>
                </a:solidFill>
                <a:latin typeface="KaiTi" panose="02010609060101010101" pitchFamily="49" charset="-122"/>
                <a:ea typeface="KaiTi" panose="02010609060101010101" pitchFamily="49" charset="-122"/>
              </a:rPr>
              <a:t>44</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他们就回答：‘主</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啊，我们甚么时候见你饿了、渴了、作旅客、赤身露体、病了，或在监里，却没有服事你呢？’ </a:t>
            </a:r>
            <a:r>
              <a:rPr lang="en-US" altLang="zh-CN" b="1" baseline="30000" dirty="0">
                <a:solidFill>
                  <a:srgbClr val="000000"/>
                </a:solidFill>
                <a:latin typeface="KaiTi" panose="02010609060101010101" pitchFamily="49" charset="-122"/>
                <a:ea typeface="KaiTi" panose="02010609060101010101" pitchFamily="49" charset="-122"/>
              </a:rPr>
              <a:t>45</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王要回答他们：‘我实在告诉你们，这些事你们既然没有作在一个最小的身上，就是没有作在我的身上了。’ </a:t>
            </a:r>
            <a:r>
              <a:rPr lang="en-US" altLang="zh-CN" b="1" baseline="30000" dirty="0">
                <a:solidFill>
                  <a:srgbClr val="000000"/>
                </a:solidFill>
                <a:latin typeface="KaiTi" panose="02010609060101010101" pitchFamily="49" charset="-122"/>
                <a:ea typeface="KaiTi" panose="02010609060101010101" pitchFamily="49" charset="-122"/>
              </a:rPr>
              <a:t>46</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他们要进入永远的刑罚，义人却要进入永生。</a:t>
            </a:r>
            <a:r>
              <a:rPr lang="mr-IN" altLang="ja-JP" b="1" dirty="0">
                <a:solidFill>
                  <a:srgbClr val="000000"/>
                </a:solidFill>
                <a:latin typeface="KaiTi" panose="02010609060101010101" pitchFamily="49" charset="-122"/>
                <a:ea typeface="KaiTi" panose="02010609060101010101" pitchFamily="49" charset="-122"/>
              </a:rPr>
              <a:t>"</a:t>
            </a:r>
            <a:r>
              <a:rPr lang="en-US" altLang="ja-JP" b="1" dirty="0">
                <a:solidFill>
                  <a:srgbClr val="000000"/>
                </a:solidFill>
                <a:latin typeface="KaiTi" panose="02010609060101010101" pitchFamily="49" charset="-122"/>
                <a:ea typeface="KaiTi" panose="02010609060101010101" pitchFamily="49" charset="-122"/>
              </a:rPr>
              <a:t> </a:t>
            </a:r>
          </a:p>
          <a:p>
            <a:r>
              <a:rPr lang="en-US" altLang="ja-JP" b="1" dirty="0">
                <a:solidFill>
                  <a:srgbClr val="000000"/>
                </a:solidFill>
                <a:latin typeface="KaiTi" panose="02010609060101010101" pitchFamily="49" charset="-122"/>
                <a:ea typeface="KaiTi" panose="02010609060101010101" pitchFamily="49" charset="-122"/>
              </a:rPr>
              <a:t>(</a:t>
            </a:r>
            <a:r>
              <a:rPr lang="zh-CN" altLang="en-US" b="1" dirty="0">
                <a:solidFill>
                  <a:srgbClr val="000000"/>
                </a:solidFill>
                <a:latin typeface="KaiTi" panose="02010609060101010101" pitchFamily="49" charset="-122"/>
                <a:ea typeface="KaiTi" panose="02010609060101010101" pitchFamily="49" charset="-122"/>
              </a:rPr>
              <a:t>马太 </a:t>
            </a:r>
            <a:r>
              <a:rPr lang="en-US" altLang="ja-JP" b="1" dirty="0">
                <a:solidFill>
                  <a:srgbClr val="000000"/>
                </a:solidFill>
                <a:latin typeface="KaiTi" panose="02010609060101010101" pitchFamily="49" charset="-122"/>
                <a:ea typeface="KaiTi" panose="02010609060101010101" pitchFamily="49" charset="-122"/>
              </a:rPr>
              <a:t>25:41-46 </a:t>
            </a:r>
            <a:r>
              <a:rPr lang="en-US" altLang="zh-CN" b="1" dirty="0">
                <a:solidFill>
                  <a:srgbClr val="000000"/>
                </a:solidFill>
                <a:latin typeface="KaiTi" panose="02010609060101010101" pitchFamily="49" charset="-122"/>
                <a:ea typeface="KaiTi" panose="02010609060101010101" pitchFamily="49" charset="-122"/>
              </a:rPr>
              <a:t>CNV</a:t>
            </a:r>
            <a:r>
              <a:rPr lang="en-US" altLang="ja-JP" b="1" dirty="0">
                <a:solidFill>
                  <a:srgbClr val="000000"/>
                </a:solidFill>
                <a:latin typeface="KaiTi" panose="02010609060101010101" pitchFamily="49" charset="-122"/>
                <a:ea typeface="KaiTi" panose="02010609060101010101" pitchFamily="49" charset="-122"/>
              </a:rPr>
              <a:t>).</a:t>
            </a:r>
            <a:endParaRPr lang="en-US" b="1" dirty="0">
              <a:solidFill>
                <a:srgbClr val="000000"/>
              </a:solidFill>
              <a:latin typeface="KaiTi" panose="02010609060101010101" pitchFamily="49" charset="-122"/>
              <a:ea typeface="KaiTi" panose="02010609060101010101" pitchFamily="49" charset="-122"/>
            </a:endParaRPr>
          </a:p>
        </p:txBody>
      </p:sp>
      <p:sp>
        <p:nvSpPr>
          <p:cNvPr id="9" name="TextBox 8"/>
          <p:cNvSpPr txBox="1">
            <a:spLocks noChangeArrowheads="1"/>
          </p:cNvSpPr>
          <p:nvPr/>
        </p:nvSpPr>
        <p:spPr bwMode="auto">
          <a:xfrm>
            <a:off x="5791200" y="868363"/>
            <a:ext cx="3429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41 </a:t>
            </a:r>
            <a:r>
              <a:rPr lang="mr-IN" altLang="ja-JP" b="1" dirty="0">
                <a:solidFill>
                  <a:srgbClr val="000000"/>
                </a:solidFill>
              </a:rPr>
              <a:t>"</a:t>
            </a:r>
            <a:r>
              <a:rPr lang="zh-CN" altLang="en-US" b="1" dirty="0">
                <a:solidFill>
                  <a:srgbClr val="000000"/>
                </a:solidFill>
                <a:latin typeface="KaiTi" panose="02010609060101010101" pitchFamily="49" charset="-122"/>
                <a:ea typeface="KaiTi" panose="02010609060101010101" pitchFamily="49" charset="-122"/>
              </a:rPr>
              <a:t>王也要对左边的说：‘你们这被咒诅的，离开我，到为魔鬼和他的使者所预备的永火里去</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吧！ </a:t>
            </a:r>
            <a:r>
              <a:rPr lang="en-US" altLang="zh-CN" b="1" baseline="30000" dirty="0">
                <a:solidFill>
                  <a:srgbClr val="000000"/>
                </a:solidFill>
                <a:latin typeface="KaiTi" panose="02010609060101010101" pitchFamily="49" charset="-122"/>
                <a:ea typeface="KaiTi" panose="02010609060101010101" pitchFamily="49" charset="-122"/>
              </a:rPr>
              <a:t>42</a:t>
            </a:r>
            <a:r>
              <a:rPr lang="en-US" altLang="zh-CN" b="1" dirty="0">
                <a:solidFill>
                  <a:srgbClr val="000000"/>
                </a:solidFill>
                <a:latin typeface="KaiTi" panose="02010609060101010101" pitchFamily="49" charset="-122"/>
                <a:ea typeface="KaiTi" panose="02010609060101010101" pitchFamily="49" charset="-122"/>
              </a:rPr>
              <a:t> </a:t>
            </a:r>
            <a:r>
              <a:rPr lang="zh-CN" altLang="en-US" b="1" dirty="0">
                <a:solidFill>
                  <a:srgbClr val="000000"/>
                </a:solidFill>
                <a:latin typeface="KaiTi" panose="02010609060101010101" pitchFamily="49" charset="-122"/>
                <a:ea typeface="KaiTi" panose="02010609060101010101" pitchFamily="49" charset="-122"/>
              </a:rPr>
              <a:t>因为我饿了，你们没有给我吃；我渴</a:t>
            </a:r>
            <a:endParaRPr lang="en-US" altLang="zh-CN" b="1" dirty="0">
              <a:solidFill>
                <a:srgbClr val="000000"/>
              </a:solidFill>
              <a:latin typeface="KaiTi" panose="02010609060101010101" pitchFamily="49" charset="-122"/>
              <a:ea typeface="KaiTi" panose="02010609060101010101" pitchFamily="49" charset="-122"/>
            </a:endParaRPr>
          </a:p>
          <a:p>
            <a:r>
              <a:rPr lang="zh-CN" altLang="en-US" b="1" dirty="0">
                <a:solidFill>
                  <a:srgbClr val="000000"/>
                </a:solidFill>
                <a:latin typeface="KaiTi" panose="02010609060101010101" pitchFamily="49" charset="-122"/>
                <a:ea typeface="KaiTi" panose="02010609060101010101" pitchFamily="49" charset="-122"/>
              </a:rPr>
              <a:t>了，你们没有给我喝</a:t>
            </a:r>
            <a:r>
              <a:rPr lang="zh-CN" altLang="en-US" b="1" dirty="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507242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516688" y="3357563"/>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357563"/>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endParaRPr lang="en-US" sz="1200">
                <a:solidFill>
                  <a:srgbClr val="FFFFCC"/>
                </a:solidFill>
                <a:cs typeface="+mn-cs"/>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sz="1200">
                <a:solidFill>
                  <a:srgbClr val="FFFFCC"/>
                </a:solidFill>
                <a:cs typeface="+mn-cs"/>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sz="1200">
                <a:solidFill>
                  <a:srgbClr val="FFFFCC"/>
                </a:solidFill>
                <a:cs typeface="+mn-cs"/>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sz="1200">
                <a:solidFill>
                  <a:srgbClr val="FFFFCC"/>
                </a:solidFill>
                <a:cs typeface="+mn-cs"/>
              </a:endParaRPr>
            </a:p>
          </p:txBody>
        </p:sp>
      </p:grpSp>
      <p:sp>
        <p:nvSpPr>
          <p:cNvPr id="409603" name="Rectangle 35"/>
          <p:cNvSpPr>
            <a:spLocks noChangeArrowheads="1"/>
          </p:cNvSpPr>
          <p:nvPr/>
        </p:nvSpPr>
        <p:spPr bwMode="auto">
          <a:xfrm>
            <a:off x="-71438"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sz="1200">
              <a:solidFill>
                <a:srgbClr val="FFFFCC"/>
              </a:solidFill>
              <a:cs typeface="+mn-cs"/>
            </a:endParaRPr>
          </a:p>
        </p:txBody>
      </p:sp>
      <p:sp>
        <p:nvSpPr>
          <p:cNvPr id="409604" name="Rectangle 4"/>
          <p:cNvSpPr>
            <a:spLocks noGrp="1" noChangeArrowheads="1"/>
          </p:cNvSpPr>
          <p:nvPr>
            <p:ph type="title" idx="4294967295"/>
          </p:nvPr>
        </p:nvSpPr>
        <p:spPr>
          <a:xfrm>
            <a:off x="971550" y="609600"/>
            <a:ext cx="7129463" cy="646331"/>
          </a:xfrm>
        </p:spPr>
        <p:txBody>
          <a:bodyPr anchor="t">
            <a:spAutoFit/>
          </a:bodyPr>
          <a:lstStyle/>
          <a:p>
            <a:pPr eaLnBrk="1" hangingPunct="1"/>
            <a:r>
              <a:rPr lang="zh-CN" altLang="en-US" sz="3600" dirty="0"/>
              <a:t>橄榄山论语概述</a:t>
            </a:r>
            <a:endParaRPr lang="en-US" sz="3600" b="1" dirty="0">
              <a:latin typeface="Arial" charset="0"/>
            </a:endParaRP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cs typeface="Arial" charset="0"/>
              </a:rPr>
              <a:t>27</a:t>
            </a:r>
          </a:p>
        </p:txBody>
      </p:sp>
      <p:sp>
        <p:nvSpPr>
          <p:cNvPr id="409606" name="TextBox 1"/>
          <p:cNvSpPr txBox="1">
            <a:spLocks noChangeArrowheads="1"/>
          </p:cNvSpPr>
          <p:nvPr/>
        </p:nvSpPr>
        <p:spPr bwMode="auto">
          <a:xfrm>
            <a:off x="2195513" y="3151188"/>
            <a:ext cx="1296987" cy="2778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教会时代</a:t>
            </a:r>
            <a:endParaRPr lang="en-US" sz="1200" b="1" dirty="0">
              <a:solidFill>
                <a:srgbClr val="220011"/>
              </a:solidFill>
            </a:endParaRPr>
          </a:p>
        </p:txBody>
      </p:sp>
      <p:sp>
        <p:nvSpPr>
          <p:cNvPr id="409607" name="TextBox 5"/>
          <p:cNvSpPr txBox="1">
            <a:spLocks noChangeArrowheads="1"/>
          </p:cNvSpPr>
          <p:nvPr/>
        </p:nvSpPr>
        <p:spPr bwMode="auto">
          <a:xfrm>
            <a:off x="7667625" y="3151188"/>
            <a:ext cx="1296988" cy="2778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千禧年</a:t>
            </a:r>
            <a:endParaRPr lang="en-US" sz="1200" b="1" dirty="0">
              <a:solidFill>
                <a:srgbClr val="220011"/>
              </a:solidFill>
            </a:endParaRPr>
          </a:p>
        </p:txBody>
      </p:sp>
      <p:sp>
        <p:nvSpPr>
          <p:cNvPr id="409608" name="TextBox 6"/>
          <p:cNvSpPr txBox="1">
            <a:spLocks noChangeArrowheads="1"/>
          </p:cNvSpPr>
          <p:nvPr/>
        </p:nvSpPr>
        <p:spPr bwMode="auto">
          <a:xfrm>
            <a:off x="5940425" y="3151188"/>
            <a:ext cx="1295400" cy="2778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灾难</a:t>
            </a:r>
            <a:endParaRPr lang="en-US" sz="1200" b="1" dirty="0">
              <a:solidFill>
                <a:srgbClr val="220011"/>
              </a:solidFill>
            </a:endParaRPr>
          </a:p>
        </p:txBody>
      </p:sp>
      <p:sp>
        <p:nvSpPr>
          <p:cNvPr id="409609" name="TextBox 7"/>
          <p:cNvSpPr txBox="1">
            <a:spLocks noChangeArrowheads="1"/>
          </p:cNvSpPr>
          <p:nvPr/>
        </p:nvSpPr>
        <p:spPr bwMode="auto">
          <a:xfrm>
            <a:off x="1403350" y="4089400"/>
            <a:ext cx="2447925"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以色列被分散</a:t>
            </a:r>
            <a:endParaRPr lang="en-US" sz="1200" b="1" dirty="0">
              <a:solidFill>
                <a:srgbClr val="220011"/>
              </a:solidFill>
            </a:endParaRPr>
          </a:p>
          <a:p>
            <a:pPr algn="ctr"/>
            <a:r>
              <a:rPr lang="zh-CN" altLang="en-US" sz="1200" b="1" dirty="0">
                <a:solidFill>
                  <a:srgbClr val="220011"/>
                </a:solidFill>
              </a:rPr>
              <a:t>路</a:t>
            </a:r>
            <a:r>
              <a:rPr lang="en-US" sz="1200" b="1" dirty="0">
                <a:solidFill>
                  <a:srgbClr val="220011"/>
                </a:solidFill>
              </a:rPr>
              <a:t> 21:24</a:t>
            </a:r>
          </a:p>
        </p:txBody>
      </p:sp>
      <p:sp>
        <p:nvSpPr>
          <p:cNvPr id="409610" name="TextBox 8"/>
          <p:cNvSpPr txBox="1">
            <a:spLocks noChangeArrowheads="1"/>
          </p:cNvSpPr>
          <p:nvPr/>
        </p:nvSpPr>
        <p:spPr bwMode="auto">
          <a:xfrm>
            <a:off x="3932287" y="4089400"/>
            <a:ext cx="164782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归回应许之地</a:t>
            </a:r>
            <a:endParaRPr lang="en-US" sz="1200" b="1" dirty="0">
              <a:solidFill>
                <a:srgbClr val="220011"/>
              </a:solidFill>
            </a:endParaRPr>
          </a:p>
        </p:txBody>
      </p:sp>
      <p:sp>
        <p:nvSpPr>
          <p:cNvPr id="409611" name="TextBox 10"/>
          <p:cNvSpPr txBox="1">
            <a:spLocks noChangeArrowheads="1"/>
          </p:cNvSpPr>
          <p:nvPr/>
        </p:nvSpPr>
        <p:spPr bwMode="auto">
          <a:xfrm>
            <a:off x="6165850" y="5765800"/>
            <a:ext cx="29432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取自撒冷。可班</a:t>
            </a:r>
            <a:br>
              <a:rPr lang="en-US" sz="1200" b="1" dirty="0">
                <a:solidFill>
                  <a:srgbClr val="FFFFFF"/>
                </a:solidFill>
              </a:rPr>
            </a:br>
            <a:r>
              <a:rPr lang="zh-CN" altLang="en-US" sz="1200" b="1" dirty="0">
                <a:solidFill>
                  <a:srgbClr val="FFFFFF"/>
                </a:solidFill>
              </a:rPr>
              <a:t>启示录表</a:t>
            </a:r>
            <a:r>
              <a:rPr lang="en-US" sz="1200" b="1" dirty="0">
                <a:solidFill>
                  <a:srgbClr val="FFFFFF"/>
                </a:solidFill>
              </a:rPr>
              <a:t> (1979), 48</a:t>
            </a:r>
          </a:p>
        </p:txBody>
      </p:sp>
      <p:sp>
        <p:nvSpPr>
          <p:cNvPr id="409612" name="TextBox 11"/>
          <p:cNvSpPr txBox="1">
            <a:spLocks noChangeArrowheads="1"/>
          </p:cNvSpPr>
          <p:nvPr/>
        </p:nvSpPr>
        <p:spPr bwMode="auto">
          <a:xfrm>
            <a:off x="6370638" y="3505200"/>
            <a:ext cx="12969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大灾难</a:t>
            </a:r>
            <a:endParaRPr lang="en-US" sz="1200" b="1" dirty="0">
              <a:solidFill>
                <a:srgbClr val="FFFFFF"/>
              </a:solidFill>
            </a:endParaRPr>
          </a:p>
          <a:p>
            <a:pPr algn="ctr"/>
            <a:r>
              <a:rPr lang="zh-CN" altLang="en-US" sz="1200" b="1" dirty="0">
                <a:solidFill>
                  <a:srgbClr val="FFFFFF"/>
                </a:solidFill>
              </a:rPr>
              <a:t>但</a:t>
            </a:r>
            <a:r>
              <a:rPr lang="en-US" sz="1200" b="1" dirty="0">
                <a:solidFill>
                  <a:srgbClr val="FFFFFF"/>
                </a:solidFill>
              </a:rPr>
              <a:t> 9:27 </a:t>
            </a:r>
          </a:p>
          <a:p>
            <a:pPr algn="ctr"/>
            <a:r>
              <a:rPr lang="zh-CN" altLang="en-US" sz="1200" b="1" dirty="0">
                <a:solidFill>
                  <a:srgbClr val="FFFFFF"/>
                </a:solidFill>
              </a:rPr>
              <a:t>太</a:t>
            </a:r>
            <a:r>
              <a:rPr lang="en-US" sz="1200" b="1" dirty="0">
                <a:solidFill>
                  <a:srgbClr val="FFFFFF"/>
                </a:solidFill>
              </a:rPr>
              <a:t> 24:15</a:t>
            </a:r>
          </a:p>
        </p:txBody>
      </p:sp>
      <p:sp>
        <p:nvSpPr>
          <p:cNvPr id="409613" name="TextBox 12"/>
          <p:cNvSpPr txBox="1">
            <a:spLocks noChangeArrowheads="1"/>
          </p:cNvSpPr>
          <p:nvPr/>
        </p:nvSpPr>
        <p:spPr bwMode="auto">
          <a:xfrm>
            <a:off x="7667625" y="3970338"/>
            <a:ext cx="14414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外邦国的审判</a:t>
            </a:r>
            <a:endParaRPr lang="en-US" sz="1200" b="1" dirty="0">
              <a:solidFill>
                <a:srgbClr val="FFFFFF"/>
              </a:solidFill>
            </a:endParaRPr>
          </a:p>
          <a:p>
            <a:pPr algn="ctr"/>
            <a:r>
              <a:rPr lang="zh-CN" altLang="en-US" sz="1200" b="1" dirty="0">
                <a:solidFill>
                  <a:srgbClr val="FFFFFF"/>
                </a:solidFill>
              </a:rPr>
              <a:t>太</a:t>
            </a:r>
            <a:r>
              <a:rPr lang="en-US" sz="1200" b="1" dirty="0">
                <a:solidFill>
                  <a:srgbClr val="FFFFFF"/>
                </a:solidFill>
              </a:rPr>
              <a:t> 25:31-46</a:t>
            </a:r>
          </a:p>
        </p:txBody>
      </p:sp>
      <p:sp>
        <p:nvSpPr>
          <p:cNvPr id="409614" name="TextBox 13"/>
          <p:cNvSpPr txBox="1">
            <a:spLocks noChangeArrowheads="1"/>
          </p:cNvSpPr>
          <p:nvPr/>
        </p:nvSpPr>
        <p:spPr bwMode="auto">
          <a:xfrm>
            <a:off x="1042988" y="1739900"/>
            <a:ext cx="129698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耶路撒冷</a:t>
            </a:r>
            <a:endParaRPr lang="en-US" altLang="zh-CN" sz="1200" b="1" dirty="0">
              <a:solidFill>
                <a:srgbClr val="FFFFFF"/>
              </a:solidFill>
            </a:endParaRPr>
          </a:p>
          <a:p>
            <a:pPr algn="ctr"/>
            <a:r>
              <a:rPr lang="zh-CN" altLang="en-US" sz="1200" b="1" dirty="0">
                <a:solidFill>
                  <a:srgbClr val="FFFFFF"/>
                </a:solidFill>
              </a:rPr>
              <a:t>第二次被陷</a:t>
            </a:r>
            <a:endParaRPr lang="en-US" sz="1200" b="1" dirty="0">
              <a:solidFill>
                <a:srgbClr val="FFFFFF"/>
              </a:solidFill>
            </a:endParaRPr>
          </a:p>
          <a:p>
            <a:pPr algn="ctr"/>
            <a:r>
              <a:rPr lang="en-US" sz="1200" b="1" dirty="0">
                <a:solidFill>
                  <a:srgbClr val="FFFFFF"/>
                </a:solidFill>
              </a:rPr>
              <a:t>A.D 70</a:t>
            </a:r>
          </a:p>
        </p:txBody>
      </p:sp>
      <p:sp>
        <p:nvSpPr>
          <p:cNvPr id="409615" name="TextBox 14"/>
          <p:cNvSpPr txBox="1">
            <a:spLocks noChangeArrowheads="1"/>
          </p:cNvSpPr>
          <p:nvPr/>
        </p:nvSpPr>
        <p:spPr bwMode="auto">
          <a:xfrm>
            <a:off x="4572000" y="1739900"/>
            <a:ext cx="151288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被提</a:t>
            </a:r>
            <a:endParaRPr lang="en-US" sz="1200" b="1" dirty="0">
              <a:solidFill>
                <a:srgbClr val="FFFFFF"/>
              </a:solidFill>
            </a:endParaRPr>
          </a:p>
          <a:p>
            <a:pPr algn="ctr"/>
            <a:r>
              <a:rPr lang="zh-CN" altLang="en-US" sz="1200" b="1" dirty="0">
                <a:solidFill>
                  <a:srgbClr val="FFFFFF"/>
                </a:solidFill>
              </a:rPr>
              <a:t>帖前</a:t>
            </a:r>
            <a:endParaRPr lang="en-US" sz="1200" b="1" dirty="0">
              <a:solidFill>
                <a:srgbClr val="FFFFFF"/>
              </a:solidFill>
            </a:endParaRPr>
          </a:p>
          <a:p>
            <a:pPr algn="ctr"/>
            <a:r>
              <a:rPr lang="en-US" sz="1200" b="1" dirty="0">
                <a:solidFill>
                  <a:srgbClr val="FFFFFF"/>
                </a:solidFill>
              </a:rPr>
              <a:t>4:14-17</a:t>
            </a:r>
          </a:p>
        </p:txBody>
      </p:sp>
      <p:sp>
        <p:nvSpPr>
          <p:cNvPr id="409616" name="TextBox 15"/>
          <p:cNvSpPr txBox="1">
            <a:spLocks noChangeArrowheads="1"/>
          </p:cNvSpPr>
          <p:nvPr/>
        </p:nvSpPr>
        <p:spPr bwMode="auto">
          <a:xfrm>
            <a:off x="5795963" y="1739900"/>
            <a:ext cx="1296987"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耶路撒冷</a:t>
            </a:r>
            <a:endParaRPr lang="en-US" altLang="zh-CN" sz="1200" b="1" dirty="0">
              <a:solidFill>
                <a:srgbClr val="FFFFFF"/>
              </a:solidFill>
            </a:endParaRPr>
          </a:p>
          <a:p>
            <a:pPr algn="ctr"/>
            <a:r>
              <a:rPr lang="zh-CN" altLang="en-US" sz="1200" b="1" dirty="0">
                <a:solidFill>
                  <a:srgbClr val="FFFFFF"/>
                </a:solidFill>
              </a:rPr>
              <a:t>第三次被陷</a:t>
            </a:r>
            <a:endParaRPr lang="en-US" sz="1200" b="1" dirty="0">
              <a:solidFill>
                <a:srgbClr val="FFFFFF"/>
              </a:solidFill>
            </a:endParaRPr>
          </a:p>
          <a:p>
            <a:pPr algn="ctr"/>
            <a:endParaRPr lang="en-US" sz="1200" b="1" dirty="0">
              <a:solidFill>
                <a:srgbClr val="FFFFFF"/>
              </a:solidFill>
            </a:endParaRPr>
          </a:p>
        </p:txBody>
      </p:sp>
      <p:sp>
        <p:nvSpPr>
          <p:cNvPr id="409617" name="TextBox 16"/>
          <p:cNvSpPr txBox="1">
            <a:spLocks noChangeArrowheads="1"/>
          </p:cNvSpPr>
          <p:nvPr/>
        </p:nvSpPr>
        <p:spPr bwMode="auto">
          <a:xfrm>
            <a:off x="6804025" y="1739900"/>
            <a:ext cx="16478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圣徒第二次再来</a:t>
            </a:r>
            <a:endParaRPr lang="en-US" altLang="zh-CN" sz="1200" b="1" dirty="0">
              <a:solidFill>
                <a:srgbClr val="FFFFFF"/>
              </a:solidFill>
            </a:endParaRPr>
          </a:p>
          <a:p>
            <a:pPr algn="ctr"/>
            <a:r>
              <a:rPr lang="zh-CN" altLang="en-US" sz="1200" b="1" dirty="0">
                <a:solidFill>
                  <a:srgbClr val="FFFFFF"/>
                </a:solidFill>
              </a:rPr>
              <a:t>太</a:t>
            </a:r>
            <a:r>
              <a:rPr lang="en-US" sz="1200" b="1" dirty="0">
                <a:solidFill>
                  <a:srgbClr val="FFFFFF"/>
                </a:solidFill>
              </a:rPr>
              <a:t> 23:39; 24:30</a:t>
            </a:r>
          </a:p>
        </p:txBody>
      </p:sp>
      <p:sp>
        <p:nvSpPr>
          <p:cNvPr id="409618" name="TextBox 1"/>
          <p:cNvSpPr txBox="1">
            <a:spLocks noChangeArrowheads="1"/>
          </p:cNvSpPr>
          <p:nvPr/>
        </p:nvSpPr>
        <p:spPr bwMode="auto">
          <a:xfrm>
            <a:off x="179388" y="3151188"/>
            <a:ext cx="1296987" cy="2778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220011"/>
                </a:solidFill>
              </a:rPr>
              <a:t>以色列</a:t>
            </a:r>
            <a:endParaRPr lang="en-US" sz="1200" b="1" dirty="0">
              <a:solidFill>
                <a:srgbClr val="220011"/>
              </a:solidFill>
            </a:endParaRPr>
          </a:p>
        </p:txBody>
      </p:sp>
      <p:sp>
        <p:nvSpPr>
          <p:cNvPr id="409619" name="TextBox 1"/>
          <p:cNvSpPr txBox="1">
            <a:spLocks noChangeArrowheads="1"/>
          </p:cNvSpPr>
          <p:nvPr/>
        </p:nvSpPr>
        <p:spPr bwMode="auto">
          <a:xfrm>
            <a:off x="-144463" y="4519613"/>
            <a:ext cx="971551"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a:solidFill>
                  <a:srgbClr val="FFFFFF"/>
                </a:solidFill>
              </a:rPr>
              <a:t>606 B.C.</a:t>
            </a:r>
          </a:p>
        </p:txBody>
      </p:sp>
      <p:sp>
        <p:nvSpPr>
          <p:cNvPr id="409620" name="TextBox 13"/>
          <p:cNvSpPr txBox="1">
            <a:spLocks noChangeArrowheads="1"/>
          </p:cNvSpPr>
          <p:nvPr/>
        </p:nvSpPr>
        <p:spPr bwMode="auto">
          <a:xfrm>
            <a:off x="46038" y="1739900"/>
            <a:ext cx="10779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耶路撒冷</a:t>
            </a:r>
            <a:endParaRPr lang="en-US" altLang="zh-CN" sz="1200" b="1" dirty="0">
              <a:solidFill>
                <a:srgbClr val="FFFFFF"/>
              </a:solidFill>
            </a:endParaRPr>
          </a:p>
          <a:p>
            <a:pPr algn="ctr"/>
            <a:r>
              <a:rPr lang="zh-CN" altLang="en-US" sz="1200" b="1" dirty="0">
                <a:solidFill>
                  <a:srgbClr val="FFFFFF"/>
                </a:solidFill>
              </a:rPr>
              <a:t>第一次被陷</a:t>
            </a:r>
            <a:endParaRPr lang="en-US" altLang="zh-CN" sz="1200" b="1" dirty="0">
              <a:solidFill>
                <a:srgbClr val="FFFFFF"/>
              </a:solidFill>
            </a:endParaRPr>
          </a:p>
          <a:p>
            <a:pPr algn="ctr"/>
            <a:r>
              <a:rPr lang="en-US" sz="1200" b="1" dirty="0">
                <a:solidFill>
                  <a:srgbClr val="FFFFFF"/>
                </a:solidFill>
              </a:rPr>
              <a:t>586 B.C.</a:t>
            </a:r>
          </a:p>
        </p:txBody>
      </p:sp>
      <p:cxnSp>
        <p:nvCxnSpPr>
          <p:cNvPr id="409621" name="Straight Arrow Connector 20"/>
          <p:cNvCxnSpPr>
            <a:cxnSpLocks noChangeShapeType="1"/>
          </p:cNvCxnSpPr>
          <p:nvPr/>
        </p:nvCxnSpPr>
        <p:spPr bwMode="auto">
          <a:xfrm>
            <a:off x="547688" y="2420938"/>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619250" y="2420938"/>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420938"/>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516688" y="2420938"/>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7625" y="2420938"/>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708275" y="4519613"/>
            <a:ext cx="2943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1200" b="1" dirty="0">
                <a:solidFill>
                  <a:srgbClr val="FFFFFF"/>
                </a:solidFill>
              </a:rPr>
              <a:t>外邦人的时代</a:t>
            </a:r>
            <a:r>
              <a:rPr lang="en-US" sz="1200" b="1" dirty="0">
                <a:solidFill>
                  <a:srgbClr val="FFFFFF"/>
                </a:solidFill>
              </a:rPr>
              <a:t>  </a:t>
            </a:r>
            <a:r>
              <a:rPr lang="zh-CN" altLang="en-US" sz="1200" b="1" dirty="0">
                <a:solidFill>
                  <a:srgbClr val="FFFFFF"/>
                </a:solidFill>
              </a:rPr>
              <a:t>路</a:t>
            </a:r>
            <a:r>
              <a:rPr lang="en-US" sz="1200" b="1" dirty="0">
                <a:solidFill>
                  <a:srgbClr val="FFFFFF"/>
                </a:solidFill>
              </a:rPr>
              <a:t> 21:24</a:t>
            </a:r>
          </a:p>
        </p:txBody>
      </p:sp>
      <p:cxnSp>
        <p:nvCxnSpPr>
          <p:cNvPr id="409629"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sz="1200">
                <a:solidFill>
                  <a:srgbClr val="FFFFCC"/>
                </a:solidFill>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sz="1200">
                <a:solidFill>
                  <a:srgbClr val="FFFFCC"/>
                </a:solidFill>
                <a:ea typeface="ＭＳ Ｐゴシック" charset="-128"/>
                <a:cs typeface="ＭＳ Ｐゴシック" charset="-128"/>
              </a:endParaRPr>
            </a:p>
          </p:txBody>
        </p:sp>
      </p:gr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a:solidFill>
                  <a:srgbClr val="000000"/>
                </a:solidFill>
                <a:latin typeface="Segoe UI" panose="020B0502040204020203" pitchFamily="34" charset="0"/>
                <a:cs typeface="Segoe UI" panose="020B0502040204020203" pitchFamily="34" charset="0"/>
              </a:rPr>
              <a:t> </a:t>
            </a:r>
            <a:endParaRPr lang="en-US" altLang="en-US" sz="1800">
              <a:solidFill>
                <a:srgbClr val="FFFFCC"/>
              </a:solidFill>
              <a:cs typeface="+mn-cs"/>
            </a:endParaRPr>
          </a:p>
          <a:p>
            <a:pPr fontAlgn="t"/>
            <a:r>
              <a:rPr lang="en-US" altLang="en-US" sz="1100">
                <a:solidFill>
                  <a:srgbClr val="222222"/>
                </a:solidFill>
                <a:latin typeface="Segoe UI" panose="020B0502040204020203" pitchFamily="34" charset="0"/>
                <a:cs typeface="Segoe UI" panose="020B0502040204020203" pitchFamily="34" charset="0"/>
              </a:rPr>
              <a:t>Chinese Simplified  </a:t>
            </a:r>
            <a:endParaRPr lang="en-US" altLang="en-US" sz="900">
              <a:solidFill>
                <a:srgbClr val="000000"/>
              </a:solidFill>
              <a:latin typeface="Segoe UI" panose="020B0502040204020203" pitchFamily="34" charset="0"/>
              <a:cs typeface="Segoe UI" panose="020B0502040204020203" pitchFamily="34" charset="0"/>
            </a:endParaRPr>
          </a:p>
          <a:p>
            <a:pPr fontAlgn="t"/>
            <a:r>
              <a:rPr lang="en-US" altLang="en-US" sz="800">
                <a:solidFill>
                  <a:srgbClr val="222222"/>
                </a:solidFill>
                <a:latin typeface="Segoe UI" panose="020B0502040204020203" pitchFamily="34" charset="0"/>
                <a:cs typeface="Segoe UI" panose="020B0502040204020203" pitchFamily="34" charset="0"/>
              </a:rPr>
              <a:t>English</a:t>
            </a:r>
            <a:endParaRPr lang="en-US" altLang="en-US" sz="800">
              <a:solidFill>
                <a:srgbClr val="000000"/>
              </a:solidFill>
              <a:latin typeface="Segoe UI" panose="020B0502040204020203" pitchFamily="34" charset="0"/>
              <a:cs typeface="Segoe UI" panose="020B0502040204020203" pitchFamily="34" charset="0"/>
            </a:endParaRPr>
          </a:p>
          <a:p>
            <a:pPr fontAlgn="t"/>
            <a:r>
              <a:rPr lang="en-US" altLang="en-US" sz="1000">
                <a:solidFill>
                  <a:srgbClr val="444444"/>
                </a:solidFill>
                <a:latin typeface="Segoe UI" panose="020B0502040204020203" pitchFamily="34" charset="0"/>
                <a:cs typeface="Segoe UI" panose="020B0502040204020203" pitchFamily="34" charset="0"/>
              </a:rPr>
              <a:t>橄榄山话语概述</a:t>
            </a:r>
            <a:endParaRPr lang="en-US" altLang="en-US" sz="1100">
              <a:solidFill>
                <a:srgbClr val="222222"/>
              </a:solidFill>
              <a:latin typeface="Segoe UI" panose="020B0502040204020203" pitchFamily="34" charset="0"/>
              <a:cs typeface="Segoe UI" panose="020B0502040204020203" pitchFamily="34" charset="0"/>
            </a:endParaRPr>
          </a:p>
        </p:txBody>
      </p:sp>
      <p:pic>
        <p:nvPicPr>
          <p:cNvPr id="152578" name="Picture 2" descr="https://ssl.microsofttranslator.com/static/220107/img/downarrow_gra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2063" y="-84138"/>
            <a:ext cx="247650" cy="1524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01497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IV. (11:1–16:12) </a:t>
            </a:r>
            <a:r>
              <a:rPr lang="en-US" altLang="zh-TW" b="1" dirty="0" err="1">
                <a:solidFill>
                  <a:srgbClr val="FFFFFF"/>
                </a:solidFill>
                <a:latin typeface="楷体" pitchFamily="49" charset="-122"/>
                <a:ea typeface="楷体" pitchFamily="49" charset="-122"/>
                <a:cs typeface="Times New Roman" charset="0"/>
              </a:rPr>
              <a:t>基督作</a:t>
            </a:r>
            <a:r>
              <a:rPr lang="zh-TW" altLang="en-US" b="1" dirty="0">
                <a:solidFill>
                  <a:srgbClr val="FFFFFF"/>
                </a:solidFill>
                <a:latin typeface="楷体" pitchFamily="49" charset="-122"/>
                <a:ea typeface="楷体" pitchFamily="49" charset="-122"/>
                <a:cs typeface="Times New Roman" charset="0"/>
              </a:rPr>
              <a:t>為彌賽亞</a:t>
            </a:r>
            <a:r>
              <a:rPr lang="zh-CN" altLang="en-US" b="1" dirty="0">
                <a:solidFill>
                  <a:srgbClr val="FFFFFF"/>
                </a:solidFill>
                <a:latin typeface="楷体" pitchFamily="49" charset="-122"/>
                <a:ea typeface="楷体" pitchFamily="49" charset="-122"/>
                <a:cs typeface="Times New Roman" charset="0"/>
              </a:rPr>
              <a:t>在最终被钉十架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所</a:t>
            </a:r>
            <a:endParaRPr lang="en-US" altLang="zh-CN" b="1" dirty="0">
              <a:solidFill>
                <a:srgbClr val="FFFFFF"/>
              </a:solidFill>
              <a:latin typeface="楷体" pitchFamily="49" charset="-122"/>
              <a:ea typeface="楷体" pitchFamily="49" charset="-122"/>
              <a:cs typeface="Times New Roman" charset="0"/>
            </a:endParaRPr>
          </a:p>
          <a:p>
            <a:pPr algn="ctr" eaLnBrk="1" hangingPunct="1"/>
            <a:r>
              <a:rPr lang="zh-TW" altLang="en-US" b="1" dirty="0">
                <a:solidFill>
                  <a:srgbClr val="FFFFFF"/>
                </a:solidFill>
                <a:latin typeface="楷体" pitchFamily="49" charset="-122"/>
                <a:ea typeface="楷体" pitchFamily="49" charset="-122"/>
                <a:cs typeface="Times New Roman" charset="0"/>
              </a:rPr>
              <a:t>     </a:t>
            </a:r>
            <a:r>
              <a:rPr lang="zh-CN" altLang="en-US" b="1" dirty="0">
                <a:solidFill>
                  <a:srgbClr val="FFFFFF"/>
                </a:solidFill>
                <a:latin typeface="楷体" pitchFamily="49" charset="-122"/>
                <a:ea typeface="楷体" pitchFamily="49" charset="-122"/>
                <a:cs typeface="Times New Roman" charset="0"/>
              </a:rPr>
              <a:t>以耶稣介绍了在他最终被接纳前，</a:t>
            </a:r>
            <a:r>
              <a:rPr lang="zh-TW" altLang="en-US" b="1" dirty="0">
                <a:solidFill>
                  <a:srgbClr val="FFFFFF"/>
                </a:solidFill>
                <a:latin typeface="楷体" pitchFamily="49" charset="-122"/>
                <a:ea typeface="楷体" pitchFamily="49" charset="-122"/>
                <a:cs typeface="Times New Roman" charset="0"/>
              </a:rPr>
              <a:t>兩</a:t>
            </a:r>
            <a:r>
              <a:rPr lang="zh-CN" altLang="en-US" b="1" dirty="0">
                <a:solidFill>
                  <a:srgbClr val="FFFFFF"/>
                </a:solidFill>
                <a:latin typeface="楷体" pitchFamily="49" charset="-122"/>
                <a:ea typeface="楷体" pitchFamily="49" charset="-122"/>
                <a:cs typeface="Times New Roman" charset="0"/>
              </a:rPr>
              <a:t>次降</a:t>
            </a:r>
            <a:r>
              <a:rPr lang="zh-TW" altLang="en-US" b="1" dirty="0">
                <a:solidFill>
                  <a:srgbClr val="FFFFFF"/>
                </a:solidFill>
                <a:latin typeface="楷体" pitchFamily="49" charset="-122"/>
                <a:ea typeface="楷体" pitchFamily="49" charset="-122"/>
                <a:cs typeface="Times New Roman" charset="0"/>
              </a:rPr>
              <a:t>臨</a:t>
            </a:r>
            <a:r>
              <a:rPr lang="zh-CN" altLang="en-US" b="1" dirty="0">
                <a:solidFill>
                  <a:srgbClr val="FFFFFF"/>
                </a:solidFill>
                <a:latin typeface="楷体" pitchFamily="49" charset="-122"/>
                <a:ea typeface="楷体" pitchFamily="49" charset="-122"/>
                <a:cs typeface="Times New Roman" charset="0"/>
              </a:rPr>
              <a:t>之</a:t>
            </a:r>
            <a:r>
              <a:rPr lang="zh-TW" altLang="en-US" b="1" dirty="0">
                <a:solidFill>
                  <a:srgbClr val="FFFFFF"/>
                </a:solidFill>
                <a:latin typeface="楷体" pitchFamily="49" charset="-122"/>
                <a:ea typeface="楷体" pitchFamily="49" charset="-122"/>
                <a:cs typeface="Times New Roman" charset="0"/>
              </a:rPr>
              <a:t>間</a:t>
            </a:r>
            <a:r>
              <a:rPr lang="zh-CN" altLang="en-US" b="1" dirty="0">
                <a:solidFill>
                  <a:srgbClr val="FFFFFF"/>
                </a:solidFill>
                <a:latin typeface="楷体" pitchFamily="49" charset="-122"/>
                <a:ea typeface="楷体" pitchFamily="49" charset="-122"/>
                <a:cs typeface="Times New Roman" charset="0"/>
              </a:rPr>
              <a:t>的</a:t>
            </a:r>
            <a:r>
              <a:rPr lang="zh-TW" altLang="en-US" b="1" dirty="0">
                <a:solidFill>
                  <a:srgbClr val="FFFFFF"/>
                </a:solidFill>
                <a:latin typeface="楷体" pitchFamily="49" charset="-122"/>
                <a:ea typeface="楷体" pitchFamily="49" charset="-122"/>
                <a:cs typeface="Times New Roman" charset="0"/>
              </a:rPr>
              <a:t>時</a:t>
            </a:r>
            <a:r>
              <a:rPr lang="zh-CN" altLang="en-US" b="1" dirty="0">
                <a:solidFill>
                  <a:srgbClr val="FFFFFF"/>
                </a:solidFill>
                <a:latin typeface="楷体" pitchFamily="49" charset="-122"/>
                <a:ea typeface="楷体" pitchFamily="49" charset="-122"/>
                <a:cs typeface="Times New Roman" charset="0"/>
              </a:rPr>
              <a:t>期，以及他在向外邦人的事工中向人接受神的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的延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0" name="Text Box 5"/>
          <p:cNvSpPr txBox="1">
            <a:spLocks noChangeArrowheads="1"/>
          </p:cNvSpPr>
          <p:nvPr/>
        </p:nvSpPr>
        <p:spPr bwMode="auto">
          <a:xfrm>
            <a:off x="-36512"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 (16:13–20:34) </a:t>
            </a:r>
            <a:r>
              <a:rPr lang="zh-CN" altLang="en-US" b="1" dirty="0">
                <a:solidFill>
                  <a:srgbClr val="FFFFFF"/>
                </a:solidFill>
                <a:latin typeface="楷体" pitchFamily="49" charset="-122"/>
                <a:ea typeface="楷体" pitchFamily="49" charset="-122"/>
                <a:cs typeface="Times New Roman" charset="0"/>
              </a:rPr>
              <a:t>基督</a:t>
            </a:r>
            <a:r>
              <a:rPr lang="zh-TW" altLang="en-US" b="1" dirty="0">
                <a:solidFill>
                  <a:srgbClr val="FFFFFF"/>
                </a:solidFill>
                <a:latin typeface="楷体" pitchFamily="49" charset="-122"/>
                <a:ea typeface="楷体" pitchFamily="49" charset="-122"/>
                <a:cs typeface="Times New Roman" charset="0"/>
              </a:rPr>
              <a:t>預備</a:t>
            </a:r>
            <a:r>
              <a:rPr lang="zh-CN" altLang="en-US" b="1" dirty="0">
                <a:solidFill>
                  <a:srgbClr val="FFFFFF"/>
                </a:solidFill>
                <a:latin typeface="楷体" pitchFamily="49" charset="-122"/>
                <a:ea typeface="楷体" pitchFamily="49" charset="-122"/>
                <a:cs typeface="Times New Roman" charset="0"/>
              </a:rPr>
              <a:t>他的</a:t>
            </a:r>
            <a:r>
              <a:rPr lang="zh-TW" altLang="en-US" b="1" dirty="0">
                <a:solidFill>
                  <a:srgbClr val="FFFFFF"/>
                </a:solidFill>
                <a:latin typeface="楷体" pitchFamily="49" charset="-122"/>
                <a:ea typeface="楷体" pitchFamily="49" charset="-122"/>
                <a:cs typeface="Times New Roman" charset="0"/>
              </a:rPr>
              <a:t>門</a:t>
            </a:r>
            <a:r>
              <a:rPr lang="zh-CN" altLang="en-US" b="1" dirty="0">
                <a:solidFill>
                  <a:srgbClr val="FFFFFF"/>
                </a:solidFill>
                <a:latin typeface="楷体" pitchFamily="49" charset="-122"/>
                <a:ea typeface="楷体" pitchFamily="49" charset="-122"/>
                <a:cs typeface="Times New Roman" charset="0"/>
              </a:rPr>
              <a:t>徒了解他的位格和</a:t>
            </a:r>
            <a:r>
              <a:rPr lang="zh-TW" altLang="en-US" b="1" dirty="0">
                <a:solidFill>
                  <a:srgbClr val="FFFFFF"/>
                </a:solidFill>
                <a:latin typeface="楷体" pitchFamily="49" charset="-122"/>
                <a:ea typeface="楷体" pitchFamily="49" charset="-122"/>
                <a:cs typeface="Times New Roman" charset="0"/>
              </a:rPr>
              <a:t>計劃</a:t>
            </a:r>
            <a:r>
              <a:rPr lang="zh-CN" altLang="en-US" b="1" dirty="0">
                <a:solidFill>
                  <a:srgbClr val="FFFFFF"/>
                </a:solidFill>
                <a:latin typeface="楷体" pitchFamily="49" charset="-122"/>
                <a:ea typeface="楷体" pitchFamily="49" charset="-122"/>
                <a:cs typeface="Times New Roman" charset="0"/>
              </a:rPr>
              <a:t>，使他</a:t>
            </a:r>
            <a:r>
              <a:rPr lang="zh-TW" altLang="en-US" b="1" dirty="0">
                <a:solidFill>
                  <a:srgbClr val="FFFFFF"/>
                </a:solidFill>
                <a:latin typeface="楷体" pitchFamily="49" charset="-122"/>
                <a:ea typeface="楷体" pitchFamily="49" charset="-122"/>
                <a:cs typeface="Times New Roman" charset="0"/>
              </a:rPr>
              <a:t>們</a:t>
            </a:r>
            <a:r>
              <a:rPr lang="zh-CN" altLang="en-US" b="1" dirty="0">
                <a:solidFill>
                  <a:srgbClr val="FFFFFF"/>
                </a:solidFill>
                <a:latin typeface="楷体" pitchFamily="49" charset="-122"/>
                <a:ea typeface="楷体" pitchFamily="49" charset="-122"/>
                <a:cs typeface="Times New Roman" charset="0"/>
              </a:rPr>
              <a:t>可以在他受死</a:t>
            </a:r>
            <a:r>
              <a:rPr lang="zh-TW" altLang="en-US" b="1" dirty="0">
                <a:solidFill>
                  <a:srgbClr val="FFFFFF"/>
                </a:solidFill>
                <a:latin typeface="楷体" pitchFamily="49" charset="-122"/>
                <a:ea typeface="楷体" pitchFamily="49" charset="-122"/>
                <a:cs typeface="Times New Roman" charset="0"/>
              </a:rPr>
              <a:t>後</a:t>
            </a:r>
            <a:r>
              <a:rPr lang="zh-CN" altLang="en-US" b="1" dirty="0">
                <a:solidFill>
                  <a:srgbClr val="FFFFFF"/>
                </a:solidFill>
                <a:latin typeface="楷体" pitchFamily="49" charset="-122"/>
                <a:ea typeface="楷体" pitchFamily="49" charset="-122"/>
                <a:cs typeface="Times New Roman" charset="0"/>
              </a:rPr>
              <a:t>代表他</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的主</a:t>
            </a:r>
            <a:r>
              <a:rPr lang="zh-TW" altLang="en-US" b="1" dirty="0">
                <a:solidFill>
                  <a:srgbClr val="FFFFFF"/>
                </a:solidFill>
                <a:latin typeface="楷体" pitchFamily="49" charset="-122"/>
                <a:ea typeface="楷体" pitchFamily="49" charset="-122"/>
                <a:cs typeface="Times New Roman" charset="0"/>
              </a:rPr>
              <a:t>權</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VI. (21–27</a:t>
            </a:r>
            <a:r>
              <a:rPr lang="zh-TW" altLang="en-US" b="1" dirty="0">
                <a:solidFill>
                  <a:srgbClr val="FFFFFF"/>
                </a:solidFill>
                <a:latin typeface="楷体" pitchFamily="49" charset="-122"/>
                <a:ea typeface="楷体" pitchFamily="49" charset="-122"/>
                <a:cs typeface="Times New Roman" charset="0"/>
              </a:rPr>
              <a:t>章</a:t>
            </a:r>
            <a:r>
              <a:rPr lang="en-US" altLang="zh-TW" b="1" dirty="0">
                <a:solidFill>
                  <a:srgbClr val="FFFFFF"/>
                </a:solidFill>
                <a:latin typeface="楷体" pitchFamily="49" charset="-122"/>
                <a:ea typeface="楷体" pitchFamily="49" charset="-122"/>
                <a:cs typeface="Times New Roman" charset="0"/>
              </a:rPr>
              <a:t>) </a:t>
            </a:r>
            <a:r>
              <a:rPr lang="en-US" altLang="zh-TW" b="1" dirty="0" err="1">
                <a:solidFill>
                  <a:srgbClr val="FFFFFF"/>
                </a:solidFill>
                <a:latin typeface="楷体" pitchFamily="49" charset="-122"/>
                <a:ea typeface="楷体" pitchFamily="49" charset="-122"/>
                <a:cs typeface="Times New Roman" charset="0"/>
              </a:rPr>
              <a:t>基督正式的</a:t>
            </a:r>
            <a:r>
              <a:rPr lang="zh-TW" altLang="en-US" b="1" dirty="0">
                <a:solidFill>
                  <a:srgbClr val="FFFFFF"/>
                </a:solidFill>
                <a:latin typeface="楷体" pitchFamily="49" charset="-122"/>
                <a:ea typeface="楷体" pitchFamily="49" charset="-122"/>
                <a:cs typeface="Times New Roman" charset="0"/>
              </a:rPr>
              <a:t>講說</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他</a:t>
            </a:r>
            <a:r>
              <a:rPr lang="en-US" altLang="zh-TW" b="1" dirty="0">
                <a:solidFill>
                  <a:srgbClr val="FFFFFF"/>
                </a:solidFill>
                <a:latin typeface="楷体" pitchFamily="49" charset="-122"/>
                <a:ea typeface="楷体" pitchFamily="49" charset="-122"/>
                <a:cs typeface="Times New Roman" charset="0"/>
              </a:rPr>
              <a:t>作</a:t>
            </a:r>
            <a:r>
              <a:rPr lang="zh-TW" altLang="en-US" b="1" dirty="0">
                <a:solidFill>
                  <a:srgbClr val="FFFFFF"/>
                </a:solidFill>
                <a:latin typeface="楷体" pitchFamily="49" charset="-122"/>
                <a:ea typeface="楷体" pitchFamily="49" charset="-122"/>
                <a:cs typeface="Times New Roman" charset="0"/>
              </a:rPr>
              <a:t>為</a:t>
            </a:r>
            <a:r>
              <a:rPr lang="en-US" altLang="zh-TW" b="1" dirty="0" err="1">
                <a:solidFill>
                  <a:srgbClr val="FFFFFF"/>
                </a:solidFill>
                <a:latin typeface="楷体" pitchFamily="49" charset="-122"/>
                <a:ea typeface="楷体" pitchFamily="49" charset="-122"/>
                <a:cs typeface="Times New Roman" charset="0"/>
              </a:rPr>
              <a:t>以色列的王</a:t>
            </a:r>
            <a:r>
              <a:rPr lang="zh-CN" altLang="en-US" b="1" dirty="0">
                <a:solidFill>
                  <a:srgbClr val="FFFFFF"/>
                </a:solidFill>
                <a:latin typeface="楷体" pitchFamily="49" charset="-122"/>
                <a:ea typeface="楷体" pitchFamily="49" charset="-122"/>
                <a:cs typeface="Times New Roman" charset="0"/>
              </a:rPr>
              <a:t>在他</a:t>
            </a:r>
            <a:r>
              <a:rPr lang="zh-TW" altLang="en-US" b="1" dirty="0">
                <a:solidFill>
                  <a:srgbClr val="FFFFFF"/>
                </a:solidFill>
                <a:latin typeface="楷体" pitchFamily="49" charset="-122"/>
                <a:ea typeface="楷体" pitchFamily="49" charset="-122"/>
                <a:cs typeface="Times New Roman" charset="0"/>
              </a:rPr>
              <a:t>為</a:t>
            </a:r>
            <a:r>
              <a:rPr lang="zh-CN" altLang="en-US" b="1" dirty="0">
                <a:solidFill>
                  <a:srgbClr val="FFFFFF"/>
                </a:solidFill>
                <a:latin typeface="楷体" pitchFamily="49" charset="-122"/>
                <a:ea typeface="楷体" pitchFamily="49" charset="-122"/>
                <a:cs typeface="Times New Roman" charset="0"/>
              </a:rPr>
              <a:t>代</a:t>
            </a:r>
            <a:r>
              <a:rPr lang="zh-TW" altLang="en-US" b="1" dirty="0">
                <a:solidFill>
                  <a:srgbClr val="FFFFFF"/>
                </a:solidFill>
                <a:latin typeface="楷体" pitchFamily="49" charset="-122"/>
                <a:ea typeface="楷体" pitchFamily="49" charset="-122"/>
                <a:cs typeface="Times New Roman" charset="0"/>
              </a:rPr>
              <a:t>贖</a:t>
            </a:r>
            <a:r>
              <a:rPr lang="zh-CN" altLang="en-US" b="1" dirty="0">
                <a:solidFill>
                  <a:srgbClr val="FFFFFF"/>
                </a:solidFill>
                <a:latin typeface="楷体" pitchFamily="49" charset="-122"/>
                <a:ea typeface="楷体" pitchFamily="49" charset="-122"/>
                <a:cs typeface="Times New Roman" charset="0"/>
              </a:rPr>
              <a:t>而被钉十架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zh-CN" altLang="en-US" b="1" dirty="0">
                <a:solidFill>
                  <a:srgbClr val="FFFFFF"/>
                </a:solidFill>
                <a:latin typeface="楷体" pitchFamily="49" charset="-122"/>
                <a:ea typeface="楷体" pitchFamily="49" charset="-122"/>
                <a:cs typeface="Times New Roman" charset="0"/>
              </a:rPr>
              <a:t>，</a:t>
            </a:r>
            <a:r>
              <a:rPr lang="zh-TW" altLang="en-US" b="1" dirty="0">
                <a:solidFill>
                  <a:srgbClr val="FFFFFF"/>
                </a:solidFill>
                <a:latin typeface="楷体" pitchFamily="49" charset="-122"/>
                <a:ea typeface="楷体" pitchFamily="49" charset="-122"/>
                <a:cs typeface="Times New Roman" charset="0"/>
              </a:rPr>
              <a:t>顯</a:t>
            </a:r>
            <a:r>
              <a:rPr lang="zh-CN" altLang="en-US" b="1" dirty="0">
                <a:solidFill>
                  <a:srgbClr val="FFFFFF"/>
                </a:solidFill>
                <a:latin typeface="楷体" pitchFamily="49" charset="-122"/>
                <a:ea typeface="楷体" pitchFamily="49" charset="-122"/>
                <a:cs typeface="Times New Roman" charset="0"/>
              </a:rPr>
              <a:t>示</a:t>
            </a:r>
            <a:r>
              <a:rPr lang="zh-TW" altLang="en-US" b="1" dirty="0">
                <a:solidFill>
                  <a:srgbClr val="FFFFFF"/>
                </a:solidFill>
                <a:latin typeface="楷体" pitchFamily="49" charset="-122"/>
                <a:ea typeface="楷体" pitchFamily="49" charset="-122"/>
                <a:cs typeface="Times New Roman" charset="0"/>
              </a:rPr>
              <a:t>為甚麼</a:t>
            </a:r>
            <a:r>
              <a:rPr lang="zh-CN" altLang="en-US" b="1" dirty="0">
                <a:solidFill>
                  <a:srgbClr val="FFFFFF"/>
                </a:solidFill>
                <a:latin typeface="楷体" pitchFamily="49" charset="-122"/>
                <a:ea typeface="楷体" pitchFamily="49" charset="-122"/>
                <a:cs typeface="Times New Roman" charset="0"/>
              </a:rPr>
              <a:t>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被延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直到他再来。</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latin typeface="楷体" pitchFamily="49" charset="-122"/>
              <a:ea typeface="楷体" pitchFamily="49" charset="-122"/>
              <a:cs typeface="Times New Roman" charset="0"/>
            </a:endParaRP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zh-TW" altLang="en-US" sz="2400" b="1" kern="1200" dirty="0">
                <a:solidFill>
                  <a:schemeClr val="bg1"/>
                </a:solidFill>
                <a:latin typeface="楷体" pitchFamily="49" charset="-122"/>
                <a:ea typeface="楷体" pitchFamily="49" charset="-122"/>
                <a:cs typeface="Arial"/>
              </a:rPr>
              <a:t>大綱結語</a:t>
            </a:r>
            <a:endParaRPr lang="en-US" sz="2400" b="1" kern="1200" dirty="0">
              <a:solidFill>
                <a:schemeClr val="bg1"/>
              </a:solidFill>
              <a:latin typeface="楷体" pitchFamily="49" charset="-122"/>
              <a:ea typeface="楷体" pitchFamily="49" charset="-122"/>
              <a:cs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403976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algn="l" eaLnBrk="1" hangingPunct="1"/>
            <a:r>
              <a:rPr kumimoji="0" lang="zh-CN" altLang="en-US" sz="2400" u="sng"/>
              <a:t>释经思想</a:t>
            </a:r>
            <a:r>
              <a:rPr kumimoji="0" lang="en-US" altLang="zh-CN" sz="2400"/>
              <a:t>:</a:t>
            </a:r>
            <a:r>
              <a:rPr lang="zh-CN" altLang="en-US" sz="2400"/>
              <a:t>教会应该恢复或将犯罪信徒逐出教会的</a:t>
            </a:r>
            <a:r>
              <a:rPr lang="zh-CN" altLang="en-US" sz="2400">
                <a:solidFill>
                  <a:srgbClr val="FFFF00"/>
                </a:solidFill>
              </a:rPr>
              <a:t>原因</a:t>
            </a:r>
            <a:r>
              <a:rPr lang="zh-CN" altLang="en-US" sz="2400"/>
              <a:t>是实行上帝的权柄。</a:t>
            </a:r>
            <a:endParaRPr kumimoji="0" lang="zh-CN" altLang="en-US" sz="2400">
              <a:solidFill>
                <a:srgbClr val="FFFF00"/>
              </a:solidFill>
            </a:endParaRPr>
          </a:p>
        </p:txBody>
      </p:sp>
      <p:pic>
        <p:nvPicPr>
          <p:cNvPr id="15872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w="9525">
            <a:noFill/>
            <a:miter lim="800000"/>
            <a:headEnd/>
            <a:tailEnd/>
          </a:ln>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lvl="1" indent="-514350">
              <a:buFontTx/>
              <a:buAutoNum type="romanUcPeriod"/>
              <a:defRPr/>
            </a:pPr>
            <a:r>
              <a:rPr lang="en-US" b="1" dirty="0">
                <a:solidFill>
                  <a:srgbClr val="BBE0E3"/>
                </a:solidFill>
                <a:effectLst>
                  <a:glow rad="101600">
                    <a:srgbClr val="000000">
                      <a:alpha val="75000"/>
                    </a:srgbClr>
                  </a:glow>
                </a:effectLst>
                <a:ea typeface="ＭＳ Ｐゴシック" charset="-128"/>
                <a:cs typeface="ＭＳ Ｐゴシック"/>
              </a:rPr>
              <a:t>(15-17) </a:t>
            </a:r>
            <a:r>
              <a:rPr lang="zh-CN" altLang="en-US" dirty="0">
                <a:solidFill>
                  <a:srgbClr val="BBE0E3"/>
                </a:solidFill>
                <a:effectLst>
                  <a:glow rad="101600">
                    <a:srgbClr val="000000"/>
                  </a:glow>
                </a:effectLst>
                <a:latin typeface="Helvetica" charset="0"/>
                <a:cs typeface="ＭＳ Ｐゴシック"/>
              </a:rPr>
              <a:t>教会应正确的与犯罪的信徒徒重建关系的</a:t>
            </a:r>
            <a:r>
              <a:rPr lang="zh-CN" altLang="en-US" dirty="0">
                <a:solidFill>
                  <a:srgbClr val="FFFF00"/>
                </a:solidFill>
                <a:effectLst>
                  <a:glow rad="101600">
                    <a:srgbClr val="000000"/>
                  </a:glow>
                </a:effectLst>
                <a:latin typeface="Helvetica" charset="0"/>
                <a:cs typeface="ＭＳ Ｐゴシック"/>
              </a:rPr>
              <a:t>方法</a:t>
            </a:r>
            <a:r>
              <a:rPr lang="zh-CN" altLang="en-US" dirty="0">
                <a:solidFill>
                  <a:srgbClr val="BBE0E3"/>
                </a:solidFill>
                <a:effectLst>
                  <a:glow rad="101600">
                    <a:srgbClr val="000000"/>
                  </a:glow>
                </a:effectLst>
                <a:latin typeface="Helvetica" charset="0"/>
                <a:cs typeface="ＭＳ Ｐゴシック"/>
              </a:rPr>
              <a:t>是尽量不公开。</a:t>
            </a:r>
            <a:endParaRPr lang="en-US" b="1" dirty="0">
              <a:solidFill>
                <a:srgbClr val="BBE0E3"/>
              </a:solidFill>
              <a:effectLst>
                <a:glow rad="101600">
                  <a:srgbClr val="000000"/>
                </a:glow>
              </a:effectLst>
              <a:ea typeface="ＭＳ Ｐゴシック" charset="-128"/>
              <a:cs typeface="ＭＳ Ｐゴシック"/>
            </a:endParaRPr>
          </a:p>
          <a:p>
            <a:pPr marL="971550" lvl="1" indent="-514350">
              <a:buFontTx/>
              <a:buAutoNum type="romanUcPeriod"/>
              <a:defRPr/>
            </a:pPr>
            <a:endParaRPr lang="en-US" b="1" dirty="0">
              <a:solidFill>
                <a:srgbClr val="BBE0E3"/>
              </a:solidFill>
              <a:effectLst>
                <a:glow rad="101600">
                  <a:srgbClr val="000000">
                    <a:alpha val="75000"/>
                  </a:srgbClr>
                </a:glow>
              </a:effectLst>
              <a:ea typeface="ＭＳ Ｐゴシック" charset="-128"/>
              <a:cs typeface="ＭＳ Ｐゴシック"/>
            </a:endParaRPr>
          </a:p>
          <a:p>
            <a:pPr marL="971550" lvl="1" indent="-514350">
              <a:buFontTx/>
              <a:buAutoNum type="romanUcPeriod"/>
              <a:defRPr/>
            </a:pPr>
            <a:r>
              <a:rPr lang="en-US" b="1" dirty="0">
                <a:solidFill>
                  <a:srgbClr val="BBE0E3"/>
                </a:solidFill>
                <a:effectLst>
                  <a:glow rad="101600">
                    <a:srgbClr val="000000">
                      <a:alpha val="75000"/>
                    </a:srgbClr>
                  </a:glow>
                </a:effectLst>
                <a:ea typeface="ＭＳ Ｐゴシック" charset="-128"/>
                <a:cs typeface="ＭＳ Ｐゴシック"/>
              </a:rPr>
              <a:t>(18-20)</a:t>
            </a:r>
            <a:r>
              <a:rPr lang="zh-CN" altLang="en-US" dirty="0">
                <a:solidFill>
                  <a:srgbClr val="BBE0E3"/>
                </a:solidFill>
                <a:effectLst>
                  <a:glow rad="101600">
                    <a:srgbClr val="000000"/>
                  </a:glow>
                </a:effectLst>
                <a:latin typeface="Helvetica" charset="0"/>
                <a:cs typeface="ＭＳ Ｐゴシック"/>
              </a:rPr>
              <a:t>教会有权柄重建信徒或选择逐出犯罪的信徒的</a:t>
            </a:r>
            <a:r>
              <a:rPr lang="zh-CN" altLang="en-US" dirty="0">
                <a:solidFill>
                  <a:srgbClr val="FFFF00"/>
                </a:solidFill>
                <a:effectLst>
                  <a:glow rad="101600">
                    <a:srgbClr val="000000"/>
                  </a:glow>
                </a:effectLst>
                <a:latin typeface="Helvetica" charset="0"/>
                <a:cs typeface="ＭＳ Ｐゴシック"/>
              </a:rPr>
              <a:t>原因</a:t>
            </a:r>
            <a:r>
              <a:rPr lang="zh-CN" altLang="en-US" dirty="0">
                <a:solidFill>
                  <a:srgbClr val="BBE0E3"/>
                </a:solidFill>
                <a:effectLst>
                  <a:glow rad="101600">
                    <a:srgbClr val="000000"/>
                  </a:glow>
                </a:effectLst>
                <a:latin typeface="Helvetica" charset="0"/>
                <a:cs typeface="ＭＳ Ｐゴシック"/>
              </a:rPr>
              <a:t>是实行上帝的权柄。</a:t>
            </a:r>
            <a:endParaRPr lang="en-US" b="1" dirty="0">
              <a:solidFill>
                <a:srgbClr val="BBE0E3"/>
              </a:solidFill>
              <a:effectLst>
                <a:glow rad="101600">
                  <a:srgbClr val="000000"/>
                </a:glow>
              </a:effectLst>
              <a:ea typeface="ＭＳ Ｐゴシック" charset="-128"/>
              <a:cs typeface="ＭＳ Ｐゴシック"/>
            </a:endParaRPr>
          </a:p>
        </p:txBody>
      </p:sp>
    </p:spTree>
    <p:extLst>
      <p:ext uri="{BB962C8B-B14F-4D97-AF65-F5344CB8AC3E}">
        <p14:creationId xmlns:p14="http://schemas.microsoft.com/office/powerpoint/2010/main" val="45882714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耶稣是受膏者</a:t>
            </a:r>
            <a:endParaRPr lang="en-US" dirty="0"/>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马太</a:t>
            </a:r>
            <a:r>
              <a:rPr lang="en-US" sz="4000" b="1" dirty="0">
                <a:solidFill>
                  <a:srgbClr val="FFFFFF"/>
                </a:solidFill>
                <a:effectLst>
                  <a:outerShdw blurRad="50800" dist="88900" dir="2700000" algn="tl" rotWithShape="0">
                    <a:srgbClr val="000000"/>
                  </a:outerShdw>
                </a:effectLst>
              </a:rPr>
              <a:t> 26:6-13</a:t>
            </a:r>
          </a:p>
          <a:p>
            <a:pPr>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马可</a:t>
            </a:r>
            <a:r>
              <a:rPr lang="en-US" sz="4000" b="1" dirty="0">
                <a:solidFill>
                  <a:srgbClr val="FFFFFF"/>
                </a:solidFill>
                <a:effectLst>
                  <a:outerShdw blurRad="50800" dist="88900" dir="2700000" algn="tl" rotWithShape="0">
                    <a:srgbClr val="000000"/>
                  </a:outerShdw>
                </a:effectLst>
              </a:rPr>
              <a:t> 14:1-11</a:t>
            </a:r>
          </a:p>
          <a:p>
            <a:pPr>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约翰</a:t>
            </a:r>
            <a:r>
              <a:rPr lang="en-US" sz="4000" b="1" dirty="0">
                <a:solidFill>
                  <a:srgbClr val="FFFFFF"/>
                </a:solidFill>
                <a:effectLst>
                  <a:outerShdw blurRad="50800" dist="88900" dir="2700000" algn="tl" rotWithShape="0">
                    <a:srgbClr val="000000"/>
                  </a:outerShdw>
                </a:effectLst>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r>
              <a:rPr lang="zh-CN" altLang="en-US" dirty="0"/>
              <a:t>演出者： </a:t>
            </a:r>
            <a:r>
              <a:rPr lang="en-US" dirty="0"/>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9854647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1130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90527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4908094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685313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406067176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生命中最宝贵的财富，沉溺于你</a:t>
            </a:r>
            <a:endParaRPr lang="en-US" dirty="0"/>
          </a:p>
        </p:txBody>
      </p:sp>
    </p:spTree>
    <p:extLst>
      <p:ext uri="{BB962C8B-B14F-4D97-AF65-F5344CB8AC3E}">
        <p14:creationId xmlns:p14="http://schemas.microsoft.com/office/powerpoint/2010/main" val="16836243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在甜蜜的放弃中，让我被洒出来用完于你</a:t>
            </a:r>
            <a:endParaRPr lang="en-US" dirty="0"/>
          </a:p>
        </p:txBody>
      </p:sp>
    </p:spTree>
    <p:extLst>
      <p:ext uri="{BB962C8B-B14F-4D97-AF65-F5344CB8AC3E}">
        <p14:creationId xmlns:p14="http://schemas.microsoft.com/office/powerpoint/2010/main" val="123467102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被差遣到这世间来向我展示天父的爱，只为了爱而实行</a:t>
            </a:r>
            <a:endParaRPr lang="en-US" dirty="0"/>
          </a:p>
        </p:txBody>
      </p:sp>
    </p:spTree>
    <p:extLst>
      <p:ext uri="{BB962C8B-B14F-4D97-AF65-F5344CB8AC3E}">
        <p14:creationId xmlns:p14="http://schemas.microsoft.com/office/powerpoint/2010/main" val="18676588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你为了赦免我的罪犯而不惜代价，你已经耗尽并为我浪费了</a:t>
            </a:r>
            <a:endParaRPr lang="en-US" dirty="0"/>
          </a:p>
        </p:txBody>
      </p:sp>
    </p:spTree>
    <p:extLst>
      <p:ext uri="{BB962C8B-B14F-4D97-AF65-F5344CB8AC3E}">
        <p14:creationId xmlns:p14="http://schemas.microsoft.com/office/powerpoint/2010/main" val="3928051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p:spPr>
      </p:pic>
      <p:sp>
        <p:nvSpPr>
          <p:cNvPr id="929795" name="Rectangle 3"/>
          <p:cNvSpPr>
            <a:spLocks noGrp="1" noChangeArrowheads="1"/>
          </p:cNvSpPr>
          <p:nvPr>
            <p:ph type="title"/>
          </p:nvPr>
        </p:nvSpPr>
        <p:spPr>
          <a:xfrm>
            <a:off x="0" y="6005513"/>
            <a:ext cx="9180512"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zh-CN" altLang="en-US" sz="4800" b="1" dirty="0">
                <a:solidFill>
                  <a:schemeClr val="tx1"/>
                </a:solidFill>
                <a:latin typeface="黑体"/>
                <a:ea typeface="黑体"/>
                <a:cs typeface="黑体"/>
              </a:rPr>
              <a:t>十字路团</a:t>
            </a:r>
            <a:r>
              <a:rPr lang="en-US" sz="4800" b="1" dirty="0">
                <a:solidFill>
                  <a:schemeClr val="tx1"/>
                </a:solidFill>
                <a:latin typeface="Arial" charset="0"/>
                <a:ea typeface="ＭＳ Ｐゴシック" charset="0"/>
              </a:rPr>
              <a:t>(1981-83)</a:t>
            </a:r>
          </a:p>
        </p:txBody>
      </p:sp>
    </p:spTree>
    <p:extLst>
      <p:ext uri="{BB962C8B-B14F-4D97-AF65-F5344CB8AC3E}">
        <p14:creationId xmlns:p14="http://schemas.microsoft.com/office/powerpoint/2010/main" val="2581642111"/>
      </p:ext>
    </p:extLst>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2154432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r>
              <a:rPr lang="zh-CN" altLang="en-US" dirty="0"/>
              <a:t>主啊，为了我，你放弃所有尊荣，洒出了，为我而燃尽了</a:t>
            </a:r>
            <a:endParaRPr lang="en-US" dirty="0"/>
          </a:p>
        </p:txBody>
      </p:sp>
    </p:spTree>
    <p:extLst>
      <p:ext uri="{BB962C8B-B14F-4D97-AF65-F5344CB8AC3E}">
        <p14:creationId xmlns:p14="http://schemas.microsoft.com/office/powerpoint/2010/main" val="21510367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036743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7622724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9352466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3962400" y="1295400"/>
            <a:ext cx="5181600" cy="25146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b="1">
                <a:ea typeface="SimSun" charset="0"/>
                <a:cs typeface="SimSun" charset="0"/>
              </a:rPr>
              <a:t>带有雪花石膏罐子的妇女是抹大拉的马利亜吗？</a:t>
            </a:r>
            <a:endParaRPr lang="en-US" altLang="zh-CN" b="1">
              <a:ea typeface="SimSun" charset="0"/>
              <a:cs typeface="SimSun" charset="0"/>
            </a:endParaRPr>
          </a:p>
        </p:txBody>
      </p:sp>
      <p:sp>
        <p:nvSpPr>
          <p:cNvPr id="174083" name="Rectangle 3"/>
          <p:cNvSpPr>
            <a:spLocks noGrp="1" noChangeArrowheads="1"/>
          </p:cNvSpPr>
          <p:nvPr>
            <p:ph type="subTitle" idx="1"/>
          </p:nvPr>
        </p:nvSpPr>
        <p:spPr>
          <a:xfrm>
            <a:off x="4381500" y="4114800"/>
            <a:ext cx="4610100" cy="24384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sz="4000" b="1" i="1">
                <a:latin typeface="SimSun" charset="0"/>
                <a:ea typeface="SimSun" charset="0"/>
                <a:cs typeface="SimSun" charset="0"/>
              </a:rPr>
              <a:t>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路加福音没有提他的名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但在其它福音中清楚记说是伯大尼</a:t>
            </a:r>
            <a:r>
              <a:rPr lang="zh-CN" altLang="en-US" sz="4000" b="1">
                <a:latin typeface="SimSun" charset="0"/>
                <a:ea typeface="SimSun" charset="0"/>
                <a:cs typeface="SimSun" charset="0"/>
              </a:rPr>
              <a:t>的马利亜</a:t>
            </a:r>
            <a:endParaRPr lang="en-US" altLang="zh-CN" sz="4000" b="1" i="1">
              <a:latin typeface="SimSun" charset="0"/>
              <a:ea typeface="SimSun" charset="0"/>
              <a:cs typeface="SimSun" charset="0"/>
            </a:endParaRPr>
          </a:p>
        </p:txBody>
      </p:sp>
      <p:pic>
        <p:nvPicPr>
          <p:cNvPr id="479235"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9992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dissolve">
                                      <p:cBhvr>
                                        <p:cTn id="7" dur="500"/>
                                        <p:tgtEl>
                                          <p:spTgt spid="174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3">
                                            <p:txEl>
                                              <p:pRg st="0" end="0"/>
                                            </p:txEl>
                                          </p:spTgt>
                                        </p:tgtEl>
                                        <p:attrNameLst>
                                          <p:attrName>style.visibility</p:attrName>
                                        </p:attrNameLst>
                                      </p:cBhvr>
                                      <p:to>
                                        <p:strVal val="visible"/>
                                      </p:to>
                                    </p:set>
                                    <p:animEffect transition="in" filter="dissolve">
                                      <p:cBhvr>
                                        <p:cTn id="12" dur="500"/>
                                        <p:tgtEl>
                                          <p:spTgt spid="174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3"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prstClr val="black"/>
              </a:solidFill>
              <a:latin typeface="Times New Roman" charset="0"/>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prstClr val="black"/>
              </a:solidFill>
              <a:latin typeface="Times New Roman" charset="0"/>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eaLnBrk="1" hangingPunct="1"/>
            <a:endParaRPr lang="en-US">
              <a:solidFill>
                <a:prstClr val="black"/>
              </a:solidFill>
              <a:latin typeface="Times New Roman" charset="0"/>
              <a:cs typeface="+mn-cs"/>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428238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29151406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solidFill>
                <a:srgbClr val="000000"/>
              </a:solidFill>
              <a:latin typeface="Arial"/>
              <a:ea typeface="ＭＳ Ｐゴシック" charset="-128"/>
              <a:cs typeface="ＭＳ Ｐゴシック" charset="-128"/>
            </a:endParaRPr>
          </a:p>
        </p:txBody>
      </p:sp>
      <p:sp>
        <p:nvSpPr>
          <p:cNvPr id="179203" name="Text Box 3"/>
          <p:cNvSpPr txBox="1">
            <a:spLocks noChangeArrowheads="1"/>
          </p:cNvSpPr>
          <p:nvPr/>
        </p:nvSpPr>
        <p:spPr bwMode="auto">
          <a:xfrm>
            <a:off x="0" y="1052736"/>
            <a:ext cx="9144000" cy="579438"/>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dirty="0">
                <a:solidFill>
                  <a:srgbClr val="000000"/>
                </a:solidFill>
                <a:latin typeface="SimHei" pitchFamily="49" charset="-122"/>
                <a:ea typeface="SimHei" pitchFamily="49" charset="-122"/>
                <a:cs typeface="ＭＳ Ｐゴシック" charset="-128"/>
              </a:rPr>
              <a:t>所有四个福音书记载的共同点：</a:t>
            </a:r>
            <a:endParaRPr lang="en-US" sz="3200" b="1" dirty="0">
              <a:solidFill>
                <a:srgbClr val="000000"/>
              </a:solidFill>
              <a:latin typeface="Lucida Sans Unicode" charset="0"/>
            </a:endParaRPr>
          </a:p>
        </p:txBody>
      </p:sp>
      <p:sp>
        <p:nvSpPr>
          <p:cNvPr id="179204" name="Rectangle 4"/>
          <p:cNvSpPr>
            <a:spLocks noGrp="1" noChangeArrowheads="1"/>
          </p:cNvSpPr>
          <p:nvPr>
            <p:ph type="title"/>
          </p:nvPr>
        </p:nvSpPr>
        <p:spPr>
          <a:xfrm>
            <a:off x="179512" y="0"/>
            <a:ext cx="7772400" cy="830997"/>
          </a:xfrm>
        </p:spPr>
        <p:txBody>
          <a:bodyPr anchor="t">
            <a:spAutoFit/>
          </a:bodyPr>
          <a:lstStyle/>
          <a:p>
            <a:pPr eaLnBrk="1" hangingPunct="1">
              <a:defRPr/>
            </a:pPr>
            <a:r>
              <a:rPr lang="zh-CN" altLang="en-US" sz="4800" kern="1200" dirty="0">
                <a:solidFill>
                  <a:schemeClr val="bg1"/>
                </a:solidFill>
                <a:latin typeface="SimHei" pitchFamily="49" charset="-122"/>
                <a:ea typeface="SimHei" pitchFamily="49" charset="-122"/>
                <a:cs typeface="ＭＳ Ｐゴシック" charset="-128"/>
              </a:rPr>
              <a:t>耶稣的恩膏 </a:t>
            </a:r>
            <a:endParaRPr lang="en-US" sz="4800" b="1" dirty="0">
              <a:solidFill>
                <a:schemeClr val="bg1"/>
              </a:solidFill>
              <a:latin typeface="SimHei" pitchFamily="49" charset="-122"/>
              <a:ea typeface="SimHei" pitchFamily="49" charset="-122"/>
            </a:endParaRPr>
          </a:p>
        </p:txBody>
      </p:sp>
      <p:sp>
        <p:nvSpPr>
          <p:cNvPr id="179205" name="Text Box 5"/>
          <p:cNvSpPr txBox="1">
            <a:spLocks noChangeArrowheads="1"/>
          </p:cNvSpPr>
          <p:nvPr/>
        </p:nvSpPr>
        <p:spPr bwMode="auto">
          <a:xfrm>
            <a:off x="288925" y="2214563"/>
            <a:ext cx="885507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598488" indent="-5984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女子的突然访问</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耶稣的头和</a:t>
            </a:r>
            <a:r>
              <a:rPr lang="en-US" altLang="zh-CN" sz="3200" dirty="0">
                <a:solidFill>
                  <a:srgbClr val="000000"/>
                </a:solidFill>
                <a:latin typeface="SimHei" pitchFamily="49" charset="-122"/>
                <a:ea typeface="SimHei" pitchFamily="49" charset="-122"/>
                <a:cs typeface="ＭＳ Ｐゴシック" charset="-128"/>
              </a:rPr>
              <a:t>/</a:t>
            </a:r>
            <a:r>
              <a:rPr lang="zh-CN" altLang="en-US" sz="3200" dirty="0">
                <a:solidFill>
                  <a:srgbClr val="000000"/>
                </a:solidFill>
                <a:latin typeface="SimHei" pitchFamily="49" charset="-122"/>
                <a:ea typeface="SimHei" pitchFamily="49" charset="-122"/>
                <a:cs typeface="ＭＳ Ｐゴシック" charset="-128"/>
              </a:rPr>
              <a:t>或脚被受膏</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用她的头发擦他的脚</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弟子</a:t>
            </a:r>
            <a:r>
              <a:rPr lang="en-US" altLang="zh-CN" sz="3200" dirty="0">
                <a:solidFill>
                  <a:srgbClr val="000000"/>
                </a:solidFill>
                <a:latin typeface="SimHei" pitchFamily="49" charset="-122"/>
                <a:ea typeface="SimHei" pitchFamily="49" charset="-122"/>
                <a:cs typeface="ＭＳ Ｐゴシック" charset="-128"/>
              </a:rPr>
              <a:t>/</a:t>
            </a:r>
            <a:r>
              <a:rPr lang="zh-CN" altLang="en-US" sz="3200" dirty="0">
                <a:solidFill>
                  <a:srgbClr val="000000"/>
                </a:solidFill>
                <a:latin typeface="SimHei" pitchFamily="49" charset="-122"/>
                <a:ea typeface="SimHei" pitchFamily="49" charset="-122"/>
                <a:cs typeface="ＭＳ Ｐゴシック" charset="-128"/>
              </a:rPr>
              <a:t>犹大对浪费的投诉</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耶稣对门徒的斥责 </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在一个名男人叫西门的家</a:t>
            </a:r>
            <a:endParaRPr lang="en-US" altLang="zh-CN" sz="3200" dirty="0">
              <a:solidFill>
                <a:srgbClr val="000000"/>
              </a:solidFill>
              <a:latin typeface="SimHei" pitchFamily="49" charset="-122"/>
              <a:ea typeface="SimHei" pitchFamily="49" charset="-122"/>
              <a:cs typeface="ＭＳ Ｐゴシック" charset="-128"/>
            </a:endParaRPr>
          </a:p>
          <a:p>
            <a:pPr>
              <a:buFont typeface="Arial" charset="0"/>
              <a:buAutoNum type="arabicPeriod"/>
            </a:pPr>
            <a:r>
              <a:rPr lang="zh-CN" altLang="en-US" sz="3200" dirty="0">
                <a:solidFill>
                  <a:srgbClr val="000000"/>
                </a:solidFill>
                <a:latin typeface="SimHei" pitchFamily="49" charset="-122"/>
                <a:ea typeface="SimHei" pitchFamily="49" charset="-122"/>
                <a:cs typeface="ＭＳ Ｐゴシック" charset="-128"/>
              </a:rPr>
              <a:t>雪花石膏瓶 （除了约翰书</a:t>
            </a:r>
            <a:r>
              <a:rPr lang="en-US" sz="3200" dirty="0">
                <a:solidFill>
                  <a:srgbClr val="000000"/>
                </a:solidFill>
                <a:latin typeface="SimHei" pitchFamily="49" charset="-122"/>
                <a:ea typeface="SimHei" pitchFamily="49" charset="-122"/>
              </a:rPr>
              <a:t>)</a:t>
            </a:r>
          </a:p>
        </p:txBody>
      </p:sp>
      <p:pic>
        <p:nvPicPr>
          <p:cNvPr id="350216" name="Picture 6" descr="PAM2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8617679"/>
      </p:ext>
    </p:extLst>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Arial"/>
              <a:cs typeface="+mn-cs"/>
            </a:endParaRPr>
          </a:p>
        </p:txBody>
      </p:sp>
      <p:sp>
        <p:nvSpPr>
          <p:cNvPr id="181252"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Arial"/>
              <a:cs typeface="+mn-cs"/>
            </a:endParaRPr>
          </a:p>
        </p:txBody>
      </p:sp>
      <p:sp>
        <p:nvSpPr>
          <p:cNvPr id="181253" name="Text Box 5"/>
          <p:cNvSpPr txBox="1">
            <a:spLocks noChangeArrowheads="1"/>
          </p:cNvSpPr>
          <p:nvPr/>
        </p:nvSpPr>
        <p:spPr bwMode="auto">
          <a:xfrm>
            <a:off x="0" y="990600"/>
            <a:ext cx="9144000" cy="5970865"/>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dirty="0">
                <a:solidFill>
                  <a:srgbClr val="000000"/>
                </a:solidFill>
                <a:latin typeface="SimHei" pitchFamily="49" charset="-122"/>
                <a:ea typeface="SimHei" pitchFamily="49" charset="-122"/>
              </a:rPr>
              <a:t>路加</a:t>
            </a:r>
            <a:r>
              <a:rPr lang="en-US" sz="2800" dirty="0">
                <a:solidFill>
                  <a:srgbClr val="000000"/>
                </a:solidFill>
                <a:latin typeface="SimHei" pitchFamily="49" charset="-122"/>
                <a:ea typeface="SimHei" pitchFamily="49" charset="-122"/>
              </a:rPr>
              <a:t>7:36-50</a:t>
            </a:r>
          </a:p>
          <a:p>
            <a:pPr eaLnBrk="1" hangingPunct="1"/>
            <a:endParaRPr lang="en-US" sz="2800" dirty="0">
              <a:solidFill>
                <a:srgbClr val="000000"/>
              </a:solidFill>
              <a:latin typeface="SimHei" pitchFamily="49" charset="-122"/>
              <a:ea typeface="SimHei" pitchFamily="49" charset="-122"/>
            </a:endParaRPr>
          </a:p>
          <a:p>
            <a:pPr eaLnBrk="1" hangingPunct="1"/>
            <a:endParaRPr lang="en-US" sz="2800" dirty="0">
              <a:solidFill>
                <a:srgbClr val="000000"/>
              </a:solidFill>
              <a:latin typeface="SimHei" pitchFamily="49" charset="-122"/>
              <a:ea typeface="SimHei" pitchFamily="49" charset="-122"/>
            </a:endParaRPr>
          </a:p>
          <a:p>
            <a:pPr eaLnBrk="1" hangingPunct="1"/>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早期的事工 </a:t>
            </a:r>
            <a:br>
              <a:rPr lang="zh-CN" altLang="en-US" sz="2800" dirty="0">
                <a:solidFill>
                  <a:srgbClr val="000000"/>
                </a:solidFill>
                <a:latin typeface="SimHei" pitchFamily="49" charset="-122"/>
                <a:ea typeface="SimHei" pitchFamily="49" charset="-122"/>
              </a:rPr>
            </a:br>
            <a:r>
              <a:rPr lang="zh-CN" altLang="en-US" sz="2800" dirty="0">
                <a:solidFill>
                  <a:srgbClr val="000000"/>
                </a:solidFill>
                <a:latin typeface="SimHei" pitchFamily="49" charset="-122"/>
                <a:ea typeface="SimHei" pitchFamily="49" charset="-122"/>
              </a:rPr>
              <a:t>哭泣</a:t>
            </a:r>
            <a:endParaRPr lang="en-US" sz="2800" dirty="0">
              <a:solidFill>
                <a:srgbClr val="000000"/>
              </a:solidFill>
              <a:latin typeface="SimHei" pitchFamily="49" charset="-122"/>
              <a:ea typeface="SimHei" pitchFamily="49" charset="-122"/>
            </a:endParaRPr>
          </a:p>
          <a:p>
            <a:pPr eaLnBrk="1" hangingPunct="1"/>
            <a:endParaRPr lang="en-US" sz="1800" dirty="0">
              <a:solidFill>
                <a:srgbClr val="000000"/>
              </a:solidFill>
              <a:latin typeface="SimHei" pitchFamily="49" charset="-122"/>
              <a:ea typeface="SimHei" pitchFamily="49" charset="-122"/>
            </a:endParaRPr>
          </a:p>
          <a:p>
            <a:pPr eaLnBrk="1" hangingPunct="1"/>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对于崇拜，女人的罪</a:t>
            </a:r>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得赦免</a:t>
            </a:r>
            <a:r>
              <a:rPr lang="en-US" altLang="ja-JP" sz="2800" dirty="0">
                <a:solidFill>
                  <a:srgbClr val="000000"/>
                </a:solidFill>
                <a:latin typeface="SimHei" pitchFamily="49" charset="-122"/>
                <a:ea typeface="SimHei" pitchFamily="49" charset="-122"/>
              </a:rPr>
              <a:t>(</a:t>
            </a:r>
            <a:r>
              <a:rPr lang="zh-CN" altLang="en-US" sz="2800" dirty="0">
                <a:solidFill>
                  <a:srgbClr val="000000"/>
                </a:solidFill>
                <a:latin typeface="SimHei" pitchFamily="49" charset="-122"/>
                <a:ea typeface="SimHei" pitchFamily="49" charset="-122"/>
              </a:rPr>
              <a:t>路加</a:t>
            </a:r>
            <a:r>
              <a:rPr lang="en-US" altLang="ja-JP" sz="2800" dirty="0">
                <a:solidFill>
                  <a:srgbClr val="000000"/>
                </a:solidFill>
                <a:latin typeface="SimHei" pitchFamily="49" charset="-122"/>
                <a:ea typeface="SimHei" pitchFamily="49" charset="-122"/>
              </a:rPr>
              <a:t>7:48)</a:t>
            </a:r>
          </a:p>
          <a:p>
            <a:pPr eaLnBrk="1" hangingPunct="1"/>
            <a:endParaRPr lang="en-US"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由无名妓女在法利赛人</a:t>
            </a:r>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西门的家里</a:t>
            </a:r>
            <a:r>
              <a:rPr lang="en-US" sz="2800" dirty="0">
                <a:solidFill>
                  <a:srgbClr val="000000"/>
                </a:solidFill>
                <a:latin typeface="SimHei" pitchFamily="49" charset="-122"/>
                <a:ea typeface="SimHei" pitchFamily="49" charset="-122"/>
              </a:rPr>
              <a:t>(</a:t>
            </a:r>
            <a:r>
              <a:rPr lang="zh-CN" altLang="en-US" sz="2800" dirty="0">
                <a:solidFill>
                  <a:srgbClr val="000000"/>
                </a:solidFill>
                <a:latin typeface="SimHei" pitchFamily="49" charset="-122"/>
                <a:ea typeface="SimHei" pitchFamily="49" charset="-122"/>
              </a:rPr>
              <a:t>路加</a:t>
            </a:r>
            <a:r>
              <a:rPr lang="en-US" sz="2800" dirty="0">
                <a:solidFill>
                  <a:srgbClr val="000000"/>
                </a:solidFill>
                <a:latin typeface="SimHei" pitchFamily="49" charset="-122"/>
                <a:ea typeface="SimHei" pitchFamily="49" charset="-122"/>
              </a:rPr>
              <a:t>7:40</a:t>
            </a:r>
            <a:r>
              <a:rPr lang="en-US" sz="2800" b="1" dirty="0">
                <a:solidFill>
                  <a:srgbClr val="000000"/>
                </a:solidFill>
                <a:latin typeface="Lucida Sans Unicode" charset="0"/>
              </a:rPr>
              <a:t>)</a:t>
            </a:r>
          </a:p>
          <a:p>
            <a:pPr eaLnBrk="1" hangingPunct="1"/>
            <a:endParaRPr lang="en-US" sz="2800" b="1" dirty="0">
              <a:solidFill>
                <a:srgbClr val="000000"/>
              </a:solidFill>
              <a:latin typeface="Lucida Sans Unicode" charset="0"/>
            </a:endParaRPr>
          </a:p>
        </p:txBody>
      </p:sp>
      <p:sp>
        <p:nvSpPr>
          <p:cNvPr id="181254" name="Text Box 6"/>
          <p:cNvSpPr txBox="1">
            <a:spLocks noChangeArrowheads="1"/>
          </p:cNvSpPr>
          <p:nvPr/>
        </p:nvSpPr>
        <p:spPr bwMode="auto">
          <a:xfrm>
            <a:off x="4021615" y="992776"/>
            <a:ext cx="4870866" cy="5676584"/>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dirty="0">
                <a:solidFill>
                  <a:srgbClr val="000000"/>
                </a:solidFill>
                <a:latin typeface="SimHei" pitchFamily="49" charset="-122"/>
                <a:ea typeface="SimHei" pitchFamily="49" charset="-122"/>
                <a:cs typeface="ＭＳ Ｐゴシック" charset="-128"/>
              </a:rPr>
              <a:t>约翰</a:t>
            </a:r>
            <a:r>
              <a:rPr lang="en-US" sz="2800" dirty="0">
                <a:solidFill>
                  <a:srgbClr val="000000"/>
                </a:solidFill>
                <a:latin typeface="SimHei" pitchFamily="49" charset="-122"/>
                <a:ea typeface="SimHei" pitchFamily="49" charset="-122"/>
              </a:rPr>
              <a:t>12:1-11</a:t>
            </a:r>
          </a:p>
          <a:p>
            <a:pPr eaLnBrk="1" hangingPunct="1"/>
            <a:r>
              <a:rPr lang="zh-CN" altLang="en-US" sz="2800" dirty="0">
                <a:solidFill>
                  <a:srgbClr val="000000"/>
                </a:solidFill>
                <a:latin typeface="SimHei" pitchFamily="49" charset="-122"/>
                <a:ea typeface="SimHei" pitchFamily="49" charset="-122"/>
              </a:rPr>
              <a:t>马太</a:t>
            </a:r>
            <a:r>
              <a:rPr lang="en-US" sz="2800" dirty="0">
                <a:solidFill>
                  <a:srgbClr val="000000"/>
                </a:solidFill>
                <a:latin typeface="SimHei" pitchFamily="49" charset="-122"/>
                <a:ea typeface="SimHei" pitchFamily="49" charset="-122"/>
              </a:rPr>
              <a:t>26:6-13; </a:t>
            </a:r>
            <a:r>
              <a:rPr lang="zh-CN" altLang="en-US" sz="2800" dirty="0">
                <a:solidFill>
                  <a:srgbClr val="000000"/>
                </a:solidFill>
                <a:latin typeface="SimHei" pitchFamily="49" charset="-122"/>
                <a:ea typeface="SimHei" pitchFamily="49" charset="-122"/>
              </a:rPr>
              <a:t>马可</a:t>
            </a:r>
            <a:r>
              <a:rPr lang="en-US" sz="2800" dirty="0">
                <a:solidFill>
                  <a:srgbClr val="000000"/>
                </a:solidFill>
                <a:latin typeface="SimHei" pitchFamily="49" charset="-122"/>
                <a:ea typeface="SimHei" pitchFamily="49" charset="-122"/>
              </a:rPr>
              <a:t>14:3-9</a:t>
            </a:r>
          </a:p>
          <a:p>
            <a:pPr eaLnBrk="1" hangingPunct="1"/>
            <a:endParaRPr lang="en-US" sz="2800" dirty="0">
              <a:solidFill>
                <a:srgbClr val="000000"/>
              </a:solidFill>
              <a:latin typeface="SimHei" pitchFamily="49" charset="-122"/>
              <a:ea typeface="SimHei" pitchFamily="49" charset="-122"/>
            </a:endParaRPr>
          </a:p>
          <a:p>
            <a:pPr eaLnBrk="1" hangingPunct="1"/>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在受难周</a:t>
            </a:r>
            <a:endParaRPr lang="en-US" altLang="zh-CN"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没有哭泣的记载</a:t>
            </a:r>
            <a:endParaRPr lang="en-US" sz="2800" dirty="0">
              <a:solidFill>
                <a:srgbClr val="000000"/>
              </a:solidFill>
              <a:latin typeface="SimHei" pitchFamily="49" charset="-122"/>
              <a:ea typeface="SimHei" pitchFamily="49" charset="-122"/>
            </a:endParaRPr>
          </a:p>
          <a:p>
            <a:pPr eaLnBrk="1" hangingPunct="1"/>
            <a:endParaRPr lang="en-US" sz="1800" dirty="0">
              <a:solidFill>
                <a:srgbClr val="000000"/>
              </a:solidFill>
              <a:latin typeface="SimHei" pitchFamily="49" charset="-122"/>
              <a:ea typeface="SimHei" pitchFamily="49" charset="-122"/>
            </a:endParaRPr>
          </a:p>
          <a:p>
            <a:endParaRPr lang="en-US" altLang="zh-CN" sz="2800" dirty="0">
              <a:solidFill>
                <a:srgbClr val="000000"/>
              </a:solidFill>
              <a:latin typeface="SimHei" pitchFamily="49" charset="-122"/>
              <a:ea typeface="SimHei" pitchFamily="49" charset="-122"/>
            </a:endParaRPr>
          </a:p>
          <a:p>
            <a:r>
              <a:rPr lang="zh-CN" altLang="en-US" sz="2800" dirty="0">
                <a:solidFill>
                  <a:srgbClr val="000000"/>
                </a:solidFill>
                <a:latin typeface="SimHei" pitchFamily="49" charset="-122"/>
                <a:ea typeface="SimHei" pitchFamily="49" charset="-122"/>
              </a:rPr>
              <a:t>对于安葬，女人不需要有宽恕</a:t>
            </a:r>
          </a:p>
          <a:p>
            <a:pPr eaLnBrk="1" hangingPunct="1"/>
            <a:endParaRPr lang="en-US" sz="2800" dirty="0">
              <a:solidFill>
                <a:srgbClr val="000000"/>
              </a:solidFill>
              <a:latin typeface="SimHei" pitchFamily="49" charset="-122"/>
              <a:ea typeface="SimHei" pitchFamily="49" charset="-122"/>
            </a:endParaRPr>
          </a:p>
          <a:p>
            <a:pPr eaLnBrk="1" hangingPunct="1"/>
            <a:r>
              <a:rPr lang="zh-CN" altLang="en-US" sz="2800" dirty="0">
                <a:solidFill>
                  <a:srgbClr val="000000"/>
                </a:solidFill>
                <a:latin typeface="SimHei" pitchFamily="49" charset="-122"/>
                <a:ea typeface="SimHei" pitchFamily="49" charset="-122"/>
              </a:rPr>
              <a:t>由玛丽，拉撒路的姐姐，在长大麻疯的西门家里</a:t>
            </a:r>
            <a:r>
              <a:rPr lang="en-US" sz="2800" dirty="0">
                <a:solidFill>
                  <a:srgbClr val="000000"/>
                </a:solidFill>
                <a:latin typeface="SimHei" pitchFamily="49" charset="-122"/>
                <a:ea typeface="SimHei" pitchFamily="49" charset="-122"/>
              </a:rPr>
              <a:t>(</a:t>
            </a:r>
            <a:r>
              <a:rPr lang="zh-CN" altLang="en-US" sz="2800" dirty="0">
                <a:solidFill>
                  <a:srgbClr val="000000"/>
                </a:solidFill>
                <a:latin typeface="SimHei" pitchFamily="49" charset="-122"/>
                <a:ea typeface="SimHei" pitchFamily="49" charset="-122"/>
              </a:rPr>
              <a:t>马太</a:t>
            </a:r>
            <a:r>
              <a:rPr lang="en-US" sz="2800" dirty="0">
                <a:solidFill>
                  <a:srgbClr val="000000"/>
                </a:solidFill>
                <a:latin typeface="SimHei" pitchFamily="49" charset="-122"/>
                <a:ea typeface="SimHei" pitchFamily="49" charset="-122"/>
              </a:rPr>
              <a:t>26:6;</a:t>
            </a:r>
            <a:r>
              <a:rPr lang="zh-CN" altLang="en-US" sz="2800" dirty="0">
                <a:solidFill>
                  <a:srgbClr val="000000"/>
                </a:solidFill>
                <a:latin typeface="SimHei" pitchFamily="49" charset="-122"/>
                <a:ea typeface="SimHei" pitchFamily="49" charset="-122"/>
              </a:rPr>
              <a:t>马可</a:t>
            </a:r>
            <a:r>
              <a:rPr lang="en-US" sz="2800" dirty="0">
                <a:solidFill>
                  <a:srgbClr val="000000"/>
                </a:solidFill>
                <a:latin typeface="SimHei" pitchFamily="49" charset="-122"/>
                <a:ea typeface="SimHei" pitchFamily="49" charset="-122"/>
              </a:rPr>
              <a:t>14:3)</a:t>
            </a:r>
          </a:p>
        </p:txBody>
      </p:sp>
      <p:sp>
        <p:nvSpPr>
          <p:cNvPr id="181255" name="Rectangle 7"/>
          <p:cNvSpPr>
            <a:spLocks noGrp="1" noChangeArrowheads="1"/>
          </p:cNvSpPr>
          <p:nvPr>
            <p:ph type="title"/>
          </p:nvPr>
        </p:nvSpPr>
        <p:spPr>
          <a:xfrm>
            <a:off x="827584" y="332656"/>
            <a:ext cx="7772400" cy="707886"/>
          </a:xfrm>
        </p:spPr>
        <p:txBody>
          <a:bodyPr wrap="square" anchor="t">
            <a:spAutoFit/>
          </a:bodyPr>
          <a:lstStyle/>
          <a:p>
            <a:pPr eaLnBrk="1" hangingPunct="1">
              <a:defRPr/>
            </a:pPr>
            <a:r>
              <a:rPr lang="zh-CN" altLang="en-US" sz="4000" b="1" dirty="0">
                <a:solidFill>
                  <a:srgbClr val="000000"/>
                </a:solidFill>
                <a:latin typeface="SimHei" pitchFamily="49" charset="-122"/>
                <a:ea typeface="SimHei" pitchFamily="49" charset="-122"/>
              </a:rPr>
              <a:t>耶稣的两个恩膏</a:t>
            </a:r>
            <a:endParaRPr lang="en-US" sz="4000" b="1" dirty="0">
              <a:solidFill>
                <a:srgbClr val="000000"/>
              </a:solidFill>
              <a:effectLst>
                <a:outerShdw blurRad="38100" dist="38100" dir="2700000" algn="tl">
                  <a:srgbClr val="000000"/>
                </a:outerShdw>
              </a:effectLst>
              <a:latin typeface="SimHei" pitchFamily="49" charset="-122"/>
              <a:ea typeface="SimHei" pitchFamily="49" charset="-122"/>
            </a:endParaRPr>
          </a:p>
        </p:txBody>
      </p:sp>
      <p:pic>
        <p:nvPicPr>
          <p:cNvPr id="352266" name="Picture 8" descr="PAM2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2267" name="Picture 9" descr="PAM2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3397547"/>
      </p:ext>
    </p:extLst>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zh-CN" altLang="en-US" sz="4800" b="1" i="1" dirty="0">
                <a:latin typeface="黑体"/>
                <a:ea typeface="黑体"/>
                <a:cs typeface="黑体"/>
              </a:rPr>
              <a:t>中国</a:t>
            </a:r>
            <a:r>
              <a:rPr lang="zh-CN" altLang="en-US" sz="4800" b="1" i="1" dirty="0">
                <a:latin typeface="Times New Roman" charset="0"/>
                <a:ea typeface="ＭＳ Ｐゴシック" charset="0"/>
              </a:rPr>
              <a:t>，</a:t>
            </a:r>
            <a:r>
              <a:rPr lang="en-US" sz="4800" b="1" i="1" dirty="0">
                <a:latin typeface="Times New Roman" charset="0"/>
                <a:ea typeface="ＭＳ Ｐゴシック" charset="0"/>
              </a:rPr>
              <a:t> 1981</a:t>
            </a: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85718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algn="r" defTabSz="91354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6228184"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4235649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817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401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4513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8576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6202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48574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76048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91512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2864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zh-CN" altLang="en-US" sz="4000" dirty="0">
                <a:latin typeface="Arial" charset="0"/>
                <a:ea typeface="ＭＳ Ｐゴシック" charset="0"/>
              </a:rPr>
              <a:t>十字路事工</a:t>
            </a:r>
            <a:endParaRPr lang="en-US" sz="4000" dirty="0">
              <a:latin typeface="Arial" charset="0"/>
              <a:ea typeface="ＭＳ Ｐゴシック" charset="0"/>
            </a:endParaRP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algn="ctr">
              <a:spcBef>
                <a:spcPct val="50000"/>
              </a:spcBef>
              <a:defRPr/>
            </a:pPr>
            <a:r>
              <a:rPr lang="zh-CN" altLang="en-US" sz="2800" b="1" dirty="0">
                <a:solidFill>
                  <a:srgbClr val="FFFFFF"/>
                </a:solidFill>
              </a:rPr>
              <a:t>印度尼西亚</a:t>
            </a:r>
            <a:endParaRPr lang="en-US" sz="2800" b="1" dirty="0">
              <a:solidFill>
                <a:srgbClr val="FFFFFF"/>
              </a:solidFill>
            </a:endParaRP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菲利宾</a:t>
            </a:r>
            <a:endParaRPr lang="en-US" sz="2800" b="1" dirty="0">
              <a:solidFill>
                <a:srgbClr val="FFFFFF"/>
              </a:solidFill>
            </a:endParaRP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algn="ctr">
              <a:spcBef>
                <a:spcPct val="50000"/>
              </a:spcBef>
              <a:defRPr/>
            </a:pPr>
            <a:r>
              <a:rPr lang="zh-CN" altLang="en-US" sz="2800" b="1" dirty="0">
                <a:solidFill>
                  <a:srgbClr val="FFFFFF"/>
                </a:solidFill>
              </a:rPr>
              <a:t>中国</a:t>
            </a:r>
            <a:endParaRPr lang="en-US" sz="2800" b="1" dirty="0">
              <a:solidFill>
                <a:srgbClr val="FFFFFF"/>
              </a:solidFill>
            </a:endParaRP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马来西亚</a:t>
            </a:r>
            <a:endParaRPr lang="en-US" sz="2800" b="1" dirty="0">
              <a:solidFill>
                <a:srgbClr val="FFFFFF"/>
              </a:solidFill>
            </a:endParaRP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新加坡</a:t>
            </a:r>
            <a:endParaRPr lang="en-US" sz="2800" b="1" dirty="0">
              <a:solidFill>
                <a:srgbClr val="FFFFFF"/>
              </a:solidFill>
            </a:endParaRP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泰国</a:t>
            </a:r>
            <a:endParaRPr lang="en-US" sz="2800" b="1" dirty="0">
              <a:solidFill>
                <a:srgbClr val="FFFFFF"/>
              </a:solidFill>
            </a:endParaRP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香港</a:t>
            </a:r>
            <a:endParaRPr lang="en-US" sz="2800" b="1" dirty="0">
              <a:solidFill>
                <a:srgbClr val="FFFFFF"/>
              </a:solidFill>
            </a:endParaRP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澳门</a:t>
            </a:r>
            <a:endParaRPr lang="en-US" sz="2800" b="1" dirty="0">
              <a:solidFill>
                <a:srgbClr val="FFFFFF"/>
              </a:solidFill>
            </a:endParaRP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韩国</a:t>
            </a:r>
            <a:endParaRPr lang="en-US" sz="2800" b="1" dirty="0">
              <a:solidFill>
                <a:srgbClr val="FFFFFF"/>
              </a:solidFill>
            </a:endParaRP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800" b="1" dirty="0">
                <a:solidFill>
                  <a:srgbClr val="FFFFFF"/>
                </a:solidFill>
              </a:rPr>
              <a:t>日本</a:t>
            </a:r>
            <a:endParaRPr lang="en-US" sz="2800" b="1" dirty="0">
              <a:solidFill>
                <a:srgbClr val="FFFFFF"/>
              </a:solidFill>
            </a:endParaRP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algn="ctr">
              <a:spcBef>
                <a:spcPct val="50000"/>
              </a:spcBef>
              <a:defRPr/>
            </a:pPr>
            <a:r>
              <a:rPr lang="zh-CN" altLang="en-US" sz="2800" b="1" dirty="0">
                <a:solidFill>
                  <a:srgbClr val="FFFFFF"/>
                </a:solidFill>
              </a:rPr>
              <a:t>台湾</a:t>
            </a:r>
            <a:endParaRPr lang="en-US" sz="2800" b="1" dirty="0">
              <a:solidFill>
                <a:srgbClr val="FFFFFF"/>
              </a:solidFill>
            </a:endParaRP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Tree>
    <p:extLst>
      <p:ext uri="{BB962C8B-B14F-4D97-AF65-F5344CB8AC3E}">
        <p14:creationId xmlns:p14="http://schemas.microsoft.com/office/powerpoint/2010/main" val="424259300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2106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0691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3439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287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48322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052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08739639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eaLnBrk="1" hangingPunct="1">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endParaRPr>
          </a:p>
          <a:p>
            <a:pPr defTabSz="913545" eaLnBrk="1" hangingPunct="1">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马太</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26:36-56</a:t>
            </a:r>
          </a:p>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马可</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14:32-52</a:t>
            </a:r>
          </a:p>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路加</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22:39-53</a:t>
            </a:r>
          </a:p>
          <a:p>
            <a:pPr algn="r" defTabSz="91354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约翰</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eaLnBrk="1" hangingPunct="1">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MS PGothic" pitchFamily="34" charset="-128"/>
              <a:cs typeface="+mn-cs"/>
            </a:endParaRPr>
          </a:p>
        </p:txBody>
      </p:sp>
      <p:grpSp>
        <p:nvGrpSpPr>
          <p:cNvPr id="8" name="Group 7"/>
          <p:cNvGrpSpPr/>
          <p:nvPr/>
        </p:nvGrpSpPr>
        <p:grpSpPr>
          <a:xfrm>
            <a:off x="179512"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71353662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2233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2480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496218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43714"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2944635875"/>
      </p:ext>
    </p:extLst>
  </p:cSld>
  <p:clrMapOvr>
    <a:masterClrMapping/>
  </p:clrMapOvr>
  <p:transition>
    <p:random/>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310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70554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6282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231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333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5530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450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51449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483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9791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5" name="Rectangle 8"/>
          <p:cNvSpPr>
            <a:spLocks noChangeArrowheads="1"/>
          </p:cNvSpPr>
          <p:nvPr/>
        </p:nvSpPr>
        <p:spPr bwMode="auto">
          <a:xfrm>
            <a:off x="2411760" y="1484784"/>
            <a:ext cx="6400800" cy="2393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8000" b="1" dirty="0">
                <a:solidFill>
                  <a:srgbClr val="FFFFFF"/>
                </a:solidFill>
                <a:cs typeface="Arial" charset="0"/>
              </a:rPr>
              <a:t>信徒的</a:t>
            </a:r>
            <a:endParaRPr lang="en-US" altLang="zh-CN" sz="8000" b="1" dirty="0">
              <a:solidFill>
                <a:srgbClr val="FFFFFF"/>
              </a:solidFill>
              <a:cs typeface="Arial" charset="0"/>
            </a:endParaRPr>
          </a:p>
          <a:p>
            <a:pPr algn="ctr" eaLnBrk="1" hangingPunct="1"/>
            <a:r>
              <a:rPr lang="zh-CN" altLang="en-US" sz="8000" b="1" dirty="0">
                <a:solidFill>
                  <a:srgbClr val="FFFFFF"/>
                </a:solidFill>
                <a:cs typeface="Arial" charset="0"/>
              </a:rPr>
              <a:t>人际关系支柱</a:t>
            </a:r>
            <a:endParaRPr lang="en-US" sz="8000" b="1" dirty="0">
              <a:solidFill>
                <a:srgbClr val="FFFFFF"/>
              </a:solidFill>
              <a:cs typeface="Arial" charset="0"/>
            </a:endParaRPr>
          </a:p>
        </p:txBody>
      </p:sp>
    </p:spTree>
    <p:extLst>
      <p:ext uri="{BB962C8B-B14F-4D97-AF65-F5344CB8AC3E}">
        <p14:creationId xmlns:p14="http://schemas.microsoft.com/office/powerpoint/2010/main" val="458614508"/>
      </p:ext>
    </p:extLst>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2605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4273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16942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284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8022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7781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685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0884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84261718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6427729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zh-CN" altLang="en-US" b="1" i="1" dirty="0">
                <a:latin typeface="黑体"/>
                <a:ea typeface="黑体"/>
                <a:cs typeface="黑体"/>
              </a:rPr>
              <a:t>恋爱</a:t>
            </a:r>
            <a:r>
              <a:rPr lang="en-US" b="1" i="1" dirty="0">
                <a:latin typeface="Times New Roman" charset="0"/>
                <a:ea typeface="ＭＳ Ｐゴシック" charset="0"/>
              </a:rPr>
              <a:t>, 1982</a:t>
            </a: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21517389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409368"/>
            <a:ext cx="8406094" cy="1107864"/>
          </a:xfrm>
          <a:prstGeom prst="rect">
            <a:avLst/>
          </a:prstGeom>
          <a:noFill/>
        </p:spPr>
        <p:txBody>
          <a:bodyPr lIns="91308" tIns="45655" rIns="91308" bIns="45655">
            <a:spAutoFit/>
          </a:bodyPr>
          <a:lstStyle/>
          <a:p>
            <a:pPr defTabSz="91354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623412"/>
            <a:ext cx="5284787" cy="2170267"/>
          </a:xfrm>
          <a:prstGeom prst="rect">
            <a:avLst/>
          </a:prstGeom>
          <a:noFill/>
        </p:spPr>
        <p:txBody>
          <a:bodyPr lIns="91308" tIns="45655" rIns="91308" bIns="45655">
            <a:spAutoFit/>
          </a:bodyPr>
          <a:lstStyle/>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26:57-67</a:t>
            </a:r>
          </a:p>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14:53-65</a:t>
            </a:r>
          </a:p>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22:66-71</a:t>
            </a:r>
          </a:p>
          <a:p>
            <a:pPr defTabSz="913545">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9" name="TextBox 8"/>
          <p:cNvSpPr txBox="1"/>
          <p:nvPr/>
        </p:nvSpPr>
        <p:spPr>
          <a:xfrm>
            <a:off x="318159" y="4054355"/>
            <a:ext cx="1909030" cy="418786"/>
          </a:xfrm>
          <a:prstGeom prst="rect">
            <a:avLst/>
          </a:prstGeom>
          <a:noFill/>
        </p:spPr>
        <p:txBody>
          <a:bodyPr wrap="none" lIns="64221" tIns="32108" rIns="64221" bIns="32108">
            <a:spAutoFit/>
          </a:bodyPr>
          <a:lstStyle/>
          <a:p>
            <a:pPr defTabSz="321295">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251520" y="4462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03060804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2740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8030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614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265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8378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2138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57518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0421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875507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en-US" sz="5400" b="1" dirty="0">
                <a:solidFill>
                  <a:schemeClr val="tx1"/>
                </a:solidFill>
                <a:latin typeface="Arial" charset="0"/>
                <a:cs typeface="+mj-cs"/>
              </a:rPr>
              <a:t>Susan Kay Griffith</a:t>
            </a:r>
            <a:br>
              <a:rPr lang="en-US" sz="5400" b="1" dirty="0">
                <a:solidFill>
                  <a:schemeClr val="tx1"/>
                </a:solidFill>
                <a:latin typeface="Arial" charset="0"/>
                <a:cs typeface="+mj-cs"/>
              </a:rPr>
            </a:br>
            <a:r>
              <a:rPr lang="zh-CN" altLang="en-US" sz="5400" b="1" dirty="0">
                <a:solidFill>
                  <a:schemeClr val="tx1"/>
                </a:solidFill>
                <a:latin typeface="Arial" charset="0"/>
                <a:cs typeface="+mj-cs"/>
              </a:rPr>
              <a:t>苏珊</a:t>
            </a:r>
            <a:r>
              <a:rPr lang="en-US" altLang="zh-CN" sz="5400" b="1" dirty="0">
                <a:solidFill>
                  <a:schemeClr val="tx1"/>
                </a:solidFill>
                <a:latin typeface="Arial" charset="0"/>
                <a:cs typeface="+mj-cs"/>
              </a:rPr>
              <a:t>·</a:t>
            </a:r>
            <a:r>
              <a:rPr lang="zh-CN" altLang="en-US" sz="5400" b="1" dirty="0">
                <a:solidFill>
                  <a:schemeClr val="tx1"/>
                </a:solidFill>
                <a:latin typeface="Arial" charset="0"/>
                <a:cs typeface="+mj-cs"/>
              </a:rPr>
              <a:t>凯</a:t>
            </a:r>
            <a:r>
              <a:rPr lang="en-US" altLang="zh-CN" sz="5400" b="1" dirty="0">
                <a:solidFill>
                  <a:schemeClr val="tx1"/>
                </a:solidFill>
                <a:latin typeface="Arial" charset="0"/>
                <a:cs typeface="+mj-cs"/>
              </a:rPr>
              <a:t>·</a:t>
            </a:r>
            <a:r>
              <a:rPr lang="zh-CN" altLang="en-US" sz="5400" b="1" dirty="0">
                <a:solidFill>
                  <a:schemeClr val="tx1"/>
                </a:solidFill>
                <a:latin typeface="Arial" charset="0"/>
                <a:cs typeface="+mj-cs"/>
              </a:rPr>
              <a:t>格里菲斯</a:t>
            </a:r>
            <a:br>
              <a:rPr lang="zh-CN" altLang="en-US" sz="5400" b="1" dirty="0">
                <a:solidFill>
                  <a:schemeClr val="tx1"/>
                </a:solidFill>
                <a:latin typeface="Arial" charset="0"/>
                <a:cs typeface="+mj-cs"/>
              </a:rPr>
            </a:br>
            <a:endParaRPr lang="en-US" sz="5400" b="1" dirty="0">
              <a:solidFill>
                <a:schemeClr val="tx1"/>
              </a:solidFill>
              <a:latin typeface="Arial" charset="0"/>
              <a:cs typeface="+mj-cs"/>
            </a:endParaRPr>
          </a:p>
        </p:txBody>
      </p:sp>
    </p:spTree>
    <p:extLst>
      <p:ext uri="{BB962C8B-B14F-4D97-AF65-F5344CB8AC3E}">
        <p14:creationId xmlns:p14="http://schemas.microsoft.com/office/powerpoint/2010/main" val="3556006859"/>
      </p:ext>
    </p:extLst>
  </p:cSld>
  <p:clrMapOvr>
    <a:masterClrMapping/>
  </p:clrMapOvr>
  <p:transition>
    <p:random/>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911550311"/>
      </p:ext>
    </p:extLst>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26:69-75</a:t>
            </a:r>
          </a:p>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14:66-72</a:t>
            </a:r>
          </a:p>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22:54-62</a:t>
            </a:r>
          </a:p>
          <a:p>
            <a:pPr>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 18:15-27</a:t>
            </a:r>
          </a:p>
        </p:txBody>
      </p:sp>
      <p:sp>
        <p:nvSpPr>
          <p:cNvPr id="8" name="TextBox 7"/>
          <p:cNvSpPr txBox="1"/>
          <p:nvPr/>
        </p:nvSpPr>
        <p:spPr>
          <a:xfrm>
            <a:off x="215901" y="4695833"/>
            <a:ext cx="2040869" cy="461628"/>
          </a:xfrm>
          <a:prstGeom prst="rect">
            <a:avLst/>
          </a:prstGeom>
          <a:noFill/>
        </p:spPr>
        <p:txBody>
          <a:bodyPr wrap="none" lIns="91403" tIns="45702" rIns="91403" bIns="45702">
            <a:spAutoFit/>
          </a:bodyPr>
          <a:lstStyle/>
          <a:p>
            <a:pPr>
              <a:defRPr/>
            </a:pPr>
            <a:r>
              <a:rPr lang="zh-CN" altLang="en-US"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复活节的故事</a:t>
            </a:r>
            <a:endParaRPr lang="en-US"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endParaRPr>
          </a:p>
        </p:txBody>
      </p:sp>
      <p:grpSp>
        <p:nvGrpSpPr>
          <p:cNvPr id="9" name="Group 8"/>
          <p:cNvGrpSpPr/>
          <p:nvPr/>
        </p:nvGrpSpPr>
        <p:grpSpPr>
          <a:xfrm>
            <a:off x="179512" y="188640"/>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81723273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93448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225123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787617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534243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098052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934979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110969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2078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641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641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你是</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问题</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946186" name="Rectangle 10"/>
          <p:cNvSpPr>
            <a:spLocks noChangeArrowheads="1"/>
          </p:cNvSpPr>
          <p:nvPr/>
        </p:nvSpPr>
        <p:spPr bwMode="auto">
          <a:xfrm>
            <a:off x="2895600" y="3124200"/>
            <a:ext cx="3044825"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一般情况</a:t>
            </a:r>
            <a:endParaRPr lang="zh-CN" altLang="en-US" sz="4400">
              <a:solidFill>
                <a:srgbClr val="000000"/>
              </a:solidFill>
              <a:latin typeface="SimHei" charset="0"/>
              <a:ea typeface="MS PGothic" charset="0"/>
              <a:cs typeface="SimHei" charset="0"/>
            </a:endParaRPr>
          </a:p>
        </p:txBody>
      </p:sp>
      <p:sp>
        <p:nvSpPr>
          <p:cNvPr id="316426" name="Rectangle 16"/>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16427"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97618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590595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73816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69211356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06742586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337562295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eaLnBrk="1" hangingPunct="1">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27:27-37</a:t>
            </a:r>
          </a:p>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15:16-25</a:t>
            </a:r>
          </a:p>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23:26-34</a:t>
            </a:r>
          </a:p>
          <a:p>
            <a:pPr defTabSz="913365" eaLnBrk="1" hangingPunct="1">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19:16-27</a:t>
            </a:r>
          </a:p>
        </p:txBody>
      </p:sp>
      <p:sp>
        <p:nvSpPr>
          <p:cNvPr id="9" name="TextBox 8"/>
          <p:cNvSpPr txBox="1"/>
          <p:nvPr/>
        </p:nvSpPr>
        <p:spPr>
          <a:xfrm>
            <a:off x="318159" y="4579443"/>
            <a:ext cx="1909003" cy="418772"/>
          </a:xfrm>
          <a:prstGeom prst="rect">
            <a:avLst/>
          </a:prstGeom>
          <a:noFill/>
        </p:spPr>
        <p:txBody>
          <a:bodyPr wrap="none" lIns="64208" tIns="32101" rIns="64208" bIns="32101">
            <a:spAutoFit/>
          </a:bodyPr>
          <a:lstStyle/>
          <a:p>
            <a:pPr defTabSz="321231" eaLnBrk="1" hangingPunct="1">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10" name="Group 9"/>
          <p:cNvGrpSpPr/>
          <p:nvPr/>
        </p:nvGrpSpPr>
        <p:grpSpPr>
          <a:xfrm>
            <a:off x="251520"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26406084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23396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3005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48193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4774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zh-CN" altLang="en-US">
              <a:solidFill>
                <a:srgbClr val="FFFFFF"/>
              </a:solidFill>
              <a:ea typeface="MS PGothic" charset="0"/>
              <a:cs typeface="MS PGothic" charset="0"/>
            </a:endParaRPr>
          </a:p>
        </p:txBody>
      </p:sp>
      <p:sp>
        <p:nvSpPr>
          <p:cNvPr id="949251" name="Rectangle 3"/>
          <p:cNvSpPr>
            <a:spLocks noGrp="1" noChangeArrowheads="1"/>
          </p:cNvSpPr>
          <p:nvPr>
            <p:ph type="title" idx="4294967295"/>
          </p:nvPr>
        </p:nvSpPr>
        <p:spPr>
          <a:xfrm>
            <a:off x="685800" y="0"/>
            <a:ext cx="7772400" cy="1143000"/>
          </a:xfrm>
        </p:spPr>
        <p:txBody>
          <a:bodyPr/>
          <a:lstStyle/>
          <a:p>
            <a:r>
              <a:rPr lang="zh-CN" altLang="en-US" b="1" dirty="0">
                <a:solidFill>
                  <a:schemeClr val="tx1"/>
                </a:solidFill>
                <a:latin typeface="黑体"/>
                <a:ea typeface="黑体"/>
                <a:cs typeface="黑体"/>
              </a:rPr>
              <a:t>马太福音</a:t>
            </a:r>
            <a:r>
              <a:rPr lang="en-US" altLang="ja-JP" b="1" dirty="0">
                <a:solidFill>
                  <a:schemeClr val="tx1"/>
                </a:solidFill>
                <a:latin typeface="黑体"/>
                <a:ea typeface="黑体"/>
                <a:cs typeface="黑体"/>
              </a:rPr>
              <a:t> </a:t>
            </a:r>
            <a:r>
              <a:rPr lang="en-US" altLang="ja-JP" b="1" dirty="0">
                <a:solidFill>
                  <a:schemeClr val="tx1"/>
                </a:solidFill>
                <a:latin typeface="SimHei" charset="0"/>
                <a:ea typeface="MS PGothic" charset="0"/>
                <a:cs typeface="SimHei" charset="0"/>
              </a:rPr>
              <a:t>5:23-24</a:t>
            </a:r>
            <a:endParaRPr lang="en-US" b="1" dirty="0">
              <a:solidFill>
                <a:schemeClr val="tx1"/>
              </a:solidFill>
              <a:latin typeface="SimHei" charset="0"/>
              <a:ea typeface="MS PGothic" charset="0"/>
              <a:cs typeface="SimHei" charset="0"/>
            </a:endParaRPr>
          </a:p>
        </p:txBody>
      </p:sp>
      <p:pic>
        <p:nvPicPr>
          <p:cNvPr id="318467"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zh-CN" altLang="en-US">
              <a:solidFill>
                <a:srgbClr val="FFFFFF"/>
              </a:solidFill>
              <a:ea typeface="MS PGothic" charset="0"/>
              <a:cs typeface="MS PGothic"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zh-CN" altLang="en-US">
              <a:solidFill>
                <a:srgbClr val="FFFFFF"/>
              </a:solidFill>
              <a:ea typeface="MS PGothic" charset="0"/>
              <a:cs typeface="MS PGothic"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72"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zh-CN" altLang="en-US">
              <a:solidFill>
                <a:srgbClr val="000000"/>
              </a:solidFill>
              <a:ea typeface="MS PGothic" charset="0"/>
              <a:cs typeface="MS PGothic" charset="0"/>
            </a:endParaRPr>
          </a:p>
        </p:txBody>
      </p:sp>
    </p:spTree>
    <p:extLst>
      <p:ext uri="{BB962C8B-B14F-4D97-AF65-F5344CB8AC3E}">
        <p14:creationId xmlns:p14="http://schemas.microsoft.com/office/powerpoint/2010/main" val="3532393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6722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04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3564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506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006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0021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7761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5054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449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63263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933450" y="773113"/>
            <a:ext cx="7239000" cy="1143000"/>
          </a:xfrm>
        </p:spPr>
        <p:txBody>
          <a:bodyPr/>
          <a:lstStyle/>
          <a:p>
            <a:pPr eaLnBrk="1" hangingPunct="1"/>
            <a:r>
              <a:rPr lang="zh-CN" altLang="en-US" sz="4800" b="1" dirty="0">
                <a:latin typeface="黑体"/>
                <a:ea typeface="黑体"/>
                <a:cs typeface="黑体"/>
              </a:rPr>
              <a:t>马太福音</a:t>
            </a:r>
            <a:r>
              <a:rPr lang="en-US" altLang="ja-JP" sz="4800" b="1" dirty="0">
                <a:latin typeface="黑体"/>
                <a:ea typeface="黑体"/>
                <a:cs typeface="黑体"/>
              </a:rPr>
              <a:t> </a:t>
            </a:r>
            <a:r>
              <a:rPr lang="en-US" altLang="ja-JP" sz="4800" b="1" dirty="0">
                <a:latin typeface="SimHei" charset="0"/>
                <a:ea typeface="MS PGothic" charset="0"/>
                <a:cs typeface="SimHei" charset="0"/>
              </a:rPr>
              <a:t>5:23-24</a:t>
            </a:r>
            <a:endParaRPr lang="en-US" altLang="zh-CN" sz="4800" b="1" dirty="0">
              <a:latin typeface="SimHei" charset="0"/>
              <a:ea typeface="MS PGothic" charset="0"/>
              <a:cs typeface="SimHei" charset="0"/>
            </a:endParaRPr>
          </a:p>
        </p:txBody>
      </p:sp>
      <p:sp>
        <p:nvSpPr>
          <p:cNvPr id="320514"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pPr>
            <a:r>
              <a:rPr lang="ru-RU" altLang="zh-CN" sz="4000" b="1" dirty="0">
                <a:solidFill>
                  <a:srgbClr val="000000"/>
                </a:solidFill>
                <a:latin typeface="黑体"/>
                <a:ea typeface="黑体"/>
                <a:cs typeface="黑体"/>
              </a:rPr>
              <a:t>"</a:t>
            </a:r>
            <a:r>
              <a:rPr lang="zh-CN" altLang="en-US" sz="4000" dirty="0">
                <a:solidFill>
                  <a:srgbClr val="000000"/>
                </a:solidFill>
                <a:latin typeface="黑体"/>
                <a:ea typeface="黑体"/>
                <a:cs typeface="黑体"/>
              </a:rPr>
              <a:t>所以你在祭坛上献礼物的时候，若想起弟兄向你怀怨，就把礼物留在坛前，先去同弟兄和好，然后来献礼物。</a:t>
            </a:r>
            <a:r>
              <a:rPr lang="ru-RU" altLang="zh-CN" sz="4000" dirty="0">
                <a:solidFill>
                  <a:srgbClr val="000000"/>
                </a:solidFill>
                <a:latin typeface="黑体"/>
                <a:ea typeface="黑体"/>
                <a:cs typeface="黑体"/>
              </a:rPr>
              <a:t>"</a:t>
            </a:r>
            <a:r>
              <a:rPr lang="en-US" altLang="ja-JP" sz="4000" b="1" dirty="0">
                <a:solidFill>
                  <a:srgbClr val="000000"/>
                </a:solidFill>
                <a:latin typeface="黑体"/>
                <a:ea typeface="黑体"/>
                <a:cs typeface="黑体"/>
              </a:rPr>
              <a:t> </a:t>
            </a:r>
            <a:endParaRPr lang="zh-CN" altLang="en-US" sz="4000" b="1" dirty="0">
              <a:solidFill>
                <a:srgbClr val="000000"/>
              </a:solidFill>
              <a:latin typeface="黑体"/>
              <a:ea typeface="黑体"/>
              <a:cs typeface="黑体"/>
            </a:endParaRPr>
          </a:p>
        </p:txBody>
      </p:sp>
      <p:sp>
        <p:nvSpPr>
          <p:cNvPr id="892934" name="Oval 6"/>
          <p:cNvSpPr>
            <a:spLocks noChangeArrowheads="1"/>
          </p:cNvSpPr>
          <p:nvPr/>
        </p:nvSpPr>
        <p:spPr bwMode="auto">
          <a:xfrm>
            <a:off x="4643438" y="3213100"/>
            <a:ext cx="1584325" cy="769938"/>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sz="2800">
              <a:solidFill>
                <a:srgbClr val="000000"/>
              </a:solidFill>
              <a:ea typeface="MS PGothic" charset="0"/>
              <a:cs typeface="MS PGothic" charset="0"/>
            </a:endParaRPr>
          </a:p>
        </p:txBody>
      </p:sp>
      <p:sp>
        <p:nvSpPr>
          <p:cNvPr id="6" name="Text Box 7"/>
          <p:cNvSpPr txBox="1">
            <a:spLocks noChangeArrowheads="1"/>
          </p:cNvSpPr>
          <p:nvPr/>
        </p:nvSpPr>
        <p:spPr bwMode="auto">
          <a:xfrm>
            <a:off x="6156176" y="3501008"/>
            <a:ext cx="933450" cy="1708150"/>
          </a:xfrm>
          <a:prstGeom prst="rect">
            <a:avLst/>
          </a:prstGeom>
          <a:noFill/>
          <a:ln>
            <a:noFill/>
          </a:ln>
          <a:effectLst/>
        </p:spPr>
        <p:txBody>
          <a:bodyPr wrap="none">
            <a:spAutoFit/>
          </a:bodyPr>
          <a:lstStyle/>
          <a:p>
            <a:pPr>
              <a:defRPr/>
            </a:pPr>
            <a:r>
              <a:rPr lang="en-US" sz="10600" dirty="0">
                <a:solidFill>
                  <a:srgbClr val="FFFFFF"/>
                </a:solidFill>
                <a:effectLst>
                  <a:glow rad="228600">
                    <a:srgbClr val="000000">
                      <a:alpha val="75000"/>
                    </a:srgbClr>
                  </a:glow>
                </a:effectLst>
              </a:rPr>
              <a:t>?</a:t>
            </a:r>
          </a:p>
        </p:txBody>
      </p:sp>
    </p:spTree>
    <p:extLst>
      <p:ext uri="{BB962C8B-B14F-4D97-AF65-F5344CB8AC3E}">
        <p14:creationId xmlns:p14="http://schemas.microsoft.com/office/powerpoint/2010/main" val="3445336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6"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1629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文本框 2">
            <a:extLst>
              <a:ext uri="{FF2B5EF4-FFF2-40B4-BE49-F238E27FC236}">
                <a16:creationId xmlns:a16="http://schemas.microsoft.com/office/drawing/2014/main" id="{E49EAF6F-16F3-AC26-3B6D-4C6FE3AAFFE8}"/>
              </a:ext>
            </a:extLst>
          </p:cNvPr>
          <p:cNvSpPr txBox="1"/>
          <p:nvPr/>
        </p:nvSpPr>
        <p:spPr>
          <a:xfrm>
            <a:off x="883227" y="719936"/>
            <a:ext cx="6982690" cy="646331"/>
          </a:xfrm>
          <a:prstGeom prst="rect">
            <a:avLst/>
          </a:prstGeom>
          <a:noFill/>
        </p:spPr>
        <p:txBody>
          <a:bodyPr wrap="square">
            <a:spAutoFit/>
          </a:bodyPr>
          <a:lstStyle/>
          <a:p>
            <a:r>
              <a:rPr lang="zh-CN" altLang="en-US" sz="3600" b="1" dirty="0">
                <a:ln w="9525">
                  <a:solidFill>
                    <a:schemeClr val="bg1"/>
                  </a:solidFill>
                  <a:prstDash val="solid"/>
                </a:ln>
                <a:effectLst>
                  <a:outerShdw blurRad="60007" dist="200025" dir="15000000" sy="30000" kx="-1800000" algn="bl" rotWithShape="0">
                    <a:prstClr val="black">
                      <a:alpha val="32000"/>
                    </a:prstClr>
                  </a:outerShdw>
                </a:effectLst>
                <a:latin typeface=".AppleSystemUIFont"/>
              </a:rPr>
              <a:t>拿撒勒人耶稣，犹太人的王”</a:t>
            </a:r>
          </a:p>
        </p:txBody>
      </p:sp>
    </p:spTree>
    <p:extLst>
      <p:ext uri="{BB962C8B-B14F-4D97-AF65-F5344CB8AC3E}">
        <p14:creationId xmlns:p14="http://schemas.microsoft.com/office/powerpoint/2010/main" val="1867944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421426448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347268091"/>
      </p:ext>
    </p:extLst>
  </p:cSld>
  <p:clrMapOvr>
    <a:masterClrMapping/>
  </p:clrMapOvr>
  <p:transition spd="med"/>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a:defRPr/>
            </a:pPr>
            <a:r>
              <a:rPr lang="zh-CN" altLang="en-US" sz="3100" b="1" dirty="0">
                <a:solidFill>
                  <a:srgbClr val="000000"/>
                </a:solidFill>
                <a:latin typeface="Arial" pitchFamily="34" charset="0"/>
                <a:ea typeface="MS PGothic" pitchFamily="34" charset="-128"/>
              </a:rPr>
              <a:t>马太</a:t>
            </a:r>
            <a:r>
              <a:rPr lang="en-US" sz="3100" b="1" dirty="0">
                <a:solidFill>
                  <a:srgbClr val="000000"/>
                </a:solidFill>
                <a:latin typeface="Arial" pitchFamily="34" charset="0"/>
                <a:ea typeface="MS PGothic" pitchFamily="34" charset="-128"/>
              </a:rPr>
              <a:t> 27:38-66</a:t>
            </a:r>
          </a:p>
          <a:p>
            <a:pPr defTabSz="913365">
              <a:defRPr/>
            </a:pPr>
            <a:r>
              <a:rPr lang="zh-CN" altLang="en-US" sz="3100" b="1" dirty="0">
                <a:solidFill>
                  <a:srgbClr val="000000"/>
                </a:solidFill>
                <a:latin typeface="Arial" pitchFamily="34" charset="0"/>
                <a:ea typeface="MS PGothic" pitchFamily="34" charset="-128"/>
              </a:rPr>
              <a:t>马可</a:t>
            </a:r>
            <a:r>
              <a:rPr lang="en-US" sz="3100" b="1" dirty="0">
                <a:solidFill>
                  <a:srgbClr val="000000"/>
                </a:solidFill>
                <a:latin typeface="Arial" pitchFamily="34" charset="0"/>
                <a:ea typeface="MS PGothic" pitchFamily="34" charset="-128"/>
              </a:rPr>
              <a:t> 15:25-47</a:t>
            </a:r>
          </a:p>
          <a:p>
            <a:pPr defTabSz="913365">
              <a:defRPr/>
            </a:pPr>
            <a:r>
              <a:rPr lang="zh-CN" altLang="en-US" sz="3100" b="1" dirty="0">
                <a:solidFill>
                  <a:srgbClr val="000000"/>
                </a:solidFill>
                <a:latin typeface="Arial" pitchFamily="34" charset="0"/>
                <a:ea typeface="MS PGothic" pitchFamily="34" charset="-128"/>
              </a:rPr>
              <a:t>路加</a:t>
            </a:r>
            <a:r>
              <a:rPr lang="en-US" sz="3100" b="1" dirty="0">
                <a:solidFill>
                  <a:srgbClr val="000000"/>
                </a:solidFill>
                <a:latin typeface="Arial" pitchFamily="34" charset="0"/>
                <a:ea typeface="MS PGothic" pitchFamily="34" charset="-128"/>
              </a:rPr>
              <a:t> 23:35-56</a:t>
            </a:r>
          </a:p>
          <a:p>
            <a:pPr defTabSz="913365">
              <a:defRPr/>
            </a:pPr>
            <a:r>
              <a:rPr lang="zh-CN" altLang="en-US" sz="3100" b="1" dirty="0">
                <a:solidFill>
                  <a:srgbClr val="000000"/>
                </a:solidFill>
                <a:latin typeface="Arial" pitchFamily="34" charset="0"/>
                <a:ea typeface="MS PGothic" pitchFamily="34" charset="-128"/>
              </a:rPr>
              <a:t>约翰</a:t>
            </a:r>
            <a:r>
              <a:rPr lang="en-US" sz="3100" b="1" dirty="0">
                <a:solidFill>
                  <a:srgbClr val="000000"/>
                </a:solidFill>
                <a:latin typeface="Arial" pitchFamily="34" charset="0"/>
                <a:ea typeface="MS PGothic" pitchFamily="34" charset="-128"/>
              </a:rPr>
              <a:t> 19:28-42</a:t>
            </a:r>
          </a:p>
        </p:txBody>
      </p:sp>
      <p:sp>
        <p:nvSpPr>
          <p:cNvPr id="9" name="TextBox 8"/>
          <p:cNvSpPr txBox="1"/>
          <p:nvPr/>
        </p:nvSpPr>
        <p:spPr>
          <a:xfrm>
            <a:off x="151823" y="4749134"/>
            <a:ext cx="1909003" cy="418772"/>
          </a:xfrm>
          <a:prstGeom prst="rect">
            <a:avLst/>
          </a:prstGeom>
          <a:noFill/>
        </p:spPr>
        <p:txBody>
          <a:bodyPr wrap="none" lIns="64208" tIns="32101" rIns="64208" bIns="32101">
            <a:spAutoFit/>
          </a:bodyPr>
          <a:lstStyle/>
          <a:p>
            <a:pPr defTabSz="321231">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8" name="Group 7"/>
          <p:cNvGrpSpPr/>
          <p:nvPr/>
        </p:nvGrpSpPr>
        <p:grpSpPr>
          <a:xfrm>
            <a:off x="179512" y="332656"/>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10071514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6139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507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6179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4768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320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491880" y="908720"/>
            <a:ext cx="3657600" cy="1779587"/>
          </a:xfrm>
          <a:effectLst>
            <a:outerShdw blurRad="63500" dist="38099" dir="2700000" algn="ctr" rotWithShape="0">
              <a:schemeClr val="bg2">
                <a:alpha val="74998"/>
              </a:schemeClr>
            </a:outerShdw>
          </a:effectLst>
        </p:spPr>
        <p:txBody>
          <a:bodyPr/>
          <a:lstStyle/>
          <a:p>
            <a:pPr eaLnBrk="1" hangingPunct="1">
              <a:defRPr/>
            </a:pPr>
            <a:r>
              <a:rPr lang="zh-CN" altLang="en-US" sz="8800" dirty="0">
                <a:cs typeface="+mj-cs"/>
              </a:rPr>
              <a:t>主餐</a:t>
            </a:r>
            <a:endParaRPr lang="en-US" sz="8800" dirty="0">
              <a:cs typeface="+mj-cs"/>
            </a:endParaRP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013329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084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5790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0598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6816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1499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632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70077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9591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2530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255382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256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256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2256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dirty="0">
                <a:solidFill>
                  <a:srgbClr val="FFFFFF"/>
                </a:solidFill>
                <a:ea typeface="MS PGothic" charset="0"/>
                <a:cs typeface="Arial" charset="0"/>
              </a:rPr>
              <a:t>5:23-24</a:t>
            </a:r>
            <a:endParaRPr lang="en-US" altLang="zh-CN" sz="4400" dirty="0">
              <a:solidFill>
                <a:srgbClr val="000000"/>
              </a:solidFill>
              <a:ea typeface="MS PGothic" charset="0"/>
              <a:cs typeface="Arial" charset="0"/>
            </a:endParaRPr>
          </a:p>
        </p:txBody>
      </p:sp>
      <p:sp>
        <p:nvSpPr>
          <p:cNvPr id="32256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你是</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2256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问题</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22568"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被冒犯者</a:t>
            </a:r>
            <a:endParaRPr lang="zh-CN" altLang="en-US" sz="4400">
              <a:solidFill>
                <a:srgbClr val="000000"/>
              </a:solidFill>
              <a:latin typeface="SimHei" charset="0"/>
              <a:ea typeface="MS PGothic" charset="0"/>
              <a:cs typeface="SimHei" charset="0"/>
            </a:endParaRPr>
          </a:p>
        </p:txBody>
      </p:sp>
      <p:sp>
        <p:nvSpPr>
          <p:cNvPr id="32257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一般情况</a:t>
            </a:r>
            <a:endParaRPr lang="zh-CN" altLang="en-US" sz="4400">
              <a:solidFill>
                <a:srgbClr val="000000"/>
              </a:solidFill>
              <a:latin typeface="SimHei" charset="0"/>
              <a:ea typeface="MS PGothic"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22573"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2257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3751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4570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3414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3528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94705456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667741677"/>
      </p:ext>
    </p:extLst>
  </p:cSld>
  <p:clrMapOvr>
    <a:masterClrMapping/>
  </p:clrMapOvr>
  <p:transition spd="med"/>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matt 27v51 temple veil to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6" name="Title 1"/>
          <p:cNvSpPr>
            <a:spLocks noGrp="1"/>
          </p:cNvSpPr>
          <p:nvPr>
            <p:ph type="title"/>
          </p:nvPr>
        </p:nvSpPr>
        <p:spPr>
          <a:xfrm>
            <a:off x="-36513" y="-26988"/>
            <a:ext cx="9180513" cy="647701"/>
          </a:xfrm>
        </p:spPr>
        <p:txBody>
          <a:bodyPr/>
          <a:lstStyle/>
          <a:p>
            <a:r>
              <a:rPr lang="zh-TW" altLang="en-US" sz="4000" dirty="0">
                <a:solidFill>
                  <a:schemeClr val="tx2">
                    <a:lumMod val="75000"/>
                  </a:schemeClr>
                </a:solidFill>
                <a:latin typeface="KaiTi" pitchFamily="49" charset="-122"/>
                <a:ea typeface="KaiTi" pitchFamily="49" charset="-122"/>
              </a:rPr>
              <a:t>殿 裏 的 幔 子</a:t>
            </a:r>
            <a:endParaRPr lang="en-US" sz="4000" b="1" dirty="0">
              <a:solidFill>
                <a:schemeClr val="tx2">
                  <a:lumMod val="75000"/>
                </a:schemeClr>
              </a:solidFill>
              <a:latin typeface="KaiTi" pitchFamily="49" charset="-122"/>
              <a:ea typeface="KaiTi" pitchFamily="49" charset="-122"/>
              <a:cs typeface="ＭＳ Ｐゴシック" charset="0"/>
            </a:endParaRPr>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89" name="Title 1"/>
          <p:cNvSpPr>
            <a:spLocks noGrp="1"/>
          </p:cNvSpPr>
          <p:nvPr>
            <p:ph type="title"/>
          </p:nvPr>
        </p:nvSpPr>
        <p:spPr>
          <a:xfrm>
            <a:off x="-36513" y="117003"/>
            <a:ext cx="9180513" cy="647701"/>
          </a:xfrm>
        </p:spPr>
        <p:txBody>
          <a:bodyPr/>
          <a:lstStyle/>
          <a:p>
            <a:r>
              <a:rPr lang="zh-TW" altLang="en-US" sz="3600" dirty="0">
                <a:solidFill>
                  <a:schemeClr val="tx1"/>
                </a:solidFill>
                <a:latin typeface="KaiTi" pitchFamily="49" charset="-122"/>
                <a:ea typeface="KaiTi" pitchFamily="49" charset="-122"/>
              </a:rPr>
              <a:t>殿 裏 的 幔 子 從 上 到 下 裂 開 為 二 </a:t>
            </a:r>
            <a:r>
              <a:rPr lang="en-US" sz="3600" b="1" dirty="0">
                <a:solidFill>
                  <a:schemeClr val="tx1"/>
                </a:solidFill>
                <a:latin typeface="KaiTi" pitchFamily="49" charset="-122"/>
                <a:ea typeface="KaiTi" pitchFamily="49" charset="-122"/>
                <a:cs typeface="ＭＳ Ｐゴシック" charset="0"/>
              </a:rPr>
              <a:t>(27:51)</a:t>
            </a:r>
          </a:p>
        </p:txBody>
      </p:sp>
      <p:pic>
        <p:nvPicPr>
          <p:cNvPr id="293890" name="Picture 2" descr="matt 27v51 temple veil torn in half.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2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7040641"/>
      </p:ext>
    </p:extLst>
  </p:cSld>
  <p:clrMapOvr>
    <a:overrideClrMapping bg1="lt1" tx1="dk1" bg2="lt2" tx2="dk2" accent1="accent1" accent2="accent2" accent3="accent3" accent4="accent4" accent5="accent5" accent6="accent6" hlink="hlink" folHlink="folHlink"/>
  </p:clrMapOvr>
</p:sld>
</file>

<file path=ppt/slides/slide2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Tree>
    <p:extLst>
      <p:ext uri="{BB962C8B-B14F-4D97-AF65-F5344CB8AC3E}">
        <p14:creationId xmlns:p14="http://schemas.microsoft.com/office/powerpoint/2010/main" val="7296298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12344962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09"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7"/>
              </a:srgbClr>
            </a:outerShdw>
          </a:effectLst>
        </p:spPr>
        <p:txBody>
          <a:bodyPr/>
          <a:lstStyle/>
          <a:p>
            <a:pPr eaLnBrk="1" hangingPunct="1"/>
            <a:r>
              <a:rPr lang="zh-CN" altLang="en-US" sz="4000" b="1" i="1">
                <a:solidFill>
                  <a:schemeClr val="bg1"/>
                </a:solidFill>
                <a:latin typeface="SimHei" charset="0"/>
                <a:ea typeface="MS PGothic" charset="0"/>
                <a:cs typeface="SimHei" charset="0"/>
              </a:rPr>
              <a:t>如何</a:t>
            </a:r>
            <a:r>
              <a:rPr lang="zh-CN" altLang="en-US" sz="4000" b="1">
                <a:solidFill>
                  <a:schemeClr val="bg1"/>
                </a:solidFill>
                <a:latin typeface="SimHei" charset="0"/>
                <a:ea typeface="MS PGothic" charset="0"/>
                <a:cs typeface="SimHei" charset="0"/>
              </a:rPr>
              <a:t>正确地</a:t>
            </a:r>
            <a:r>
              <a:rPr lang="zh-CN" altLang="en-US" sz="4000" b="1">
                <a:solidFill>
                  <a:srgbClr val="FFFF00"/>
                </a:solidFill>
                <a:latin typeface="SimHei" charset="0"/>
                <a:ea typeface="MS PGothic" charset="0"/>
                <a:cs typeface="SimHei" charset="0"/>
              </a:rPr>
              <a:t>挽回</a:t>
            </a:r>
            <a:r>
              <a:rPr lang="zh-CN" altLang="en-US" sz="4000" b="1">
                <a:solidFill>
                  <a:schemeClr val="bg1"/>
                </a:solidFill>
                <a:latin typeface="SimHei" charset="0"/>
                <a:ea typeface="MS PGothic" charset="0"/>
                <a:cs typeface="SimHei" charset="0"/>
              </a:rPr>
              <a:t>犯罪的基督徒</a:t>
            </a:r>
            <a:r>
              <a:rPr lang="en-US" altLang="zh-CN" sz="4000" b="1">
                <a:solidFill>
                  <a:schemeClr val="bg1"/>
                </a:solidFill>
                <a:latin typeface="SimHei" charset="0"/>
                <a:ea typeface="MS PGothic" charset="0"/>
                <a:cs typeface="SimHei" charset="0"/>
              </a:rPr>
              <a:t>?</a:t>
            </a:r>
            <a:endParaRPr lang="en-US" sz="3600">
              <a:solidFill>
                <a:schemeClr val="tx1"/>
              </a:solidFill>
              <a:latin typeface="SimHei" charset="0"/>
              <a:ea typeface="MS PGothic" charset="0"/>
              <a:cs typeface="SimHei"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zh-CN" altLang="en-US">
              <a:solidFill>
                <a:srgbClr val="000000"/>
              </a:solidFill>
              <a:cs typeface="Arial" charset="0"/>
            </a:endParaRPr>
          </a:p>
        </p:txBody>
      </p:sp>
      <p:sp>
        <p:nvSpPr>
          <p:cNvPr id="165895" name="Rectangle 2"/>
          <p:cNvSpPr txBox="1">
            <a:spLocks noChangeArrowheads="1"/>
          </p:cNvSpPr>
          <p:nvPr/>
        </p:nvSpPr>
        <p:spPr bwMode="auto">
          <a:xfrm>
            <a:off x="10850" y="-27384"/>
            <a:ext cx="9144000" cy="692150"/>
          </a:xfrm>
          <a:prstGeom prst="rect">
            <a:avLst/>
          </a:prstGeom>
          <a:solidFill>
            <a:srgbClr val="000514"/>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600" b="1" i="1" dirty="0">
                <a:solidFill>
                  <a:srgbClr val="FFFFFF"/>
                </a:solidFill>
                <a:latin typeface="黑体"/>
                <a:ea typeface="黑体"/>
                <a:cs typeface="黑体"/>
              </a:rPr>
              <a:t>我们今天第一个问题</a:t>
            </a:r>
            <a:r>
              <a:rPr lang="en-US" altLang="ja-JP" sz="3600" b="1" i="1" dirty="0">
                <a:solidFill>
                  <a:srgbClr val="FFFFFF"/>
                </a:solidFill>
                <a:latin typeface="黑体"/>
                <a:ea typeface="黑体"/>
                <a:cs typeface="黑体"/>
              </a:rPr>
              <a:t> </a:t>
            </a:r>
            <a:r>
              <a:rPr lang="en-US" altLang="ja-JP" sz="3600" b="1" i="1" dirty="0">
                <a:solidFill>
                  <a:srgbClr val="FFFFFF"/>
                </a:solidFill>
                <a:latin typeface="SimHei" charset="0"/>
                <a:cs typeface="Arial" charset="0"/>
              </a:rPr>
              <a:t>(15-17</a:t>
            </a:r>
            <a:r>
              <a:rPr lang="en-US" sz="3600" b="1" i="1" dirty="0">
                <a:solidFill>
                  <a:srgbClr val="FFFFFF"/>
                </a:solidFill>
                <a:latin typeface="SimHei" charset="0"/>
                <a:cs typeface="Arial" charset="0"/>
              </a:rPr>
              <a:t>节</a:t>
            </a:r>
            <a:r>
              <a:rPr lang="en-US" altLang="ja-JP" sz="3600" b="1" i="1" dirty="0">
                <a:solidFill>
                  <a:srgbClr val="FFFFFF"/>
                </a:solidFill>
                <a:latin typeface="SimHei" charset="0"/>
                <a:cs typeface="Arial" charset="0"/>
              </a:rPr>
              <a:t>)</a:t>
            </a:r>
            <a:endParaRPr lang="en-US" altLang="zh-CN" sz="3200" dirty="0">
              <a:solidFill>
                <a:srgbClr val="000000"/>
              </a:solidFill>
              <a:latin typeface="SimHei" charset="0"/>
              <a:cs typeface="Arial" charset="0"/>
            </a:endParaRPr>
          </a:p>
        </p:txBody>
      </p:sp>
    </p:spTree>
    <p:extLst>
      <p:ext uri="{BB962C8B-B14F-4D97-AF65-F5344CB8AC3E}">
        <p14:creationId xmlns:p14="http://schemas.microsoft.com/office/powerpoint/2010/main" val="222408633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耶稣是</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教会</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的最高权威（马太福音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11-27</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4882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耶稣通过征服</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死亡</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来提供救恩（马太福音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28</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037632"/>
      </p:ext>
    </p:extLst>
  </p:cSld>
  <p:clrMapOvr>
    <a:overrideClrMapping bg1="lt1" tx1="dk1" bg2="lt2" tx2="dk2" accent1="accent1" accent2="accent2" accent3="accent3" accent4="accent4" accent5="accent5" accent6="accent6" hlink="hlink" folHlink="folHlink"/>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03568148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IV. (11:1–16:12) </a:t>
            </a:r>
            <a:r>
              <a:rPr lang="en-US" altLang="zh-TW" b="1" dirty="0" err="1">
                <a:solidFill>
                  <a:srgbClr val="FFFFFF"/>
                </a:solidFill>
                <a:latin typeface="楷体" pitchFamily="49" charset="-122"/>
                <a:ea typeface="楷体" pitchFamily="49" charset="-122"/>
                <a:cs typeface="Times New Roman" charset="0"/>
              </a:rPr>
              <a:t>基督作</a:t>
            </a:r>
            <a:r>
              <a:rPr lang="zh-TW" altLang="en-US" b="1" dirty="0">
                <a:solidFill>
                  <a:srgbClr val="FFFFFF"/>
                </a:solidFill>
                <a:latin typeface="楷体" pitchFamily="49" charset="-122"/>
                <a:ea typeface="楷体" pitchFamily="49" charset="-122"/>
                <a:cs typeface="Times New Roman" charset="0"/>
              </a:rPr>
              <a:t>為彌賽亞</a:t>
            </a:r>
            <a:r>
              <a:rPr lang="zh-CN" altLang="en-US" b="1" dirty="0">
                <a:solidFill>
                  <a:srgbClr val="FFFFFF"/>
                </a:solidFill>
                <a:latin typeface="楷体" pitchFamily="49" charset="-122"/>
                <a:ea typeface="楷体" pitchFamily="49" charset="-122"/>
                <a:cs typeface="Times New Roman" charset="0"/>
              </a:rPr>
              <a:t>在最终被钉十架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所</a:t>
            </a:r>
            <a:endParaRPr lang="en-US" altLang="zh-CN" b="1" dirty="0">
              <a:solidFill>
                <a:srgbClr val="FFFFFF"/>
              </a:solidFill>
              <a:latin typeface="楷体" pitchFamily="49" charset="-122"/>
              <a:ea typeface="楷体" pitchFamily="49" charset="-122"/>
              <a:cs typeface="Times New Roman" charset="0"/>
            </a:endParaRPr>
          </a:p>
          <a:p>
            <a:pPr algn="ctr" eaLnBrk="1" hangingPunct="1"/>
            <a:r>
              <a:rPr lang="zh-TW" altLang="en-US" b="1" dirty="0">
                <a:solidFill>
                  <a:srgbClr val="FFFFFF"/>
                </a:solidFill>
                <a:latin typeface="楷体" pitchFamily="49" charset="-122"/>
                <a:ea typeface="楷体" pitchFamily="49" charset="-122"/>
                <a:cs typeface="Times New Roman" charset="0"/>
              </a:rPr>
              <a:t>     </a:t>
            </a:r>
            <a:r>
              <a:rPr lang="zh-CN" altLang="en-US" b="1" dirty="0">
                <a:solidFill>
                  <a:srgbClr val="FFFFFF"/>
                </a:solidFill>
                <a:latin typeface="楷体" pitchFamily="49" charset="-122"/>
                <a:ea typeface="楷体" pitchFamily="49" charset="-122"/>
                <a:cs typeface="Times New Roman" charset="0"/>
              </a:rPr>
              <a:t>以耶稣介绍了在他最终被接纳前，</a:t>
            </a:r>
            <a:r>
              <a:rPr lang="zh-TW" altLang="en-US" b="1" dirty="0">
                <a:solidFill>
                  <a:srgbClr val="FFFFFF"/>
                </a:solidFill>
                <a:latin typeface="楷体" pitchFamily="49" charset="-122"/>
                <a:ea typeface="楷体" pitchFamily="49" charset="-122"/>
                <a:cs typeface="Times New Roman" charset="0"/>
              </a:rPr>
              <a:t>兩</a:t>
            </a:r>
            <a:r>
              <a:rPr lang="zh-CN" altLang="en-US" b="1" dirty="0">
                <a:solidFill>
                  <a:srgbClr val="FFFFFF"/>
                </a:solidFill>
                <a:latin typeface="楷体" pitchFamily="49" charset="-122"/>
                <a:ea typeface="楷体" pitchFamily="49" charset="-122"/>
                <a:cs typeface="Times New Roman" charset="0"/>
              </a:rPr>
              <a:t>次降</a:t>
            </a:r>
            <a:r>
              <a:rPr lang="zh-TW" altLang="en-US" b="1" dirty="0">
                <a:solidFill>
                  <a:srgbClr val="FFFFFF"/>
                </a:solidFill>
                <a:latin typeface="楷体" pitchFamily="49" charset="-122"/>
                <a:ea typeface="楷体" pitchFamily="49" charset="-122"/>
                <a:cs typeface="Times New Roman" charset="0"/>
              </a:rPr>
              <a:t>臨</a:t>
            </a:r>
            <a:r>
              <a:rPr lang="zh-CN" altLang="en-US" b="1" dirty="0">
                <a:solidFill>
                  <a:srgbClr val="FFFFFF"/>
                </a:solidFill>
                <a:latin typeface="楷体" pitchFamily="49" charset="-122"/>
                <a:ea typeface="楷体" pitchFamily="49" charset="-122"/>
                <a:cs typeface="Times New Roman" charset="0"/>
              </a:rPr>
              <a:t>之</a:t>
            </a:r>
            <a:r>
              <a:rPr lang="zh-TW" altLang="en-US" b="1" dirty="0">
                <a:solidFill>
                  <a:srgbClr val="FFFFFF"/>
                </a:solidFill>
                <a:latin typeface="楷体" pitchFamily="49" charset="-122"/>
                <a:ea typeface="楷体" pitchFamily="49" charset="-122"/>
                <a:cs typeface="Times New Roman" charset="0"/>
              </a:rPr>
              <a:t>間</a:t>
            </a:r>
            <a:r>
              <a:rPr lang="zh-CN" altLang="en-US" b="1" dirty="0">
                <a:solidFill>
                  <a:srgbClr val="FFFFFF"/>
                </a:solidFill>
                <a:latin typeface="楷体" pitchFamily="49" charset="-122"/>
                <a:ea typeface="楷体" pitchFamily="49" charset="-122"/>
                <a:cs typeface="Times New Roman" charset="0"/>
              </a:rPr>
              <a:t>的</a:t>
            </a:r>
            <a:r>
              <a:rPr lang="zh-TW" altLang="en-US" b="1" dirty="0">
                <a:solidFill>
                  <a:srgbClr val="FFFFFF"/>
                </a:solidFill>
                <a:latin typeface="楷体" pitchFamily="49" charset="-122"/>
                <a:ea typeface="楷体" pitchFamily="49" charset="-122"/>
                <a:cs typeface="Times New Roman" charset="0"/>
              </a:rPr>
              <a:t>時</a:t>
            </a:r>
            <a:r>
              <a:rPr lang="zh-CN" altLang="en-US" b="1" dirty="0">
                <a:solidFill>
                  <a:srgbClr val="FFFFFF"/>
                </a:solidFill>
                <a:latin typeface="楷体" pitchFamily="49" charset="-122"/>
                <a:ea typeface="楷体" pitchFamily="49" charset="-122"/>
                <a:cs typeface="Times New Roman" charset="0"/>
              </a:rPr>
              <a:t>期，以及他在向外邦人的事工中向人接受神的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的延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0" name="Text Box 5"/>
          <p:cNvSpPr txBox="1">
            <a:spLocks noChangeArrowheads="1"/>
          </p:cNvSpPr>
          <p:nvPr/>
        </p:nvSpPr>
        <p:spPr bwMode="auto">
          <a:xfrm>
            <a:off x="-36512"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 (16:13–20:34) </a:t>
            </a:r>
            <a:r>
              <a:rPr lang="zh-CN" altLang="en-US" b="1" dirty="0">
                <a:solidFill>
                  <a:srgbClr val="FFFFFF"/>
                </a:solidFill>
                <a:latin typeface="楷体" pitchFamily="49" charset="-122"/>
                <a:ea typeface="楷体" pitchFamily="49" charset="-122"/>
                <a:cs typeface="Times New Roman" charset="0"/>
              </a:rPr>
              <a:t>基督</a:t>
            </a:r>
            <a:r>
              <a:rPr lang="zh-TW" altLang="en-US" b="1" dirty="0">
                <a:solidFill>
                  <a:srgbClr val="FFFFFF"/>
                </a:solidFill>
                <a:latin typeface="楷体" pitchFamily="49" charset="-122"/>
                <a:ea typeface="楷体" pitchFamily="49" charset="-122"/>
                <a:cs typeface="Times New Roman" charset="0"/>
              </a:rPr>
              <a:t>預備</a:t>
            </a:r>
            <a:r>
              <a:rPr lang="zh-CN" altLang="en-US" b="1" dirty="0">
                <a:solidFill>
                  <a:srgbClr val="FFFFFF"/>
                </a:solidFill>
                <a:latin typeface="楷体" pitchFamily="49" charset="-122"/>
                <a:ea typeface="楷体" pitchFamily="49" charset="-122"/>
                <a:cs typeface="Times New Roman" charset="0"/>
              </a:rPr>
              <a:t>他的</a:t>
            </a:r>
            <a:r>
              <a:rPr lang="zh-TW" altLang="en-US" b="1" dirty="0">
                <a:solidFill>
                  <a:srgbClr val="FFFFFF"/>
                </a:solidFill>
                <a:latin typeface="楷体" pitchFamily="49" charset="-122"/>
                <a:ea typeface="楷体" pitchFamily="49" charset="-122"/>
                <a:cs typeface="Times New Roman" charset="0"/>
              </a:rPr>
              <a:t>門</a:t>
            </a:r>
            <a:r>
              <a:rPr lang="zh-CN" altLang="en-US" b="1" dirty="0">
                <a:solidFill>
                  <a:srgbClr val="FFFFFF"/>
                </a:solidFill>
                <a:latin typeface="楷体" pitchFamily="49" charset="-122"/>
                <a:ea typeface="楷体" pitchFamily="49" charset="-122"/>
                <a:cs typeface="Times New Roman" charset="0"/>
              </a:rPr>
              <a:t>徒了解他的位格和</a:t>
            </a:r>
            <a:r>
              <a:rPr lang="zh-TW" altLang="en-US" b="1" dirty="0">
                <a:solidFill>
                  <a:srgbClr val="FFFFFF"/>
                </a:solidFill>
                <a:latin typeface="楷体" pitchFamily="49" charset="-122"/>
                <a:ea typeface="楷体" pitchFamily="49" charset="-122"/>
                <a:cs typeface="Times New Roman" charset="0"/>
              </a:rPr>
              <a:t>計劃</a:t>
            </a:r>
            <a:r>
              <a:rPr lang="zh-CN" altLang="en-US" b="1" dirty="0">
                <a:solidFill>
                  <a:srgbClr val="FFFFFF"/>
                </a:solidFill>
                <a:latin typeface="楷体" pitchFamily="49" charset="-122"/>
                <a:ea typeface="楷体" pitchFamily="49" charset="-122"/>
                <a:cs typeface="Times New Roman" charset="0"/>
              </a:rPr>
              <a:t>，使他</a:t>
            </a:r>
            <a:r>
              <a:rPr lang="zh-TW" altLang="en-US" b="1" dirty="0">
                <a:solidFill>
                  <a:srgbClr val="FFFFFF"/>
                </a:solidFill>
                <a:latin typeface="楷体" pitchFamily="49" charset="-122"/>
                <a:ea typeface="楷体" pitchFamily="49" charset="-122"/>
                <a:cs typeface="Times New Roman" charset="0"/>
              </a:rPr>
              <a:t>們</a:t>
            </a:r>
            <a:r>
              <a:rPr lang="zh-CN" altLang="en-US" b="1" dirty="0">
                <a:solidFill>
                  <a:srgbClr val="FFFFFF"/>
                </a:solidFill>
                <a:latin typeface="楷体" pitchFamily="49" charset="-122"/>
                <a:ea typeface="楷体" pitchFamily="49" charset="-122"/>
                <a:cs typeface="Times New Roman" charset="0"/>
              </a:rPr>
              <a:t>可以在他受死</a:t>
            </a:r>
            <a:r>
              <a:rPr lang="zh-TW" altLang="en-US" b="1" dirty="0">
                <a:solidFill>
                  <a:srgbClr val="FFFFFF"/>
                </a:solidFill>
                <a:latin typeface="楷体" pitchFamily="49" charset="-122"/>
                <a:ea typeface="楷体" pitchFamily="49" charset="-122"/>
                <a:cs typeface="Times New Roman" charset="0"/>
              </a:rPr>
              <a:t>後</a:t>
            </a:r>
            <a:r>
              <a:rPr lang="zh-CN" altLang="en-US" b="1" dirty="0">
                <a:solidFill>
                  <a:srgbClr val="FFFFFF"/>
                </a:solidFill>
                <a:latin typeface="楷体" pitchFamily="49" charset="-122"/>
                <a:ea typeface="楷体" pitchFamily="49" charset="-122"/>
                <a:cs typeface="Times New Roman" charset="0"/>
              </a:rPr>
              <a:t>代表他</a:t>
            </a:r>
            <a:r>
              <a:rPr lang="zh-TW" altLang="en-US" b="1" dirty="0">
                <a:solidFill>
                  <a:srgbClr val="FFFFFF"/>
                </a:solidFill>
                <a:latin typeface="楷体" pitchFamily="49" charset="-122"/>
                <a:ea typeface="楷体" pitchFamily="49" charset="-122"/>
                <a:cs typeface="Times New Roman" charset="0"/>
              </a:rPr>
              <a:t>彌賽亞</a:t>
            </a:r>
            <a:r>
              <a:rPr lang="zh-CN" altLang="en-US" b="1" dirty="0">
                <a:solidFill>
                  <a:srgbClr val="FFFFFF"/>
                </a:solidFill>
                <a:latin typeface="楷体" pitchFamily="49" charset="-122"/>
                <a:ea typeface="楷体" pitchFamily="49" charset="-122"/>
                <a:cs typeface="Times New Roman" charset="0"/>
              </a:rPr>
              <a:t>的主</a:t>
            </a:r>
            <a:r>
              <a:rPr lang="zh-TW" altLang="en-US" b="1" dirty="0">
                <a:solidFill>
                  <a:srgbClr val="FFFFFF"/>
                </a:solidFill>
                <a:latin typeface="楷体" pitchFamily="49" charset="-122"/>
                <a:ea typeface="楷体" pitchFamily="49" charset="-122"/>
                <a:cs typeface="Times New Roman" charset="0"/>
              </a:rPr>
              <a:t>權</a:t>
            </a:r>
            <a:r>
              <a:rPr lang="zh-CN" altLang="en-US" b="1" dirty="0">
                <a:solidFill>
                  <a:srgbClr val="FFFFFF"/>
                </a:solidFill>
                <a:latin typeface="楷体" pitchFamily="49" charset="-122"/>
                <a:ea typeface="楷体" pitchFamily="49" charset="-122"/>
                <a:cs typeface="Times New Roman" charset="0"/>
              </a:rPr>
              <a:t>。</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cs typeface="Times New Roman" charset="0"/>
            </a:endParaRP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TW" b="1" dirty="0">
                <a:solidFill>
                  <a:srgbClr val="FFFFFF"/>
                </a:solidFill>
                <a:latin typeface="楷体" pitchFamily="49" charset="-122"/>
                <a:ea typeface="楷体" pitchFamily="49" charset="-122"/>
                <a:cs typeface="Times New Roman" charset="0"/>
              </a:rPr>
              <a:t>VI. (21–27</a:t>
            </a:r>
            <a:r>
              <a:rPr lang="zh-TW" altLang="en-US" b="1" dirty="0">
                <a:solidFill>
                  <a:srgbClr val="FFFFFF"/>
                </a:solidFill>
                <a:latin typeface="楷体" pitchFamily="49" charset="-122"/>
                <a:ea typeface="楷体" pitchFamily="49" charset="-122"/>
                <a:cs typeface="Times New Roman" charset="0"/>
              </a:rPr>
              <a:t>章</a:t>
            </a:r>
            <a:r>
              <a:rPr lang="en-US" altLang="zh-TW" b="1" dirty="0">
                <a:solidFill>
                  <a:srgbClr val="FFFFFF"/>
                </a:solidFill>
                <a:latin typeface="楷体" pitchFamily="49" charset="-122"/>
                <a:ea typeface="楷体" pitchFamily="49" charset="-122"/>
                <a:cs typeface="Times New Roman" charset="0"/>
              </a:rPr>
              <a:t>) </a:t>
            </a:r>
            <a:r>
              <a:rPr lang="en-US" altLang="zh-TW" b="1" dirty="0" err="1">
                <a:solidFill>
                  <a:srgbClr val="FFFFFF"/>
                </a:solidFill>
                <a:latin typeface="楷体" pitchFamily="49" charset="-122"/>
                <a:ea typeface="楷体" pitchFamily="49" charset="-122"/>
                <a:cs typeface="Times New Roman" charset="0"/>
              </a:rPr>
              <a:t>基督正式的</a:t>
            </a:r>
            <a:r>
              <a:rPr lang="zh-TW" altLang="en-US" b="1" dirty="0">
                <a:solidFill>
                  <a:srgbClr val="FFFFFF"/>
                </a:solidFill>
                <a:latin typeface="楷体" pitchFamily="49" charset="-122"/>
                <a:ea typeface="楷体" pitchFamily="49" charset="-122"/>
                <a:cs typeface="Times New Roman" charset="0"/>
              </a:rPr>
              <a:t>講說</a:t>
            </a:r>
            <a:r>
              <a:rPr lang="en-US" altLang="zh-TW" b="1" dirty="0">
                <a:solidFill>
                  <a:srgbClr val="FFFFFF"/>
                </a:solidFill>
                <a:latin typeface="楷体" pitchFamily="49" charset="-122"/>
                <a:ea typeface="楷体" pitchFamily="49" charset="-122"/>
                <a:cs typeface="Times New Roman" charset="0"/>
              </a:rPr>
              <a:t>，</a:t>
            </a:r>
            <a:r>
              <a:rPr lang="zh-CN" altLang="en-US" b="1" dirty="0">
                <a:solidFill>
                  <a:srgbClr val="FFFFFF"/>
                </a:solidFill>
                <a:latin typeface="楷体" pitchFamily="49" charset="-122"/>
                <a:ea typeface="楷体" pitchFamily="49" charset="-122"/>
                <a:cs typeface="Times New Roman" charset="0"/>
              </a:rPr>
              <a:t>他</a:t>
            </a:r>
            <a:r>
              <a:rPr lang="en-US" altLang="zh-TW" b="1" dirty="0">
                <a:solidFill>
                  <a:srgbClr val="FFFFFF"/>
                </a:solidFill>
                <a:latin typeface="楷体" pitchFamily="49" charset="-122"/>
                <a:ea typeface="楷体" pitchFamily="49" charset="-122"/>
                <a:cs typeface="Times New Roman" charset="0"/>
              </a:rPr>
              <a:t>作</a:t>
            </a:r>
            <a:r>
              <a:rPr lang="zh-TW" altLang="en-US" b="1" dirty="0">
                <a:solidFill>
                  <a:srgbClr val="FFFFFF"/>
                </a:solidFill>
                <a:latin typeface="楷体" pitchFamily="49" charset="-122"/>
                <a:ea typeface="楷体" pitchFamily="49" charset="-122"/>
                <a:cs typeface="Times New Roman" charset="0"/>
              </a:rPr>
              <a:t>為</a:t>
            </a:r>
            <a:r>
              <a:rPr lang="en-US" altLang="zh-TW" b="1" dirty="0" err="1">
                <a:solidFill>
                  <a:srgbClr val="FFFFFF"/>
                </a:solidFill>
                <a:latin typeface="楷体" pitchFamily="49" charset="-122"/>
                <a:ea typeface="楷体" pitchFamily="49" charset="-122"/>
                <a:cs typeface="Times New Roman" charset="0"/>
              </a:rPr>
              <a:t>以色列的王</a:t>
            </a:r>
            <a:r>
              <a:rPr lang="zh-CN" altLang="en-US" b="1" dirty="0">
                <a:solidFill>
                  <a:srgbClr val="FFFFFF"/>
                </a:solidFill>
                <a:latin typeface="楷体" pitchFamily="49" charset="-122"/>
                <a:ea typeface="楷体" pitchFamily="49" charset="-122"/>
                <a:cs typeface="Times New Roman" charset="0"/>
              </a:rPr>
              <a:t>在他</a:t>
            </a:r>
            <a:r>
              <a:rPr lang="zh-TW" altLang="en-US" b="1" dirty="0">
                <a:solidFill>
                  <a:srgbClr val="FFFFFF"/>
                </a:solidFill>
                <a:latin typeface="楷体" pitchFamily="49" charset="-122"/>
                <a:ea typeface="楷体" pitchFamily="49" charset="-122"/>
                <a:cs typeface="Times New Roman" charset="0"/>
              </a:rPr>
              <a:t>為</a:t>
            </a:r>
            <a:r>
              <a:rPr lang="zh-CN" altLang="en-US" b="1" dirty="0">
                <a:solidFill>
                  <a:srgbClr val="FFFFFF"/>
                </a:solidFill>
                <a:latin typeface="楷体" pitchFamily="49" charset="-122"/>
                <a:ea typeface="楷体" pitchFamily="49" charset="-122"/>
                <a:cs typeface="Times New Roman" charset="0"/>
              </a:rPr>
              <a:t>代</a:t>
            </a:r>
            <a:r>
              <a:rPr lang="zh-TW" altLang="en-US" b="1" dirty="0">
                <a:solidFill>
                  <a:srgbClr val="FFFFFF"/>
                </a:solidFill>
                <a:latin typeface="楷体" pitchFamily="49" charset="-122"/>
                <a:ea typeface="楷体" pitchFamily="49" charset="-122"/>
                <a:cs typeface="Times New Roman" charset="0"/>
              </a:rPr>
              <a:t>贖</a:t>
            </a:r>
            <a:r>
              <a:rPr lang="zh-CN" altLang="en-US" b="1" dirty="0">
                <a:solidFill>
                  <a:srgbClr val="FFFFFF"/>
                </a:solidFill>
                <a:latin typeface="楷体" pitchFamily="49" charset="-122"/>
                <a:ea typeface="楷体" pitchFamily="49" charset="-122"/>
                <a:cs typeface="Times New Roman" charset="0"/>
              </a:rPr>
              <a:t>而被钉十架</a:t>
            </a:r>
            <a:r>
              <a:rPr lang="zh-TW" altLang="en-US" b="1" dirty="0">
                <a:solidFill>
                  <a:srgbClr val="FFFFFF"/>
                </a:solidFill>
                <a:latin typeface="楷体" pitchFamily="49" charset="-122"/>
                <a:ea typeface="楷体" pitchFamily="49" charset="-122"/>
                <a:cs typeface="Times New Roman" charset="0"/>
              </a:rPr>
              <a:t>時</a:t>
            </a:r>
            <a:r>
              <a:rPr lang="en-US" altLang="zh-TW" b="1" dirty="0" err="1">
                <a:solidFill>
                  <a:srgbClr val="FFFFFF"/>
                </a:solidFill>
                <a:latin typeface="楷体" pitchFamily="49" charset="-122"/>
                <a:ea typeface="楷体" pitchFamily="49" charset="-122"/>
                <a:cs typeface="Times New Roman" charset="0"/>
              </a:rPr>
              <a:t>被拒绝</a:t>
            </a:r>
            <a:r>
              <a:rPr lang="zh-CN" altLang="en-US" b="1" dirty="0">
                <a:solidFill>
                  <a:srgbClr val="FFFFFF"/>
                </a:solidFill>
                <a:latin typeface="楷体" pitchFamily="49" charset="-122"/>
                <a:ea typeface="楷体" pitchFamily="49" charset="-122"/>
                <a:cs typeface="Times New Roman" charset="0"/>
              </a:rPr>
              <a:t>，</a:t>
            </a:r>
            <a:r>
              <a:rPr lang="zh-TW" altLang="en-US" b="1" dirty="0">
                <a:solidFill>
                  <a:srgbClr val="FFFFFF"/>
                </a:solidFill>
                <a:latin typeface="楷体" pitchFamily="49" charset="-122"/>
                <a:ea typeface="楷体" pitchFamily="49" charset="-122"/>
                <a:cs typeface="Times New Roman" charset="0"/>
              </a:rPr>
              <a:t>顯</a:t>
            </a:r>
            <a:r>
              <a:rPr lang="zh-CN" altLang="en-US" b="1" dirty="0">
                <a:solidFill>
                  <a:srgbClr val="FFFFFF"/>
                </a:solidFill>
                <a:latin typeface="楷体" pitchFamily="49" charset="-122"/>
                <a:ea typeface="楷体" pitchFamily="49" charset="-122"/>
                <a:cs typeface="Times New Roman" charset="0"/>
              </a:rPr>
              <a:t>示</a:t>
            </a:r>
            <a:r>
              <a:rPr lang="zh-TW" altLang="en-US" b="1" dirty="0">
                <a:solidFill>
                  <a:srgbClr val="FFFFFF"/>
                </a:solidFill>
                <a:latin typeface="楷体" pitchFamily="49" charset="-122"/>
                <a:ea typeface="楷体" pitchFamily="49" charset="-122"/>
                <a:cs typeface="Times New Roman" charset="0"/>
              </a:rPr>
              <a:t>為甚麼</a:t>
            </a:r>
            <a:r>
              <a:rPr lang="zh-CN" altLang="en-US" b="1" dirty="0">
                <a:solidFill>
                  <a:srgbClr val="FFFFFF"/>
                </a:solidFill>
                <a:latin typeface="楷体" pitchFamily="49" charset="-122"/>
                <a:ea typeface="楷体" pitchFamily="49" charset="-122"/>
                <a:cs typeface="Times New Roman" charset="0"/>
              </a:rPr>
              <a:t>神的</a:t>
            </a:r>
            <a:r>
              <a:rPr lang="zh-TW" altLang="en-US" b="1" dirty="0">
                <a:solidFill>
                  <a:srgbClr val="FFFFFF"/>
                </a:solidFill>
                <a:latin typeface="楷体" pitchFamily="49" charset="-122"/>
                <a:ea typeface="楷体" pitchFamily="49" charset="-122"/>
                <a:cs typeface="Times New Roman" charset="0"/>
              </a:rPr>
              <a:t>國</a:t>
            </a:r>
            <a:r>
              <a:rPr lang="zh-CN" altLang="en-US" b="1" dirty="0">
                <a:solidFill>
                  <a:srgbClr val="FFFFFF"/>
                </a:solidFill>
                <a:latin typeface="楷体" pitchFamily="49" charset="-122"/>
                <a:ea typeface="楷体" pitchFamily="49" charset="-122"/>
                <a:cs typeface="Times New Roman" charset="0"/>
              </a:rPr>
              <a:t>被延</a:t>
            </a:r>
            <a:r>
              <a:rPr lang="zh-TW" altLang="en-US" b="1" dirty="0">
                <a:solidFill>
                  <a:srgbClr val="FFFFFF"/>
                </a:solidFill>
                <a:latin typeface="楷体" pitchFamily="49" charset="-122"/>
                <a:ea typeface="楷体" pitchFamily="49" charset="-122"/>
                <a:cs typeface="Times New Roman" charset="0"/>
              </a:rPr>
              <a:t>遲</a:t>
            </a:r>
            <a:r>
              <a:rPr lang="zh-CN" altLang="en-US" b="1" dirty="0">
                <a:solidFill>
                  <a:srgbClr val="FFFFFF"/>
                </a:solidFill>
                <a:latin typeface="楷体" pitchFamily="49" charset="-122"/>
                <a:ea typeface="楷体" pitchFamily="49" charset="-122"/>
                <a:cs typeface="Times New Roman" charset="0"/>
              </a:rPr>
              <a:t>直到他再来。</a:t>
            </a:r>
            <a:endParaRPr lang="en-US" altLang="zh-TW" b="1" dirty="0">
              <a:solidFill>
                <a:srgbClr val="FFFFFF"/>
              </a:solidFill>
              <a:latin typeface="楷体" pitchFamily="49" charset="-122"/>
              <a:ea typeface="楷体" pitchFamily="49" charset="-122"/>
              <a:cs typeface="Times New Roman" charset="0"/>
            </a:endParaRPr>
          </a:p>
          <a:p>
            <a:pPr algn="ctr" eaLnBrk="1" hangingPunct="1"/>
            <a:endParaRPr lang="en-US" b="1" dirty="0">
              <a:solidFill>
                <a:srgbClr val="FFFFFF"/>
              </a:solidFill>
              <a:latin typeface="楷体" pitchFamily="49" charset="-122"/>
              <a:ea typeface="楷体" pitchFamily="49" charset="-122"/>
              <a:cs typeface="Times New Roman" charset="0"/>
            </a:endParaRP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zh-TW" altLang="en-US" sz="2400" b="1" kern="1200" dirty="0">
                <a:solidFill>
                  <a:schemeClr val="bg1"/>
                </a:solidFill>
                <a:latin typeface="楷体" pitchFamily="49" charset="-122"/>
                <a:ea typeface="楷体" pitchFamily="49" charset="-122"/>
                <a:cs typeface="Arial"/>
              </a:rPr>
              <a:t>大綱結語</a:t>
            </a:r>
            <a:endParaRPr lang="en-US" sz="2400" b="1" kern="1200" dirty="0">
              <a:solidFill>
                <a:schemeClr val="bg1"/>
              </a:solidFill>
              <a:latin typeface="楷体" pitchFamily="49" charset="-122"/>
              <a:ea typeface="楷体" pitchFamily="49" charset="-122"/>
              <a:cs typeface="Arial"/>
            </a:endParaRPr>
          </a:p>
        </p:txBody>
      </p:sp>
    </p:spTree>
    <p:extLst>
      <p:ext uri="{BB962C8B-B14F-4D97-AF65-F5344CB8AC3E}">
        <p14:creationId xmlns:p14="http://schemas.microsoft.com/office/powerpoint/2010/main" val="312411486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28:1-15</a:t>
            </a:r>
          </a:p>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16:1-20</a:t>
            </a:r>
          </a:p>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24:1-47</a:t>
            </a:r>
          </a:p>
          <a:p>
            <a:pPr defTabSz="91350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20:1-29</a:t>
            </a:r>
          </a:p>
        </p:txBody>
      </p:sp>
      <p:sp>
        <p:nvSpPr>
          <p:cNvPr id="9" name="TextBox 8"/>
          <p:cNvSpPr txBox="1"/>
          <p:nvPr/>
        </p:nvSpPr>
        <p:spPr>
          <a:xfrm>
            <a:off x="217688" y="4377376"/>
            <a:ext cx="1909024" cy="418784"/>
          </a:xfrm>
          <a:prstGeom prst="rect">
            <a:avLst/>
          </a:prstGeom>
          <a:noFill/>
        </p:spPr>
        <p:txBody>
          <a:bodyPr wrap="none" lIns="64218" tIns="32107" rIns="64218" bIns="32107">
            <a:spAutoFit/>
          </a:bodyPr>
          <a:lstStyle/>
          <a:p>
            <a:pPr defTabSz="321279">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复活及的故事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11" name="Group 10"/>
          <p:cNvGrpSpPr/>
          <p:nvPr/>
        </p:nvGrpSpPr>
        <p:grpSpPr>
          <a:xfrm>
            <a:off x="6228184"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56139485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265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5521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8998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0759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3380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Tree>
    <p:extLst>
      <p:ext uri="{BB962C8B-B14F-4D97-AF65-F5344CB8AC3E}">
        <p14:creationId xmlns:p14="http://schemas.microsoft.com/office/powerpoint/2010/main" val="5605188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zh-CN" altLang="en-US" sz="5400" dirty="0">
                <a:solidFill>
                  <a:schemeClr val="tx1"/>
                </a:solidFill>
                <a:latin typeface="Arial"/>
                <a:cs typeface="Arial"/>
              </a:rPr>
              <a:t>其他关系</a:t>
            </a:r>
            <a:endParaRPr lang="en-US" sz="5400" dirty="0">
              <a:solidFill>
                <a:schemeClr val="tx1"/>
              </a:solidFill>
              <a:latin typeface="Arial"/>
              <a:cs typeface="Arial"/>
            </a:endParaRPr>
          </a:p>
        </p:txBody>
      </p:sp>
    </p:spTree>
    <p:extLst>
      <p:ext uri="{BB962C8B-B14F-4D97-AF65-F5344CB8AC3E}">
        <p14:creationId xmlns:p14="http://schemas.microsoft.com/office/powerpoint/2010/main" val="2677204399"/>
      </p:ext>
    </p:extLst>
  </p:cSld>
  <p:clrMapOvr>
    <a:masterClrMapping/>
  </p:clrMapOvr>
  <p:transition>
    <p:random/>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7384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3999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48555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829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8932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691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615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6873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102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4644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68290"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4222708634"/>
      </p:ext>
    </p:extLst>
  </p:cSld>
  <p:clrMapOvr>
    <a:masterClrMapping/>
  </p:clrMapOvr>
  <p:transition>
    <p:random/>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331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69402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371982141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884666267"/>
      </p:ext>
    </p:extLst>
  </p:cSld>
  <p:clrMapOvr>
    <a:masterClrMapping/>
  </p:clrMapOvr>
  <p:transition spd="med"/>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5570" name="Picture 29" descr="calendar-fu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zh-CN" altLang="en-US">
                <a:latin typeface="Arial" pitchFamily="34" charset="0"/>
                <a:cs typeface="Arial" pitchFamily="34" charset="0"/>
              </a:rPr>
              <a:t>一个受感的周末</a:t>
            </a:r>
            <a:endParaRPr lang="en-US" altLang="en-US">
              <a:latin typeface="Arial" pitchFamily="34" charset="0"/>
              <a:cs typeface="Arial" pitchFamily="34" charset="0"/>
            </a:endParaRPr>
          </a:p>
        </p:txBody>
      </p:sp>
      <p:sp>
        <p:nvSpPr>
          <p:cNvPr id="5" name="Rectangle 4"/>
          <p:cNvSpPr/>
          <p:nvPr/>
        </p:nvSpPr>
        <p:spPr>
          <a:xfrm>
            <a:off x="900113"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65573" name="Group 6"/>
          <p:cNvGrpSpPr>
            <a:grpSpLocks/>
          </p:cNvGrpSpPr>
          <p:nvPr/>
        </p:nvGrpSpPr>
        <p:grpSpPr bwMode="auto">
          <a:xfrm>
            <a:off x="900113" y="1916113"/>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周四</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4" name="Group 7"/>
          <p:cNvGrpSpPr>
            <a:grpSpLocks/>
          </p:cNvGrpSpPr>
          <p:nvPr/>
        </p:nvGrpSpPr>
        <p:grpSpPr bwMode="auto">
          <a:xfrm>
            <a:off x="2700338" y="1916113"/>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周五</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5" name="Group 10"/>
          <p:cNvGrpSpPr>
            <a:grpSpLocks/>
          </p:cNvGrpSpPr>
          <p:nvPr/>
        </p:nvGrpSpPr>
        <p:grpSpPr bwMode="auto">
          <a:xfrm>
            <a:off x="4500563" y="1916113"/>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周六</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6" name="Group 13"/>
          <p:cNvGrpSpPr>
            <a:grpSpLocks/>
          </p:cNvGrpSpPr>
          <p:nvPr/>
        </p:nvGrpSpPr>
        <p:grpSpPr bwMode="auto">
          <a:xfrm>
            <a:off x="6300788" y="1916113"/>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周日</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14" name="Group 25"/>
          <p:cNvGrpSpPr>
            <a:grpSpLocks/>
          </p:cNvGrpSpPr>
          <p:nvPr/>
        </p:nvGrpSpPr>
        <p:grpSpPr bwMode="auto">
          <a:xfrm>
            <a:off x="1476375" y="2997200"/>
            <a:ext cx="2003425" cy="936625"/>
            <a:chOff x="1259632" y="2996952"/>
            <a:chExt cx="1872208" cy="936104"/>
          </a:xfrm>
        </p:grpSpPr>
        <p:sp>
          <p:nvSpPr>
            <p:cNvPr id="246802"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8" name="Rectangle 17"/>
            <p:cNvSpPr/>
            <p:nvPr/>
          </p:nvSpPr>
          <p:spPr>
            <a:xfrm>
              <a:off x="1332325"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a:t>
              </a:r>
              <a:endParaRPr kumimoji="0" lang="en-US"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grpSp>
      <p:grpSp>
        <p:nvGrpSpPr>
          <p:cNvPr id="17" name="Group 27"/>
          <p:cNvGrpSpPr>
            <a:grpSpLocks/>
          </p:cNvGrpSpPr>
          <p:nvPr/>
        </p:nvGrpSpPr>
        <p:grpSpPr bwMode="auto">
          <a:xfrm>
            <a:off x="3498850" y="2997200"/>
            <a:ext cx="2003425" cy="936625"/>
            <a:chOff x="3203848" y="2996952"/>
            <a:chExt cx="1872208" cy="936104"/>
          </a:xfrm>
        </p:grpSpPr>
        <p:sp>
          <p:nvSpPr>
            <p:cNvPr id="246800"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0" name="Rectangle 19"/>
            <p:cNvSpPr/>
            <p:nvPr/>
          </p:nvSpPr>
          <p:spPr>
            <a:xfrm>
              <a:off x="3276541"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除酵的面包</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9" name="Group 26"/>
          <p:cNvGrpSpPr>
            <a:grpSpLocks/>
          </p:cNvGrpSpPr>
          <p:nvPr/>
        </p:nvGrpSpPr>
        <p:grpSpPr bwMode="auto">
          <a:xfrm>
            <a:off x="5521325" y="2997200"/>
            <a:ext cx="2003425" cy="936625"/>
            <a:chOff x="5148064" y="2996952"/>
            <a:chExt cx="1872208" cy="936104"/>
          </a:xfrm>
        </p:grpSpPr>
        <p:sp>
          <p:nvSpPr>
            <p:cNvPr id="246798"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2" name="Rectangle 21"/>
            <p:cNvSpPr/>
            <p:nvPr/>
          </p:nvSpPr>
          <p:spPr>
            <a:xfrm>
              <a:off x="5220757"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初熟之物</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sp>
        <p:nvSpPr>
          <p:cNvPr id="23" name="Rectangle 22"/>
          <p:cNvSpPr/>
          <p:nvPr/>
        </p:nvSpPr>
        <p:spPr>
          <a:xfrm>
            <a:off x="899592"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最后一个晚宴</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816070"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被钉十字架</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6124668"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复活</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Tree>
    <p:extLst>
      <p:ext uri="{BB962C8B-B14F-4D97-AF65-F5344CB8AC3E}">
        <p14:creationId xmlns:p14="http://schemas.microsoft.com/office/powerpoint/2010/main" val="402897187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9696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96962" name="Picture 3" descr="Jewish_leaders_paid_the_gu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3" name="Rectangle 4"/>
          <p:cNvSpPr>
            <a:spLocks noGrp="1" noChangeArrowheads="1"/>
          </p:cNvSpPr>
          <p:nvPr>
            <p:ph type="title"/>
          </p:nvPr>
        </p:nvSpPr>
        <p:spPr>
          <a:xfrm>
            <a:off x="467544" y="620688"/>
            <a:ext cx="8229600" cy="707886"/>
          </a:xfrm>
          <a:noFill/>
          <a:ln>
            <a:noFill/>
          </a:ln>
        </p:spPr>
        <p:txBody>
          <a:bodyPr wrap="square">
            <a:spAutoFit/>
          </a:bodyPr>
          <a:lstStyle/>
          <a:p>
            <a:r>
              <a:rPr lang="zh-TW" altLang="en-US" sz="4000" b="1" kern="1200" dirty="0">
                <a:solidFill>
                  <a:schemeClr val="tx1"/>
                </a:solidFill>
                <a:latin typeface="KaiTi" pitchFamily="49" charset="-122"/>
                <a:ea typeface="KaiTi" pitchFamily="49" charset="-122"/>
                <a:cs typeface="ＭＳ Ｐゴシック" charset="0"/>
              </a:rPr>
              <a:t> 賄賂兵</a:t>
            </a:r>
            <a:r>
              <a:rPr lang="en-US" sz="4000" b="1" kern="1200" dirty="0">
                <a:solidFill>
                  <a:schemeClr val="tx1"/>
                </a:solidFill>
                <a:latin typeface="KaiTi" pitchFamily="49" charset="-122"/>
                <a:ea typeface="KaiTi" pitchFamily="49" charset="-122"/>
                <a:cs typeface="ＭＳ Ｐゴシック" charset="0"/>
              </a:rPr>
              <a:t>丁</a:t>
            </a:r>
            <a:r>
              <a:rPr lang="zh-TW" altLang="en-US" sz="4000" b="1" kern="1200" dirty="0">
                <a:solidFill>
                  <a:schemeClr val="tx1"/>
                </a:solidFill>
                <a:latin typeface="KaiTi" pitchFamily="49" charset="-122"/>
                <a:ea typeface="KaiTi" pitchFamily="49" charset="-122"/>
                <a:cs typeface="ＭＳ Ｐゴシック" charset="0"/>
              </a:rPr>
              <a:t>    </a:t>
            </a:r>
            <a:r>
              <a:rPr lang="en-US" altLang="zh-TW" sz="4000" b="1" kern="1200" dirty="0">
                <a:solidFill>
                  <a:schemeClr val="tx1"/>
                </a:solidFill>
                <a:latin typeface="KaiTi" pitchFamily="49" charset="-122"/>
                <a:ea typeface="KaiTi" pitchFamily="49" charset="-122"/>
                <a:cs typeface="ＭＳ Ｐゴシック" charset="0"/>
              </a:rPr>
              <a:t>(28:12)</a:t>
            </a:r>
            <a:endParaRPr lang="en-US" sz="4000" b="1" kern="1200" dirty="0">
              <a:solidFill>
                <a:schemeClr val="tx1"/>
              </a:solidFill>
              <a:latin typeface="KaiTi" pitchFamily="49" charset="-122"/>
              <a:ea typeface="KaiTi" pitchFamily="49" charset="-122"/>
              <a:cs typeface="ＭＳ Ｐゴシック" charset="0"/>
            </a:endParaRPr>
          </a:p>
        </p:txBody>
      </p:sp>
      <p:pic>
        <p:nvPicPr>
          <p:cNvPr id="291845" name="Picture 5" descr="Despite_the_guard_the_tomb_was_empt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 descr="matt 28.19 gold gl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zh-TW" altLang="en-US" b="1" dirty="0">
                <a:solidFill>
                  <a:srgbClr val="FFFFFF"/>
                </a:solidFill>
                <a:latin typeface="楷体" pitchFamily="49" charset="-122"/>
                <a:ea typeface="楷体" pitchFamily="49" charset="-122"/>
                <a:cs typeface="ＭＳ Ｐゴシック" charset="0"/>
              </a:rPr>
              <a:t>馬</a:t>
            </a:r>
            <a:r>
              <a:rPr lang="zh-CN" altLang="en-US" b="1" dirty="0">
                <a:solidFill>
                  <a:srgbClr val="FFFFFF"/>
                </a:solidFill>
                <a:latin typeface="楷体" pitchFamily="49" charset="-122"/>
                <a:ea typeface="楷体" pitchFamily="49" charset="-122"/>
                <a:cs typeface="ＭＳ Ｐゴシック" charset="0"/>
              </a:rPr>
              <a:t>太福音</a:t>
            </a:r>
            <a:r>
              <a:rPr lang="en-US" b="1" dirty="0">
                <a:solidFill>
                  <a:srgbClr val="FFFFFF"/>
                </a:solidFill>
                <a:latin typeface="楷体" pitchFamily="49" charset="-122"/>
                <a:ea typeface="楷体" pitchFamily="49" charset="-122"/>
                <a:cs typeface="ＭＳ Ｐゴシック" charset="0"/>
              </a:rPr>
              <a:t>28:18-20</a:t>
            </a:r>
          </a:p>
        </p:txBody>
      </p:sp>
      <p:sp>
        <p:nvSpPr>
          <p:cNvPr id="3" name="Content Placeholder 2"/>
          <p:cNvSpPr>
            <a:spLocks noGrp="1"/>
          </p:cNvSpPr>
          <p:nvPr>
            <p:ph idx="1"/>
          </p:nvPr>
        </p:nvSpPr>
        <p:spPr>
          <a:xfrm>
            <a:off x="35496" y="1278632"/>
            <a:ext cx="5995392" cy="5174704"/>
          </a:xfrm>
        </p:spPr>
        <p:txBody>
          <a:bodyPr/>
          <a:lstStyle/>
          <a:p>
            <a:pPr marL="0" indent="0">
              <a:buNone/>
            </a:pPr>
            <a:r>
              <a:rPr lang="zh-TW" altLang="en-US" dirty="0">
                <a:solidFill>
                  <a:schemeClr val="bg1"/>
                </a:solidFill>
                <a:latin typeface="楷体" pitchFamily="49" charset="-122"/>
                <a:ea typeface="楷体" pitchFamily="49" charset="-122"/>
              </a:rPr>
              <a:t>耶穌進前來，對他們說：</a:t>
            </a:r>
            <a:br>
              <a:rPr lang="en-US" altLang="zh-TW" dirty="0">
                <a:solidFill>
                  <a:schemeClr val="bg1"/>
                </a:solidFill>
                <a:latin typeface="楷体" pitchFamily="49" charset="-122"/>
                <a:ea typeface="楷体" pitchFamily="49" charset="-122"/>
              </a:rPr>
            </a:br>
            <a:r>
              <a:rPr lang="zh-TW" altLang="en-US" dirty="0">
                <a:solidFill>
                  <a:schemeClr val="bg1"/>
                </a:solidFill>
                <a:latin typeface="楷体" pitchFamily="49" charset="-122"/>
                <a:ea typeface="楷体" pitchFamily="49" charset="-122"/>
              </a:rPr>
              <a:t>「天上地下所有的權柄都賜給我了。所以，你們要去，</a:t>
            </a:r>
            <a:r>
              <a:rPr lang="zh-TW" altLang="en-US" dirty="0">
                <a:solidFill>
                  <a:srgbClr val="FFFF00"/>
                </a:solidFill>
                <a:latin typeface="楷体" pitchFamily="49" charset="-122"/>
                <a:ea typeface="楷体" pitchFamily="49" charset="-122"/>
              </a:rPr>
              <a:t>使萬民作我的門徒</a:t>
            </a:r>
            <a:r>
              <a:rPr lang="zh-TW" altLang="en-US" dirty="0">
                <a:solidFill>
                  <a:schemeClr val="bg1"/>
                </a:solidFill>
                <a:latin typeface="楷体" pitchFamily="49" charset="-122"/>
                <a:ea typeface="楷体" pitchFamily="49" charset="-122"/>
              </a:rPr>
              <a:t>，奉父、子、聖靈的名給他們施洗（或譯：給他們施洗，歸於父、子、聖靈的名）。 凡我所吩咐你們的，都教訓他們遵守，我就常與你們同在，直到世界的末了。」</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lvl="0" algn="ctr" eaLnBrk="1" hangingPunct="1">
              <a:spcBef>
                <a:spcPct val="20000"/>
              </a:spcBef>
              <a:defRPr/>
            </a:pPr>
            <a:r>
              <a:rPr lang="zh-TW" altLang="en-US" sz="3200" b="1" u="sng" dirty="0">
                <a:solidFill>
                  <a:srgbClr val="FFFFFF"/>
                </a:solidFill>
                <a:effectLst>
                  <a:glow rad="139700">
                    <a:srgbClr val="000000">
                      <a:alpha val="95000"/>
                    </a:srgbClr>
                  </a:glow>
                </a:effectLst>
              </a:rPr>
              <a:t>马太福音</a:t>
            </a:r>
            <a:r>
              <a:rPr lang="en-US" altLang="zh-TW" sz="3200" b="1" u="sng" dirty="0">
                <a:solidFill>
                  <a:srgbClr val="FFFFFF"/>
                </a:solidFill>
                <a:effectLst>
                  <a:glow rad="139700">
                    <a:srgbClr val="000000">
                      <a:alpha val="95000"/>
                    </a:srgbClr>
                  </a:glow>
                </a:effectLst>
              </a:rPr>
              <a:t>28</a:t>
            </a:r>
            <a:r>
              <a:rPr lang="zh-TW" altLang="en-US" sz="3200" b="1" u="sng" dirty="0">
                <a:solidFill>
                  <a:srgbClr val="FFFFFF"/>
                </a:solidFill>
                <a:effectLst>
                  <a:glow rad="139700">
                    <a:srgbClr val="000000">
                      <a:alpha val="95000"/>
                    </a:srgbClr>
                  </a:glow>
                </a:effectLst>
              </a:rPr>
              <a:t>：</a:t>
            </a:r>
            <a:r>
              <a:rPr lang="en-US" altLang="zh-TW" sz="3200" b="1" u="sng" dirty="0">
                <a:solidFill>
                  <a:srgbClr val="FFFFFF"/>
                </a:solidFill>
                <a:effectLst>
                  <a:glow rad="139700">
                    <a:srgbClr val="000000">
                      <a:alpha val="95000"/>
                    </a:srgbClr>
                  </a:glow>
                </a:effectLst>
              </a:rPr>
              <a:t>18-20</a:t>
            </a:r>
          </a:p>
          <a:p>
            <a:pPr lvl="0" algn="ctr" eaLnBrk="1" hangingPunct="1">
              <a:spcBef>
                <a:spcPct val="20000"/>
              </a:spcBef>
              <a:defRPr/>
            </a:pPr>
            <a:endParaRPr lang="en-US" altLang="zh-TW" sz="3200" b="1" u="sng" baseline="30000" dirty="0">
              <a:solidFill>
                <a:srgbClr val="FFFFFF"/>
              </a:solidFill>
              <a:effectLst>
                <a:glow rad="139700">
                  <a:srgbClr val="000000">
                    <a:alpha val="95000"/>
                  </a:srgbClr>
                </a:glow>
              </a:effectLst>
            </a:endParaRPr>
          </a:p>
          <a:p>
            <a:pPr lvl="0" algn="ctr" eaLnBrk="1" hangingPunct="1">
              <a:spcBef>
                <a:spcPct val="20000"/>
              </a:spcBef>
              <a:defRPr/>
            </a:pPr>
            <a:r>
              <a:rPr lang="en-US" altLang="zh-TW" sz="5300" b="1" baseline="30000" dirty="0">
                <a:solidFill>
                  <a:srgbClr val="FFFFFF"/>
                </a:solidFill>
                <a:effectLst>
                  <a:glow rad="139700">
                    <a:srgbClr val="000000">
                      <a:alpha val="95000"/>
                    </a:srgbClr>
                  </a:glow>
                </a:effectLst>
              </a:rPr>
              <a:t>18</a:t>
            </a:r>
            <a:r>
              <a:rPr lang="zh-TW" altLang="en-US" sz="5300" b="1" baseline="30000" dirty="0">
                <a:solidFill>
                  <a:srgbClr val="FFFFFF"/>
                </a:solidFill>
                <a:effectLst>
                  <a:glow rad="139700">
                    <a:srgbClr val="000000">
                      <a:alpha val="95000"/>
                    </a:srgbClr>
                  </a:glow>
                </a:effectLst>
              </a:rPr>
              <a:t>耶稣上前来，对他们说：“天上地上一切权柄都赐给我了</a:t>
            </a:r>
            <a:r>
              <a:rPr lang="en-US" altLang="zh-TW" sz="5300" b="1" baseline="30000" dirty="0">
                <a:solidFill>
                  <a:srgbClr val="FFFFFF"/>
                </a:solidFill>
                <a:effectLst>
                  <a:glow rad="139700">
                    <a:srgbClr val="000000">
                      <a:alpha val="95000"/>
                    </a:srgbClr>
                  </a:glow>
                </a:effectLst>
              </a:rPr>
              <a:t>.</a:t>
            </a:r>
            <a:r>
              <a:rPr lang="en-US" altLang="zh-TW" sz="5300" b="1" dirty="0">
                <a:solidFill>
                  <a:srgbClr val="FFFFFF"/>
                </a:solidFill>
                <a:effectLst>
                  <a:glow rad="139700">
                    <a:srgbClr val="000000">
                      <a:alpha val="95000"/>
                    </a:srgbClr>
                  </a:glow>
                </a:effectLst>
              </a:rPr>
              <a:t> </a:t>
            </a:r>
            <a:r>
              <a:rPr lang="en-US" altLang="zh-TW" sz="5300" b="1" baseline="30000" dirty="0">
                <a:solidFill>
                  <a:srgbClr val="FFFFFF"/>
                </a:solidFill>
                <a:effectLst>
                  <a:glow rad="139700">
                    <a:srgbClr val="000000">
                      <a:alpha val="95000"/>
                    </a:srgbClr>
                  </a:glow>
                </a:effectLst>
              </a:rPr>
              <a:t>19</a:t>
            </a:r>
            <a:r>
              <a:rPr lang="zh-TW" altLang="en-US" sz="5300" b="1" baseline="30000" dirty="0">
                <a:solidFill>
                  <a:srgbClr val="FFFFFF"/>
                </a:solidFill>
                <a:effectLst>
                  <a:glow rad="139700">
                    <a:srgbClr val="000000">
                      <a:alpha val="95000"/>
                    </a:srgbClr>
                  </a:glow>
                </a:effectLst>
              </a:rPr>
              <a:t>所以，你们</a:t>
            </a:r>
            <a:r>
              <a:rPr lang="zh-TW" altLang="en-US" sz="5300" b="1" baseline="30000" dirty="0">
                <a:solidFill>
                  <a:srgbClr val="FFFF00"/>
                </a:solidFill>
                <a:effectLst>
                  <a:glow rad="139700">
                    <a:srgbClr val="000000">
                      <a:alpha val="95000"/>
                    </a:srgbClr>
                  </a:glow>
                </a:effectLst>
              </a:rPr>
              <a:t>要去</a:t>
            </a:r>
            <a:r>
              <a:rPr lang="zh-TW" altLang="en-US" sz="5300" b="1" baseline="30000" dirty="0">
                <a:solidFill>
                  <a:srgbClr val="FFFFFF"/>
                </a:solidFill>
                <a:effectLst>
                  <a:glow rad="139700">
                    <a:srgbClr val="000000">
                      <a:alpha val="95000"/>
                    </a:srgbClr>
                  </a:glow>
                </a:effectLst>
              </a:rPr>
              <a:t>使万民作我的门徒，奉父子圣灵的名，给他们</a:t>
            </a:r>
            <a:r>
              <a:rPr lang="zh-TW" altLang="en-US" sz="5300" b="1" baseline="30000" dirty="0">
                <a:solidFill>
                  <a:srgbClr val="FFFF00"/>
                </a:solidFill>
                <a:effectLst>
                  <a:glow rad="139700">
                    <a:srgbClr val="000000">
                      <a:alpha val="95000"/>
                    </a:srgbClr>
                  </a:glow>
                </a:effectLst>
              </a:rPr>
              <a:t>施洗</a:t>
            </a:r>
            <a:r>
              <a:rPr lang="zh-TW" altLang="en-US" sz="5300" b="1" baseline="30000" dirty="0">
                <a:solidFill>
                  <a:srgbClr val="FFFFFF"/>
                </a:solidFill>
                <a:effectLst>
                  <a:glow rad="139700">
                    <a:srgbClr val="000000">
                      <a:alpha val="95000"/>
                    </a:srgbClr>
                  </a:glow>
                </a:effectLst>
              </a:rPr>
              <a:t>（”奉父子圣灵的 名，给他们施洗“或译：”给他们施洗，归入父子圣灵的名“），</a:t>
            </a:r>
            <a:r>
              <a:rPr lang="en-US" altLang="zh-TW" sz="5300" b="1" baseline="30000" dirty="0">
                <a:solidFill>
                  <a:srgbClr val="FFFFFF"/>
                </a:solidFill>
                <a:effectLst>
                  <a:glow rad="139700">
                    <a:srgbClr val="000000">
                      <a:alpha val="95000"/>
                    </a:srgbClr>
                  </a:glow>
                </a:effectLst>
              </a:rPr>
              <a:t>20</a:t>
            </a:r>
            <a:r>
              <a:rPr lang="zh-TW" altLang="en-US" sz="5300" b="1" baseline="30000" dirty="0">
                <a:solidFill>
                  <a:srgbClr val="FFFFFF"/>
                </a:solidFill>
                <a:effectLst>
                  <a:glow rad="139700">
                    <a:srgbClr val="000000">
                      <a:alpha val="95000"/>
                    </a:srgbClr>
                  </a:glow>
                </a:effectLst>
              </a:rPr>
              <a:t>我吩咐你们的一切，都要</a:t>
            </a:r>
            <a:r>
              <a:rPr lang="zh-TW" altLang="en-US" sz="5300" b="1" baseline="30000" dirty="0">
                <a:solidFill>
                  <a:srgbClr val="FFFF00"/>
                </a:solidFill>
                <a:effectLst>
                  <a:glow rad="139700">
                    <a:srgbClr val="000000">
                      <a:alpha val="95000"/>
                    </a:srgbClr>
                  </a:glow>
                </a:effectLst>
              </a:rPr>
              <a:t>教导</a:t>
            </a:r>
            <a:r>
              <a:rPr lang="zh-TW" altLang="en-US" sz="5300" b="1" baseline="30000" dirty="0">
                <a:solidFill>
                  <a:srgbClr val="FFFFFF"/>
                </a:solidFill>
                <a:effectLst>
                  <a:glow rad="139700">
                    <a:srgbClr val="000000">
                      <a:alpha val="95000"/>
                    </a:srgbClr>
                  </a:glow>
                </a:effectLst>
              </a:rPr>
              <a:t>他们遵守。这样，我就常常与你们同在，直到这世代的终结“。</a:t>
            </a:r>
            <a:endParaRPr kumimoji="0" lang="en-US" sz="5300" b="0" i="0" u="none" strike="noStrike" kern="1200" cap="none" spc="0" normalizeH="0" baseline="0" noProof="0" dirty="0">
              <a:ln>
                <a:noFill/>
              </a:ln>
              <a:solidFill>
                <a:srgbClr val="000000"/>
              </a:solidFill>
              <a:effectLst>
                <a:glow rad="139700">
                  <a:srgbClr val="000000">
                    <a:alpha val="95000"/>
                  </a:srgbClr>
                </a:glow>
              </a:effectLst>
              <a:uLnTx/>
              <a:uFillTx/>
            </a:endParaRPr>
          </a:p>
        </p:txBody>
      </p:sp>
      <p:sp>
        <p:nvSpPr>
          <p:cNvPr id="256004" name="Oval 4"/>
          <p:cNvSpPr>
            <a:spLocks noChangeArrowheads="1"/>
          </p:cNvSpPr>
          <p:nvPr/>
        </p:nvSpPr>
        <p:spPr bwMode="auto">
          <a:xfrm>
            <a:off x="1358258" y="3317517"/>
            <a:ext cx="2275527" cy="990600"/>
          </a:xfrm>
          <a:prstGeom prst="ellipse">
            <a:avLst/>
          </a:prstGeom>
          <a:noFill/>
          <a:ln w="76200">
            <a:solidFill>
              <a:srgbClr val="FF132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rot="10800000">
            <a:off x="1674982" y="4483225"/>
            <a:ext cx="1561196" cy="376284"/>
          </a:xfrm>
          <a:prstGeom prst="notchedRightArrow">
            <a:avLst>
              <a:gd name="adj1" fmla="val 50000"/>
              <a:gd name="adj2" fmla="val 118748"/>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a:off x="4126798" y="3071277"/>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1462589">
            <a:off x="3703443" y="4461986"/>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198100"/>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zh-TW" altLang="en-US" b="1" dirty="0">
                <a:solidFill>
                  <a:schemeClr val="bg1"/>
                </a:solidFill>
              </a:rPr>
              <a:t>主交给门徒的使命</a:t>
            </a:r>
            <a:endParaRPr lang="en-US" b="1" dirty="0">
              <a:solidFill>
                <a:schemeClr val="bg1"/>
              </a:solidFill>
            </a:endParaRPr>
          </a:p>
        </p:txBody>
      </p:sp>
    </p:spTree>
    <p:extLst>
      <p:ext uri="{BB962C8B-B14F-4D97-AF65-F5344CB8AC3E}">
        <p14:creationId xmlns:p14="http://schemas.microsoft.com/office/powerpoint/2010/main" val="473589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做门徒</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zh-TW" altLang="en-US" b="1" dirty="0">
                <a:solidFill>
                  <a:schemeClr val="bg1"/>
                </a:solidFill>
              </a:rPr>
              <a:t>主交给门徒的使命</a:t>
            </a:r>
            <a:endParaRPr lang="en-US" b="1" dirty="0">
              <a:solidFill>
                <a:schemeClr val="bg1"/>
              </a:solidFill>
            </a:endParaRPr>
          </a:p>
        </p:txBody>
      </p:sp>
      <p:sp>
        <p:nvSpPr>
          <p:cNvPr id="10" name="Rectangle 8"/>
          <p:cNvSpPr>
            <a:spLocks noChangeArrowheads="1"/>
          </p:cNvSpPr>
          <p:nvPr/>
        </p:nvSpPr>
        <p:spPr bwMode="auto">
          <a:xfrm>
            <a:off x="-23688" y="2852936"/>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CHT" altLang="en-US" sz="3200" b="1" dirty="0">
                <a:solidFill>
                  <a:srgbClr val="FFFFFF"/>
                </a:solidFill>
                <a:effectLst>
                  <a:glow rad="139700">
                    <a:srgbClr val="000000">
                      <a:alpha val="95000"/>
                    </a:srgbClr>
                  </a:glow>
                </a:effectLst>
              </a:rPr>
              <a:t>去</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52936"/>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en-US" sz="3200" b="1" dirty="0">
                <a:solidFill>
                  <a:srgbClr val="FFFFFF"/>
                </a:solidFill>
                <a:effectLst>
                  <a:glow rad="139700">
                    <a:srgbClr val="000000">
                      <a:alpha val="95000"/>
                    </a:srgbClr>
                  </a:glow>
                </a:effectLst>
              </a:rPr>
              <a:t>施洗</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5988473" y="2852936"/>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教学</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23688" y="3501008"/>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en-US" sz="3200" b="1" dirty="0">
                <a:solidFill>
                  <a:srgbClr val="FFFFFF"/>
                </a:solidFill>
                <a:effectLst>
                  <a:glow rad="139700">
                    <a:srgbClr val="000000">
                      <a:alpha val="95000"/>
                    </a:srgbClr>
                  </a:glow>
                </a:effectLst>
              </a:rPr>
              <a:t>救恩</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501008"/>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鉴定</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5988473" y="3501008"/>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圣化</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23688" y="4149080"/>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福音主义</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49080"/>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en-US" sz="3200" b="1" dirty="0">
                <a:solidFill>
                  <a:srgbClr val="FFFFFF"/>
                </a:solidFill>
                <a:effectLst>
                  <a:glow rad="139700">
                    <a:srgbClr val="000000">
                      <a:alpha val="95000"/>
                    </a:srgbClr>
                  </a:glow>
                </a:effectLst>
              </a:rPr>
              <a:t>同化</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5988473" y="4149080"/>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en-US" sz="3200" b="1" dirty="0">
                <a:solidFill>
                  <a:srgbClr val="FFFFFF"/>
                </a:solidFill>
                <a:effectLst>
                  <a:glow rad="139700">
                    <a:srgbClr val="000000">
                      <a:alpha val="95000"/>
                    </a:srgbClr>
                  </a:glow>
                </a:effectLst>
              </a:rPr>
              <a:t>教育</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23688" y="4797152"/>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CHT" altLang="en-US" sz="3200" b="1" dirty="0">
                <a:solidFill>
                  <a:srgbClr val="FFFFFF"/>
                </a:solidFill>
                <a:effectLst>
                  <a:glow rad="139700">
                    <a:srgbClr val="000000">
                      <a:alpha val="95000"/>
                    </a:srgbClr>
                  </a:glow>
                </a:effectLst>
              </a:rPr>
              <a:t>相信</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97152"/>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ja-JP" altLang="en-US" sz="3200" b="1" dirty="0">
                <a:solidFill>
                  <a:srgbClr val="FFFFFF"/>
                </a:solidFill>
                <a:effectLst>
                  <a:glow rad="139700">
                    <a:srgbClr val="000000">
                      <a:alpha val="95000"/>
                    </a:srgbClr>
                  </a:glow>
                </a:effectLst>
              </a:rPr>
              <a:t>粘接</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5988473" y="4797152"/>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ja-JP" altLang="en-US" sz="3200" b="1" dirty="0">
                <a:solidFill>
                  <a:srgbClr val="FFFFFF"/>
                </a:solidFill>
                <a:effectLst>
                  <a:glow rad="139700">
                    <a:srgbClr val="000000">
                      <a:alpha val="95000"/>
                    </a:srgbClr>
                  </a:glow>
                </a:effectLst>
              </a:rPr>
              <a:t>成熟</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23688" y="5445224"/>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找到他们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445224"/>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保留它们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5988473" y="5445224"/>
            <a:ext cx="3131840" cy="576064"/>
          </a:xfrm>
          <a:prstGeom prst="rect">
            <a:avLst/>
          </a:prstGeom>
          <a:noFill/>
          <a:ln w="9525">
            <a:noFill/>
            <a:miter lim="800000"/>
            <a:headEnd/>
            <a:tailEnd/>
          </a:ln>
          <a:effectLst/>
        </p:spPr>
        <p:txBody>
          <a:bodyPr lIns="91341" tIns="45671" rIns="91341" bIns="45671" anchor="ctr"/>
          <a:lstStyle/>
          <a:p>
            <a:pPr lvl="0" algn="ctr" eaLnBrk="1" hangingPunct="1">
              <a:spcBef>
                <a:spcPct val="20000"/>
              </a:spcBef>
              <a:defRPr/>
            </a:pPr>
            <a:r>
              <a:rPr lang="zh-TW" altLang="en-US" sz="3200" b="1" dirty="0">
                <a:solidFill>
                  <a:srgbClr val="FFFFFF"/>
                </a:solidFill>
                <a:effectLst>
                  <a:glow rad="139700">
                    <a:srgbClr val="000000">
                      <a:alpha val="95000"/>
                    </a:srgbClr>
                  </a:glow>
                </a:effectLst>
              </a:rPr>
              <a:t>建立他们</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a:ln>
                  <a:noFill/>
                </a:ln>
                <a:solidFill>
                  <a:srgbClr val="FFFFFF"/>
                </a:solidFill>
                <a:effectLst>
                  <a:glow rad="139700">
                    <a:srgbClr val="000000">
                      <a:alpha val="95000"/>
                    </a:srgbClr>
                  </a:glow>
                </a:effectLst>
                <a:uLnTx/>
                <a:uFillTx/>
                <a:latin typeface="Arial" charset="0"/>
                <a:ea typeface="ＭＳ Ｐゴシック" charset="0"/>
              </a:rPr>
              <a:t>Adapted from Dr</a:t>
            </a:r>
            <a:r>
              <a:rPr kumimoji="0" lang="en-US"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Gary McIntosh, Church Growth Network 2014</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4120849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7"/>
                                        </p:tgtEl>
                                        <p:attrNameLst>
                                          <p:attrName>style.visibility</p:attrName>
                                        </p:attrNameLst>
                                      </p:cBhvr>
                                      <p:to>
                                        <p:strVal val="visible"/>
                                      </p:to>
                                    </p:set>
                                    <p:animEffect transition="in" filter="wipe(up)">
                                      <p:cBhvr>
                                        <p:cTn id="7" dur="500"/>
                                        <p:tgtEl>
                                          <p:spTgt spid="2560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up)">
                                      <p:cBhvr>
                                        <p:cTn id="17" dur="500"/>
                                        <p:tgtEl>
                                          <p:spTgt spid="25600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WordArt 4"/>
          <p:cNvSpPr>
            <a:spLocks noChangeArrowheads="1" noChangeShapeType="1" noTextEdit="1"/>
          </p:cNvSpPr>
          <p:nvPr/>
        </p:nvSpPr>
        <p:spPr bwMode="auto">
          <a:xfrm>
            <a:off x="3276600" y="1196975"/>
            <a:ext cx="5867400" cy="2514600"/>
          </a:xfrm>
          <a:prstGeom prst="rect">
            <a:avLst/>
          </a:prstGeom>
        </p:spPr>
        <p:txBody>
          <a:bodyPr wrap="none" fromWordArt="1">
            <a:prstTxWarp prst="textDoubleWave1">
              <a:avLst>
                <a:gd name="adj1" fmla="val 6500"/>
                <a:gd name="adj2" fmla="val 0"/>
              </a:avLst>
            </a:prstTxWarp>
          </a:bodyPr>
          <a:lstStyle/>
          <a:p>
            <a:pPr algn="ctr"/>
            <a:r>
              <a:rPr lang="zh-TW" altLang="en-US" sz="3600" b="1" kern="10">
                <a:ln w="31550">
                  <a:solidFill>
                    <a:srgbClr val="000000"/>
                  </a:solidFill>
                  <a:round/>
                  <a:headEnd/>
                  <a:tailEnd/>
                </a:ln>
                <a:solidFill>
                  <a:srgbClr val="EDEDEF"/>
                </a:solidFill>
                <a:effectLst>
                  <a:outerShdw blurRad="63500" dist="40000" dir="5400000" algn="tl" rotWithShape="0">
                    <a:srgbClr val="000000">
                      <a:alpha val="32999"/>
                    </a:srgbClr>
                  </a:outerShdw>
                </a:effectLst>
                <a:latin typeface="ＭＳ Ｐゴシック"/>
                <a:ea typeface="ＭＳ Ｐゴシック"/>
                <a:cs typeface="ＭＳ Ｐゴシック"/>
              </a:rPr>
              <a:t>的价值</a:t>
            </a:r>
            <a:endParaRPr lang="en-US" sz="3600" b="1" kern="10">
              <a:ln w="31550">
                <a:solidFill>
                  <a:srgbClr val="000000"/>
                </a:solidFill>
                <a:round/>
                <a:headEnd/>
                <a:tailEnd/>
              </a:ln>
              <a:solidFill>
                <a:srgbClr val="EDEDEF"/>
              </a:solidFill>
              <a:effectLst>
                <a:outerShdw blurRad="63500" dist="40000" dir="5400000" algn="tl" rotWithShape="0">
                  <a:srgbClr val="000000">
                    <a:alpha val="32999"/>
                  </a:srgbClr>
                </a:outerShdw>
              </a:effectLst>
              <a:latin typeface="ＭＳ Ｐゴシック"/>
              <a:ea typeface="ＭＳ Ｐゴシック"/>
              <a:cs typeface="ＭＳ Ｐゴシック"/>
            </a:endParaRPr>
          </a:p>
        </p:txBody>
      </p:sp>
      <p:sp>
        <p:nvSpPr>
          <p:cNvPr id="3" name="Rectangle 2"/>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rPr>
              <a:t>1</a:t>
            </a:r>
          </a:p>
        </p:txBody>
      </p:sp>
      <p:sp>
        <p:nvSpPr>
          <p:cNvPr id="311299" name="Rectangle 3"/>
          <p:cNvSpPr>
            <a:spLocks noGrp="1" noChangeArrowheads="1"/>
          </p:cNvSpPr>
          <p:nvPr>
            <p:ph type="title" idx="4294967295"/>
          </p:nvPr>
        </p:nvSpPr>
        <p:spPr>
          <a:xfrm>
            <a:off x="685800" y="-26988"/>
            <a:ext cx="7772400" cy="1143001"/>
          </a:xfrm>
        </p:spPr>
        <p:txBody>
          <a:bodyPr/>
          <a:lstStyle/>
          <a:p>
            <a:r>
              <a:rPr lang="zh-CN" altLang="en-US" sz="4800" b="1" dirty="0">
                <a:latin typeface="黑体"/>
                <a:ea typeface="黑体"/>
                <a:cs typeface="黑体"/>
              </a:rPr>
              <a:t>马太福音第</a:t>
            </a:r>
            <a:r>
              <a:rPr lang="en-US" altLang="zh-CN" sz="4800" b="1" dirty="0">
                <a:latin typeface="黑体"/>
                <a:ea typeface="黑体"/>
                <a:cs typeface="黑体"/>
              </a:rPr>
              <a:t>18</a:t>
            </a:r>
            <a:r>
              <a:rPr lang="zh-CN" altLang="en-US" sz="4800" b="1" dirty="0">
                <a:latin typeface="SimHei" charset="0"/>
                <a:ea typeface="MS PGothic" charset="0"/>
                <a:cs typeface="SimHei" charset="0"/>
              </a:rPr>
              <a:t>节</a:t>
            </a:r>
          </a:p>
        </p:txBody>
      </p:sp>
      <p:sp>
        <p:nvSpPr>
          <p:cNvPr id="311300" name="WordArt 5"/>
          <p:cNvSpPr>
            <a:spLocks noChangeArrowheads="1" noChangeShapeType="1" noTextEdit="1"/>
          </p:cNvSpPr>
          <p:nvPr/>
        </p:nvSpPr>
        <p:spPr bwMode="auto">
          <a:xfrm>
            <a:off x="179388" y="1773238"/>
            <a:ext cx="2700337" cy="8636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rPr>
              <a:t>一</a:t>
            </a:r>
          </a:p>
        </p:txBody>
      </p:sp>
      <p:sp>
        <p:nvSpPr>
          <p:cNvPr id="2" name="TextBox 1"/>
          <p:cNvSpPr txBox="1">
            <a:spLocks noChangeArrowheads="1"/>
          </p:cNvSpPr>
          <p:nvPr/>
        </p:nvSpPr>
        <p:spPr bwMode="auto">
          <a:xfrm>
            <a:off x="10795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小孩</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 (1-9)</a:t>
            </a:r>
            <a:endParaRPr lang="en-US" altLang="zh-CN" sz="4000" b="1">
              <a:solidFill>
                <a:srgbClr val="FFFFFF"/>
              </a:solidFill>
              <a:latin typeface="Arial" charset="0"/>
              <a:cs typeface="SimHei" charset="0"/>
            </a:endParaRPr>
          </a:p>
        </p:txBody>
      </p:sp>
      <p:sp>
        <p:nvSpPr>
          <p:cNvPr id="6" name="TextBox 5"/>
          <p:cNvSpPr txBox="1">
            <a:spLocks noChangeArrowheads="1"/>
          </p:cNvSpPr>
          <p:nvPr/>
        </p:nvSpPr>
        <p:spPr bwMode="auto">
          <a:xfrm>
            <a:off x="233997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羊</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(10-14)</a:t>
            </a:r>
            <a:endParaRPr lang="en-US" altLang="zh-CN" sz="4000" b="1">
              <a:solidFill>
                <a:srgbClr val="FFFFFF"/>
              </a:solidFill>
              <a:latin typeface="Arial" charset="0"/>
              <a:cs typeface="SimHei" charset="0"/>
            </a:endParaRPr>
          </a:p>
        </p:txBody>
      </p:sp>
      <p:sp>
        <p:nvSpPr>
          <p:cNvPr id="7" name="TextBox 6"/>
          <p:cNvSpPr txBox="1">
            <a:spLocks noChangeArrowheads="1"/>
          </p:cNvSpPr>
          <p:nvPr/>
        </p:nvSpPr>
        <p:spPr bwMode="auto">
          <a:xfrm>
            <a:off x="457200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罪人</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(15-20)</a:t>
            </a:r>
            <a:endParaRPr lang="en-US" altLang="zh-CN" sz="4000" b="1">
              <a:solidFill>
                <a:srgbClr val="FFFFFF"/>
              </a:solidFill>
              <a:latin typeface="Arial" charset="0"/>
              <a:cs typeface="SimHei" charset="0"/>
            </a:endParaRPr>
          </a:p>
        </p:txBody>
      </p:sp>
      <p:sp>
        <p:nvSpPr>
          <p:cNvPr id="8" name="TextBox 7"/>
          <p:cNvSpPr txBox="1">
            <a:spLocks noChangeArrowheads="1"/>
          </p:cNvSpPr>
          <p:nvPr/>
        </p:nvSpPr>
        <p:spPr bwMode="auto">
          <a:xfrm>
            <a:off x="680402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dirty="0">
                <a:solidFill>
                  <a:srgbClr val="FFFFFF"/>
                </a:solidFill>
                <a:latin typeface="SimHei" charset="0"/>
                <a:cs typeface="SimHei" charset="0"/>
              </a:rPr>
              <a:t>一个</a:t>
            </a:r>
            <a:r>
              <a:rPr lang="en-US" altLang="ja-JP" sz="4000" b="1" dirty="0">
                <a:solidFill>
                  <a:srgbClr val="FFFFFF"/>
                </a:solidFill>
                <a:latin typeface="SimHei" charset="0"/>
                <a:cs typeface="SimHei" charset="0"/>
              </a:rPr>
              <a:t> </a:t>
            </a:r>
            <a:br>
              <a:rPr lang="en-US" altLang="ja-JP" sz="4000" b="1" dirty="0">
                <a:solidFill>
                  <a:srgbClr val="FFFFFF"/>
                </a:solidFill>
                <a:latin typeface="SimHei" charset="0"/>
                <a:cs typeface="SimHei" charset="0"/>
              </a:rPr>
            </a:br>
            <a:r>
              <a:rPr lang="zh-CN" altLang="en-US" sz="4000" b="1" dirty="0">
                <a:solidFill>
                  <a:srgbClr val="FFFFFF"/>
                </a:solidFill>
                <a:latin typeface="黑体"/>
                <a:ea typeface="黑体"/>
                <a:cs typeface="黑体"/>
              </a:rPr>
              <a:t>欠债者</a:t>
            </a:r>
            <a:br>
              <a:rPr lang="en-US" altLang="zh-CN" sz="4000" b="1" dirty="0">
                <a:solidFill>
                  <a:srgbClr val="FFFFFF"/>
                </a:solidFill>
                <a:latin typeface="黑体"/>
                <a:ea typeface="黑体"/>
                <a:cs typeface="黑体"/>
              </a:rPr>
            </a:br>
            <a:r>
              <a:rPr lang="en-US" altLang="ja-JP" sz="4000" b="1" dirty="0">
                <a:solidFill>
                  <a:srgbClr val="FFFFFF"/>
                </a:solidFill>
                <a:latin typeface="Arial" charset="0"/>
                <a:cs typeface="SimHei" charset="0"/>
              </a:rPr>
              <a:t>(21-35)</a:t>
            </a:r>
            <a:endParaRPr lang="en-US" altLang="zh-CN" sz="4000" b="1" dirty="0">
              <a:solidFill>
                <a:srgbClr val="FFFFFF"/>
              </a:solidFill>
              <a:latin typeface="Arial" charset="0"/>
              <a:cs typeface="SimHei" charset="0"/>
            </a:endParaRPr>
          </a:p>
        </p:txBody>
      </p:sp>
    </p:spTree>
    <p:extLst>
      <p:ext uri="{BB962C8B-B14F-4D97-AF65-F5344CB8AC3E}">
        <p14:creationId xmlns:p14="http://schemas.microsoft.com/office/powerpoint/2010/main" val="556475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3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zh-TW" altLang="en-US" sz="5400" b="1" dirty="0">
                <a:effectLst>
                  <a:glow rad="127000">
                    <a:schemeClr val="tx1"/>
                  </a:glow>
                </a:effectLst>
                <a:latin typeface="Arial" charset="0"/>
                <a:ea typeface="ＭＳ Ｐゴシック" charset="0"/>
                <a:cs typeface="ＭＳ Ｐゴシック" charset="0"/>
              </a:rPr>
              <a:t>为何</a:t>
            </a:r>
            <a:r>
              <a:rPr lang="zh-TW" altLang="en-US" sz="5400" b="1" dirty="0">
                <a:solidFill>
                  <a:srgbClr val="FFFF00"/>
                </a:solidFill>
                <a:effectLst>
                  <a:glow rad="127000">
                    <a:schemeClr val="tx1"/>
                  </a:glow>
                </a:effectLst>
                <a:latin typeface="Arial" charset="0"/>
                <a:ea typeface="ＭＳ Ｐゴシック" charset="0"/>
                <a:cs typeface="ＭＳ Ｐゴシック" charset="0"/>
              </a:rPr>
              <a:t>服事</a:t>
            </a:r>
            <a:r>
              <a:rPr lang="zh-TW" altLang="en-US" sz="5400" b="1" dirty="0">
                <a:effectLst>
                  <a:glow rad="127000">
                    <a:schemeClr val="tx1"/>
                  </a:glow>
                </a:effectLst>
                <a:latin typeface="Arial" charset="0"/>
                <a:ea typeface="ＭＳ Ｐゴシック" charset="0"/>
                <a:cs typeface="ＭＳ Ｐゴシック" charset="0"/>
              </a:rPr>
              <a:t>耶稣？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5701694"/>
      </p:ext>
    </p:extLst>
  </p:cSld>
  <p:clrMapOvr>
    <a:overrideClrMapping bg1="lt1" tx1="dk1" bg2="lt2" tx2="dk2" accent1="accent1" accent2="accent2" accent3="accent3" accent4="accent4" accent5="accent5" accent6="accent6" hlink="hlink" folHlink="folHlink"/>
  </p:clrMapOvr>
</p:sld>
</file>

<file path=ppt/slides/slide3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Tree>
    <p:extLst>
      <p:ext uri="{BB962C8B-B14F-4D97-AF65-F5344CB8AC3E}">
        <p14:creationId xmlns:p14="http://schemas.microsoft.com/office/powerpoint/2010/main" val="5872770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31256296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耶稣是</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教会</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的最高权威（马太福音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11-27</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5711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耶稣通过征服</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死亡</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来提供救恩（马太福音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28</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42083"/>
      </p:ext>
    </p:extLst>
  </p:cSld>
  <p:clrMapOvr>
    <a:overrideClrMapping bg1="lt1" tx1="dk1" bg2="lt2" tx2="dk2" accent1="accent1" accent2="accent2" accent3="accent3" accent4="accent4" accent5="accent5" accent6="accent6" hlink="hlink" folHlink="folHlink"/>
  </p:clrMapOvr>
</p:sld>
</file>

<file path=ppt/slides/slide3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马太福音书的主要思想</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ja-JP" altLang="en-US" sz="4000" b="1" kern="0" dirty="0">
                <a:solidFill>
                  <a:srgbClr val="FFFFFF"/>
                </a:solidFill>
                <a:effectLst>
                  <a:glow rad="127000">
                    <a:srgbClr val="000000"/>
                  </a:glow>
                </a:effectLst>
                <a:latin typeface="Arial" charset="0"/>
                <a:ea typeface="ＭＳ Ｐゴシック" charset="0"/>
                <a:cs typeface="ＭＳ Ｐゴシック" charset="0"/>
              </a:rPr>
              <a:t>服事主耶稣基督</a:t>
            </a:r>
            <a:endParaRPr lang="en-US" sz="40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79747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耶稣通过征服</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死亡</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来提供救恩（马太福音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28</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耶稣是</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教会</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的最高权威（马太福音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11-27</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728305"/>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28771527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马太福音书的主要思想</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algn="ctr">
                <a:defRPr/>
              </a:pPr>
              <a:r>
                <a:rPr lang="en-US" sz="4000" b="1" dirty="0">
                  <a:solidFill>
                    <a:srgbClr val="FFFFFF"/>
                  </a:solidFill>
                </a:rPr>
                <a:t>耶稣</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ja-JP" altLang="en-US" sz="4000" b="1" kern="0" dirty="0">
                <a:solidFill>
                  <a:srgbClr val="FFFFFF"/>
                </a:solidFill>
                <a:effectLst>
                  <a:glow rad="127000">
                    <a:srgbClr val="000000"/>
                  </a:glow>
                </a:effectLst>
                <a:latin typeface="Arial" charset="0"/>
                <a:ea typeface="ＭＳ Ｐゴシック" charset="0"/>
                <a:cs typeface="ＭＳ Ｐゴシック" charset="0"/>
              </a:rPr>
              <a:t>服事主耶稣基督</a:t>
            </a:r>
            <a:endParaRPr lang="en-US" sz="40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ctr">
              <a:defRPr/>
            </a:pPr>
            <a:r>
              <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救主</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ctr">
              <a:defRPr/>
            </a:pPr>
            <a:r>
              <a:rPr lang="zh-CHT"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上帝</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ctr">
              <a:defRPr/>
            </a:pPr>
            <a:r>
              <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王</a:t>
            </a:r>
          </a:p>
        </p:txBody>
      </p:sp>
    </p:spTree>
    <p:extLst>
      <p:ext uri="{BB962C8B-B14F-4D97-AF65-F5344CB8AC3E}">
        <p14:creationId xmlns:p14="http://schemas.microsoft.com/office/powerpoint/2010/main" val="34415132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你现在信任这位君王吗？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在我们祈祷，“主啊，你的国度降临”之前，我们必须愿意祈祷，“让我的王国离我而去。”</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204895540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867955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endParaRPr lang="zh-CN" altLang="en-US">
              <a:solidFill>
                <a:srgbClr val="BBE0E3"/>
              </a:solidFill>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r>
              <a:rPr kumimoji="0" lang="zh-CN" altLang="en-US" sz="3600">
                <a:latin typeface="黑体" charset="0"/>
                <a:ea typeface="黑体" charset="0"/>
                <a:cs typeface="黑体" charset="0"/>
              </a:rPr>
              <a:t>马太福音</a:t>
            </a:r>
            <a:r>
              <a:rPr kumimoji="0" lang="en-US" altLang="ja-JP" sz="3600">
                <a:latin typeface="黑体" charset="0"/>
                <a:ea typeface="黑体" charset="0"/>
                <a:cs typeface="黑体" charset="0"/>
              </a:rPr>
              <a:t>18:15-20</a:t>
            </a:r>
            <a:endParaRPr kumimoji="0" lang="en-US" altLang="zh-CN">
              <a:latin typeface="黑体" charset="0"/>
              <a:ea typeface="黑体" charset="0"/>
              <a:cs typeface="黑体" charset="0"/>
            </a:endParaRPr>
          </a:p>
        </p:txBody>
      </p:sp>
      <p:sp>
        <p:nvSpPr>
          <p:cNvPr id="1068074" name="AutoShape 1066"/>
          <p:cNvSpPr>
            <a:spLocks noChangeArrowheads="1"/>
          </p:cNvSpPr>
          <p:nvPr/>
        </p:nvSpPr>
        <p:spPr bwMode="auto">
          <a:xfrm>
            <a:off x="0" y="838200"/>
            <a:ext cx="6400800" cy="2735263"/>
          </a:xfrm>
          <a:prstGeom prst="rightArrowCallout">
            <a:avLst>
              <a:gd name="adj1" fmla="val 25000"/>
              <a:gd name="adj2" fmla="val 25000"/>
              <a:gd name="adj3" fmla="val 30432"/>
              <a:gd name="adj4" fmla="val 66667"/>
            </a:avLst>
          </a:prstGeom>
          <a:solidFill>
            <a:srgbClr val="000000"/>
          </a:solidFill>
          <a:ln w="9525">
            <a:solidFill>
              <a:schemeClr val="tx1"/>
            </a:solidFill>
            <a:miter lim="800000"/>
            <a:headEnd/>
            <a:tailEnd/>
          </a:ln>
        </p:spPr>
        <p:txBody>
          <a:bodyPr wrap="none" anchor="ctr"/>
          <a:lstStyle/>
          <a:p>
            <a:endParaRPr lang="zh-CN" altLang="en-US">
              <a:solidFill>
                <a:srgbClr val="BBE0E3"/>
              </a:solidFill>
            </a:endParaRPr>
          </a:p>
        </p:txBody>
      </p:sp>
      <p:sp>
        <p:nvSpPr>
          <p:cNvPr id="1068071" name="Rectangle 1063"/>
          <p:cNvSpPr>
            <a:spLocks noChangeArrowheads="1"/>
          </p:cNvSpPr>
          <p:nvPr/>
        </p:nvSpPr>
        <p:spPr bwMode="auto">
          <a:xfrm>
            <a:off x="0" y="838200"/>
            <a:ext cx="9144000" cy="6019800"/>
          </a:xfrm>
          <a:prstGeom prst="rect">
            <a:avLst/>
          </a:prstGeom>
          <a:noFill/>
          <a:ln>
            <a:noFill/>
          </a:ln>
          <a:effectLst>
            <a:outerShdw blurRad="63500" dist="155023" dir="12899521" algn="ctr" rotWithShape="0">
              <a:srgbClr val="07070B">
                <a:alpha val="74998"/>
              </a:srgbClr>
            </a:outerShdw>
          </a:effectLst>
        </p:spPr>
        <p:txBody>
          <a:bodyPr anchor="ctr"/>
          <a:lstStyle/>
          <a:p>
            <a:pPr eaLnBrk="1" hangingPunct="1"/>
            <a:r>
              <a:rPr lang="zh-CN" altLang="en-US" sz="3000">
                <a:solidFill>
                  <a:srgbClr val="FFFFFF"/>
                </a:solidFill>
                <a:latin typeface="黑体" charset="0"/>
                <a:ea typeface="黑体" charset="0"/>
                <a:cs typeface="黑体" charset="0"/>
              </a:rPr>
              <a:t>所以你在祭坛上献礼物的时候，若想起弟兄向你怀怨，就把礼物留在坛前，</a:t>
            </a:r>
            <a:r>
              <a:rPr lang="zh-CN" altLang="en-US" sz="3000">
                <a:solidFill>
                  <a:srgbClr val="FFFF00"/>
                </a:solidFill>
                <a:latin typeface="黑体" charset="0"/>
                <a:ea typeface="黑体" charset="0"/>
                <a:cs typeface="黑体" charset="0"/>
              </a:rPr>
              <a:t>先去同弟兄和好，</a:t>
            </a:r>
            <a:r>
              <a:rPr lang="zh-CN" altLang="en-US" sz="3000">
                <a:solidFill>
                  <a:srgbClr val="FFFFFF"/>
                </a:solidFill>
                <a:latin typeface="黑体" charset="0"/>
                <a:ea typeface="黑体" charset="0"/>
                <a:cs typeface="黑体" charset="0"/>
              </a:rPr>
              <a:t>然后来献礼物。 倘若你的弟兄得罪你，你就去趁着只有他和你在一处的时候，指出他的错来。他若听你，你便得了你的弟兄。他若不听，你就</a:t>
            </a:r>
            <a:r>
              <a:rPr lang="zh-CN" altLang="en-US" sz="3000">
                <a:solidFill>
                  <a:srgbClr val="FFFF00"/>
                </a:solidFill>
                <a:latin typeface="黑体" charset="0"/>
                <a:ea typeface="黑体" charset="0"/>
                <a:cs typeface="黑体" charset="0"/>
              </a:rPr>
              <a:t>另外带一两个人</a:t>
            </a:r>
            <a:r>
              <a:rPr lang="zh-CN" altLang="en-US" sz="3000">
                <a:solidFill>
                  <a:srgbClr val="FFFFFF"/>
                </a:solidFill>
                <a:latin typeface="黑体" charset="0"/>
                <a:ea typeface="黑体" charset="0"/>
                <a:cs typeface="黑体" charset="0"/>
              </a:rPr>
              <a:t>同去，要凭两三个人的口作见证，句句都可定准。若是不听他们，就</a:t>
            </a:r>
            <a:r>
              <a:rPr lang="zh-CN" altLang="en-US" sz="3000">
                <a:solidFill>
                  <a:srgbClr val="FFFF00"/>
                </a:solidFill>
                <a:latin typeface="黑体" charset="0"/>
                <a:ea typeface="黑体" charset="0"/>
                <a:cs typeface="黑体" charset="0"/>
              </a:rPr>
              <a:t>告诉教会</a:t>
            </a:r>
            <a:r>
              <a:rPr lang="zh-CN" altLang="en-US" sz="3000">
                <a:solidFill>
                  <a:srgbClr val="FFFFFF"/>
                </a:solidFill>
                <a:latin typeface="黑体" charset="0"/>
                <a:ea typeface="黑体" charset="0"/>
                <a:cs typeface="黑体" charset="0"/>
              </a:rPr>
              <a:t>。若是不听教会，就看他像</a:t>
            </a:r>
            <a:r>
              <a:rPr lang="zh-CN" altLang="en-US" sz="3000">
                <a:solidFill>
                  <a:srgbClr val="FFFF00"/>
                </a:solidFill>
                <a:latin typeface="黑体" charset="0"/>
                <a:ea typeface="黑体" charset="0"/>
                <a:cs typeface="黑体" charset="0"/>
              </a:rPr>
              <a:t>外邦人和税吏</a:t>
            </a:r>
            <a:r>
              <a:rPr lang="zh-CN" altLang="en-US" sz="3000">
                <a:solidFill>
                  <a:srgbClr val="FFFFFF"/>
                </a:solidFill>
                <a:latin typeface="黑体" charset="0"/>
                <a:ea typeface="黑体" charset="0"/>
                <a:cs typeface="黑体" charset="0"/>
              </a:rPr>
              <a:t>一样。我实在告诉你们，凡你们在地上所捆绑的，在天上也要捆绑。凡你们在地上所释放的，在天上也要释放。我又告诉你们，若是你们中间有两个人在地上，同心合意地求什么事，我在天上的父，必为他们成全。因为无论在哪里，有两三个人奉我的名聚会，那里就有我在他们中间。</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endParaRPr lang="zh-CN" altLang="en-US">
              <a:solidFill>
                <a:srgbClr val="BBE0E3"/>
              </a:solidFill>
            </a:endParaRPr>
          </a:p>
        </p:txBody>
      </p:sp>
      <p:sp>
        <p:nvSpPr>
          <p:cNvPr id="1068072" name="Rectangle 1064"/>
          <p:cNvSpPr>
            <a:spLocks noChangeArrowheads="1"/>
          </p:cNvSpPr>
          <p:nvPr/>
        </p:nvSpPr>
        <p:spPr bwMode="auto">
          <a:xfrm>
            <a:off x="6096000" y="1371600"/>
            <a:ext cx="2819400" cy="2438400"/>
          </a:xfrm>
          <a:prstGeom prst="rect">
            <a:avLst/>
          </a:prstGeom>
          <a:noFill/>
          <a:ln>
            <a:noFill/>
          </a:ln>
          <a:effectLst/>
        </p:spPr>
        <p:txBody>
          <a:bodyPr anchor="ctr"/>
          <a:lstStyle/>
          <a:p>
            <a:pPr algn="ctr" eaLnBrk="1" hangingPunct="1">
              <a:defRPr/>
            </a:pPr>
            <a:r>
              <a:rPr lang="zh-CN" altLang="en-US" sz="3600" b="1" dirty="0">
                <a:solidFill>
                  <a:srgbClr val="FFFF00"/>
                </a:solidFill>
                <a:effectLst>
                  <a:glow rad="152400">
                    <a:srgbClr val="000000">
                      <a:alpha val="75000"/>
                    </a:srgbClr>
                  </a:glow>
                </a:effectLst>
                <a:latin typeface="SimHei" pitchFamily="49" charset="-122"/>
                <a:ea typeface="SimHei" pitchFamily="49" charset="-122"/>
                <a:cs typeface="ＭＳ Ｐゴシック"/>
              </a:rPr>
              <a:t>如何</a:t>
            </a:r>
            <a:r>
              <a:rPr lang="zh-CN" altLang="en-US" sz="3600" b="1" dirty="0">
                <a:solidFill>
                  <a:srgbClr val="FFFFFF"/>
                </a:solidFill>
                <a:effectLst>
                  <a:glow rad="152400">
                    <a:srgbClr val="000000">
                      <a:alpha val="75000"/>
                    </a:srgbClr>
                  </a:glow>
                </a:effectLst>
                <a:latin typeface="SimHei" pitchFamily="49" charset="-122"/>
                <a:ea typeface="SimHei" pitchFamily="49" charset="-122"/>
                <a:cs typeface="ＭＳ Ｐゴシック"/>
              </a:rPr>
              <a:t>挽回</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15-17</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endParaRPr lang="zh-CN" altLang="en-US">
              <a:solidFill>
                <a:srgbClr val="BBE0E3"/>
              </a:solidFill>
            </a:endParaRPr>
          </a:p>
        </p:txBody>
      </p:sp>
      <p:sp>
        <p:nvSpPr>
          <p:cNvPr id="1068078" name="Rectangle 1070"/>
          <p:cNvSpPr>
            <a:spLocks noChangeArrowheads="1"/>
          </p:cNvSpPr>
          <p:nvPr/>
        </p:nvSpPr>
        <p:spPr bwMode="auto">
          <a:xfrm>
            <a:off x="6019800" y="4191000"/>
            <a:ext cx="2819400" cy="2438400"/>
          </a:xfrm>
          <a:prstGeom prst="rect">
            <a:avLst/>
          </a:prstGeom>
          <a:noFill/>
          <a:ln>
            <a:noFill/>
          </a:ln>
          <a:effectLst/>
        </p:spPr>
        <p:txBody>
          <a:bodyPr anchor="ctr"/>
          <a:lstStyle/>
          <a:p>
            <a:pPr algn="ctr" eaLnBrk="1" hangingPunct="1">
              <a:defRPr/>
            </a:pPr>
            <a:r>
              <a:rPr lang="zh-CN" altLang="en-US" sz="3600" b="1" dirty="0">
                <a:solidFill>
                  <a:srgbClr val="FFFF00"/>
                </a:solidFill>
                <a:effectLst>
                  <a:glow rad="152400">
                    <a:srgbClr val="000000">
                      <a:alpha val="75000"/>
                    </a:srgbClr>
                  </a:glow>
                </a:effectLst>
                <a:latin typeface="SimHei" pitchFamily="49" charset="-122"/>
                <a:ea typeface="SimHei" pitchFamily="49" charset="-122"/>
                <a:cs typeface="ＭＳ Ｐゴシック"/>
              </a:rPr>
              <a:t>为何</a:t>
            </a:r>
            <a:r>
              <a:rPr lang="zh-CN" altLang="en-US" sz="3600" b="1" dirty="0">
                <a:solidFill>
                  <a:srgbClr val="FFFFFF"/>
                </a:solidFill>
                <a:effectLst>
                  <a:glow rad="152400">
                    <a:srgbClr val="000000">
                      <a:alpha val="75000"/>
                    </a:srgbClr>
                  </a:glow>
                </a:effectLst>
                <a:latin typeface="SimHei" pitchFamily="49" charset="-122"/>
                <a:ea typeface="SimHei" pitchFamily="49" charset="-122"/>
                <a:cs typeface="ＭＳ Ｐゴシック"/>
              </a:rPr>
              <a:t>挽回</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18-20</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Tree>
    <p:extLst>
      <p:ext uri="{BB962C8B-B14F-4D97-AF65-F5344CB8AC3E}">
        <p14:creationId xmlns:p14="http://schemas.microsoft.com/office/powerpoint/2010/main" val="1090846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a:effectLst/>
        </p:spPr>
        <p:txBody>
          <a:bodyPr vert="horz" lIns="91440" tIns="45720" rIns="91440" bIns="45720" rtlCol="0" anchor="ctr">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既然耶稣是王，那么信徒</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423302652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dirty="0">
                <a:latin typeface="KaiTi" panose="02010609060101010101" pitchFamily="49" charset="-122"/>
                <a:ea typeface="KaiTi" panose="02010609060101010101" pitchFamily="49" charset="-122"/>
              </a:rPr>
              <a:t>信徒会统治地球</a:t>
            </a:r>
            <a:br>
              <a:rPr lang="en-US" b="1" dirty="0">
                <a:effectLst>
                  <a:glow rad="165100">
                    <a:schemeClr val="tx1"/>
                  </a:glow>
                </a:effectLst>
                <a:latin typeface="KaiTi" panose="02010609060101010101" pitchFamily="49" charset="-122"/>
                <a:ea typeface="KaiTi" panose="02010609060101010101" pitchFamily="49" charset="-122"/>
              </a:rPr>
            </a:br>
            <a:r>
              <a:rPr lang="en-US" b="1" dirty="0">
                <a:effectLst>
                  <a:glow rad="165100">
                    <a:schemeClr val="tx1"/>
                  </a:glow>
                </a:effectLst>
                <a:ea typeface="ＭＳ Ｐゴシック" charset="0"/>
              </a:rPr>
              <a:t>(</a:t>
            </a:r>
            <a:r>
              <a:rPr lang="zh-CN" altLang="en-US" b="1" dirty="0">
                <a:effectLst>
                  <a:glow rad="165100">
                    <a:schemeClr val="tx1"/>
                  </a:glow>
                </a:effectLst>
                <a:ea typeface="ＭＳ Ｐゴシック" charset="0"/>
              </a:rPr>
              <a:t>启示</a:t>
            </a:r>
            <a:r>
              <a:rPr lang="en-US" b="1" dirty="0">
                <a:effectLst>
                  <a:glow rad="165100">
                    <a:schemeClr val="tx1"/>
                  </a:glow>
                </a:effectLst>
                <a:ea typeface="ＭＳ Ｐゴシック" charset="0"/>
              </a:rPr>
              <a:t>. 5:10). </a:t>
            </a:r>
          </a:p>
        </p:txBody>
      </p:sp>
      <p:sp>
        <p:nvSpPr>
          <p:cNvPr id="7" name="Rectangle 2"/>
          <p:cNvSpPr txBox="1">
            <a:spLocks noChangeArrowheads="1"/>
          </p:cNvSpPr>
          <p:nvPr/>
        </p:nvSpPr>
        <p:spPr>
          <a:xfrm>
            <a:off x="0" y="5435397"/>
            <a:ext cx="9144000" cy="14177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zh-CN" altLang="en-US" sz="3200" dirty="0">
                <a:latin typeface="KaiTi" panose="02010609060101010101" pitchFamily="49" charset="-122"/>
                <a:ea typeface="KaiTi" panose="02010609060101010101" pitchFamily="49" charset="-122"/>
              </a:rPr>
              <a:t>“</a:t>
            </a:r>
            <a:r>
              <a:rPr lang="zh-TW" altLang="en-US" sz="3200" dirty="0">
                <a:latin typeface="KaiTi" panose="02010609060101010101" pitchFamily="49" charset="-122"/>
                <a:ea typeface="KaiTi" panose="02010609060101010101" pitchFamily="49" charset="-122"/>
              </a:rPr>
              <a:t>使他們 成為我們神的國度 和祭司；</a:t>
            </a:r>
          </a:p>
          <a:p>
            <a:r>
              <a:rPr lang="zh-TW" altLang="en-US" sz="3200" dirty="0">
                <a:latin typeface="KaiTi" panose="02010609060101010101" pitchFamily="49" charset="-122"/>
                <a:ea typeface="KaiTi" panose="02010609060101010101" pitchFamily="49" charset="-122"/>
              </a:rPr>
              <a:t>他們 將要在地上做王</a:t>
            </a:r>
            <a:r>
              <a:rPr lang="zh-CN" altLang="en-US" sz="3200" dirty="0">
                <a:latin typeface="KaiTi" panose="02010609060101010101" pitchFamily="49" charset="-122"/>
                <a:ea typeface="KaiTi" panose="02010609060101010101" pitchFamily="49" charset="-122"/>
              </a:rPr>
              <a:t>。“</a:t>
            </a:r>
            <a:endParaRPr lang="zh-TW" altLang="en-US" sz="32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58163602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pitchFamily="66" charset="0"/>
              <a:ea typeface="MS PGothic" pitchFamily="34" charset="-128"/>
              <a:cs typeface="+mn-cs"/>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5b </a:t>
            </a:r>
            <a:r>
              <a:rPr lang="zh-CN" altLang="en-US" sz="2000" b="1">
                <a:solidFill>
                  <a:srgbClr val="000000"/>
                </a:solidFill>
                <a:latin typeface="NSimSun" pitchFamily="49" charset="-122"/>
                <a:ea typeface="NSimSun" pitchFamily="49" charset="-122"/>
                <a:cs typeface="+mn-cs"/>
              </a:rPr>
              <a:t>这是头一次的</a:t>
            </a:r>
            <a:r>
              <a:rPr lang="zh-CN" altLang="en-US" sz="2000" b="1">
                <a:solidFill>
                  <a:srgbClr val="FF0000"/>
                </a:solidFill>
                <a:latin typeface="NSimSun" pitchFamily="49" charset="-122"/>
                <a:ea typeface="NSimSun" pitchFamily="49" charset="-122"/>
                <a:cs typeface="+mn-cs"/>
              </a:rPr>
              <a:t>复活。</a:t>
            </a:r>
            <a:r>
              <a:rPr lang="zh-CN" altLang="en-US" sz="2000" b="1">
                <a:solidFill>
                  <a:srgbClr val="000000"/>
                </a:solidFill>
                <a:latin typeface="Arial" pitchFamily="34" charset="0"/>
                <a:ea typeface="MS PGothic" pitchFamily="34" charset="-128"/>
                <a:cs typeface="+mn-cs"/>
              </a:rPr>
              <a:t> </a:t>
            </a:r>
            <a:r>
              <a:rPr lang="en-US" altLang="ja-JP" sz="2000" b="1">
                <a:solidFill>
                  <a:srgbClr val="000000"/>
                </a:solidFill>
                <a:latin typeface="Arial" pitchFamily="34" charset="0"/>
                <a:ea typeface="MS PGothic" pitchFamily="34" charset="-128"/>
                <a:cs typeface="+mn-cs"/>
              </a:rPr>
              <a:t> </a:t>
            </a:r>
            <a:r>
              <a:rPr lang="en-US" altLang="ja-JP" sz="2000" b="1" baseline="30000">
                <a:solidFill>
                  <a:srgbClr val="000000"/>
                </a:solidFill>
                <a:latin typeface="Arial" pitchFamily="34" charset="0"/>
                <a:ea typeface="MS PGothic" pitchFamily="34" charset="-128"/>
                <a:cs typeface="+mn-cs"/>
              </a:rPr>
              <a:t>6a </a:t>
            </a:r>
            <a:r>
              <a:rPr lang="zh-CN" altLang="en-US" sz="2000" b="1">
                <a:solidFill>
                  <a:srgbClr val="000000"/>
                </a:solidFill>
                <a:latin typeface="Arial" pitchFamily="34" charset="0"/>
                <a:ea typeface="MS PGothic" pitchFamily="34" charset="-128"/>
                <a:cs typeface="+mn-cs"/>
              </a:rPr>
              <a:t>在头一次复活有分的、有福了、圣洁了．第二次的死在他们身上没有权柄</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5a </a:t>
            </a:r>
            <a:r>
              <a:rPr lang="zh-CN" altLang="en-US" b="1">
                <a:solidFill>
                  <a:srgbClr val="000000"/>
                </a:solidFill>
                <a:latin typeface="NSimSun" pitchFamily="49" charset="-122"/>
                <a:ea typeface="NSimSun" pitchFamily="49" charset="-122"/>
                <a:cs typeface="+mn-cs"/>
              </a:rPr>
              <a:t>其余的死人还没有</a:t>
            </a:r>
            <a:r>
              <a:rPr lang="zh-CN" altLang="en-US" b="1">
                <a:solidFill>
                  <a:srgbClr val="AB3226"/>
                </a:solidFill>
                <a:latin typeface="NSimSun" pitchFamily="49" charset="-122"/>
                <a:ea typeface="NSimSun" pitchFamily="49" charset="-122"/>
                <a:cs typeface="+mn-cs"/>
              </a:rPr>
              <a:t>复活</a:t>
            </a:r>
            <a:r>
              <a:rPr lang="zh-CN" altLang="en-US" b="1">
                <a:solidFill>
                  <a:srgbClr val="000000"/>
                </a:solidFill>
                <a:latin typeface="NSimSun" pitchFamily="49" charset="-122"/>
                <a:ea typeface="NSimSun" pitchFamily="49" charset="-122"/>
                <a:cs typeface="+mn-cs"/>
              </a:rPr>
              <a:t>、直等那</a:t>
            </a:r>
            <a:r>
              <a:rPr lang="zh-CN" altLang="en-US" b="1">
                <a:solidFill>
                  <a:srgbClr val="2E3ED0"/>
                </a:solidFill>
                <a:latin typeface="NSimSun" pitchFamily="49" charset="-122"/>
                <a:ea typeface="NSimSun" pitchFamily="49" charset="-122"/>
                <a:cs typeface="+mn-cs"/>
              </a:rPr>
              <a:t>一千年</a:t>
            </a:r>
            <a:r>
              <a:rPr lang="zh-CN" altLang="en-US" b="1">
                <a:solidFill>
                  <a:srgbClr val="000000"/>
                </a:solidFill>
                <a:latin typeface="NSimSun" pitchFamily="49" charset="-122"/>
                <a:ea typeface="NSimSun" pitchFamily="49" charset="-122"/>
                <a:cs typeface="+mn-cs"/>
              </a:rPr>
              <a:t>完了。 </a:t>
            </a:r>
            <a:r>
              <a:rPr lang="en-US" altLang="ja-JP" b="1">
                <a:solidFill>
                  <a:srgbClr val="000000"/>
                </a:solidFill>
                <a:latin typeface="NSimSun" pitchFamily="49" charset="-122"/>
                <a:ea typeface="NSimSun" pitchFamily="49" charset="-122"/>
                <a:cs typeface="+mn-cs"/>
              </a:rPr>
              <a:t>.</a:t>
            </a:r>
            <a:endParaRPr lang="en-US" b="1">
              <a:solidFill>
                <a:srgbClr val="000000"/>
              </a:solidFill>
              <a:latin typeface="NSimSun" pitchFamily="49" charset="-122"/>
              <a:ea typeface="NSimSun" pitchFamily="49" charset="-122"/>
              <a:cs typeface="+mn-cs"/>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cs typeface="+mn-cs"/>
              </a:rPr>
              <a:t>6b  </a:t>
            </a:r>
            <a:r>
              <a:rPr lang="zh-CN" altLang="en-US" sz="2000" b="1">
                <a:solidFill>
                  <a:srgbClr val="000000"/>
                </a:solidFill>
                <a:latin typeface="Arial" pitchFamily="34" charset="0"/>
                <a:ea typeface="MS PGothic" pitchFamily="34" charset="-128"/>
                <a:cs typeface="+mn-cs"/>
              </a:rPr>
              <a:t>他们必作　神和基督的祭司、并要与基督一同作王</a:t>
            </a:r>
            <a:r>
              <a:rPr lang="zh-CN" altLang="en-US" sz="2000" b="1">
                <a:solidFill>
                  <a:srgbClr val="2E3ED0"/>
                </a:solidFill>
                <a:latin typeface="Arial" pitchFamily="34" charset="0"/>
                <a:ea typeface="MS PGothic" pitchFamily="34" charset="-128"/>
                <a:cs typeface="+mn-cs"/>
              </a:rPr>
              <a:t>千一年</a:t>
            </a:r>
            <a:r>
              <a:rPr lang="zh-CN" altLang="en-US" sz="2000" b="1">
                <a:solidFill>
                  <a:srgbClr val="000000"/>
                </a:solidFill>
                <a:latin typeface="Arial" pitchFamily="34" charset="0"/>
                <a:ea typeface="MS PGothic" pitchFamily="34" charset="-128"/>
                <a:cs typeface="+mn-cs"/>
              </a:rPr>
              <a:t>。  </a:t>
            </a:r>
            <a:endParaRPr lang="en-US" b="1">
              <a:solidFill>
                <a:srgbClr val="000000"/>
              </a:solidFill>
              <a:latin typeface="Comic Sans MS" pitchFamily="66" charset="0"/>
              <a:ea typeface="MS PGothic" pitchFamily="34" charset="-128"/>
              <a:cs typeface="+mn-cs"/>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4a </a:t>
            </a:r>
            <a:r>
              <a:rPr lang="zh-CN" altLang="en-US" b="1">
                <a:solidFill>
                  <a:srgbClr val="000000"/>
                </a:solidFill>
                <a:latin typeface="Comic Sans MS" pitchFamily="66" charset="0"/>
                <a:ea typeface="SimSun" pitchFamily="2" charset="-122"/>
                <a:cs typeface="+mn-cs"/>
              </a:rPr>
              <a:t>我又看见几个宝座、也有坐在上面的、并有审判的权柄赐给他们．我又看见那些因为给耶稣作见证、并为　神之道被斩者的灵魂、和那没有拜过兽与兽像、也没有在额上和手上受过他印记之人的灵魂</a:t>
            </a:r>
            <a:r>
              <a:rPr lang="en-US" altLang="ja-JP" sz="2000" b="1">
                <a:solidFill>
                  <a:srgbClr val="000000"/>
                </a:solidFill>
                <a:latin typeface="Arial" pitchFamily="34" charset="0"/>
                <a:ea typeface="MS PGothic" pitchFamily="34" charset="-128"/>
                <a:cs typeface="+mn-cs"/>
              </a:rPr>
              <a:t>…</a:t>
            </a:r>
            <a:endParaRPr lang="en-US" sz="2000" b="1">
              <a:solidFill>
                <a:srgbClr val="000000"/>
              </a:solidFill>
              <a:latin typeface="Arial" pitchFamily="34" charset="0"/>
              <a:ea typeface="MS PGothic" pitchFamily="34" charset="-128"/>
              <a:cs typeface="+mn-cs"/>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cs typeface="+mn-cs"/>
              </a:rPr>
              <a:t>4b </a:t>
            </a:r>
            <a:r>
              <a:rPr lang="zh-CN" altLang="en-US" b="1">
                <a:solidFill>
                  <a:srgbClr val="000000"/>
                </a:solidFill>
                <a:latin typeface="NSimSun" pitchFamily="49" charset="-122"/>
                <a:ea typeface="NSimSun" pitchFamily="49" charset="-122"/>
                <a:cs typeface="+mn-cs"/>
              </a:rPr>
              <a:t>他们都</a:t>
            </a:r>
            <a:r>
              <a:rPr lang="zh-CN" altLang="en-US" b="1" u="sng">
                <a:solidFill>
                  <a:srgbClr val="AB3226"/>
                </a:solidFill>
                <a:latin typeface="NSimSun" pitchFamily="49" charset="-122"/>
                <a:ea typeface="NSimSun" pitchFamily="49" charset="-122"/>
                <a:cs typeface="+mn-cs"/>
              </a:rPr>
              <a:t>复活了</a:t>
            </a:r>
            <a:r>
              <a:rPr lang="zh-CN" altLang="en-US" b="1">
                <a:solidFill>
                  <a:srgbClr val="000000"/>
                </a:solidFill>
                <a:latin typeface="NSimSun" pitchFamily="49" charset="-122"/>
                <a:ea typeface="NSimSun" pitchFamily="49" charset="-122"/>
                <a:cs typeface="+mn-cs"/>
              </a:rPr>
              <a:t>、与基督一同作王</a:t>
            </a:r>
            <a:r>
              <a:rPr lang="zh-CN" altLang="en-US" b="1">
                <a:solidFill>
                  <a:srgbClr val="2E3ED0"/>
                </a:solidFill>
                <a:latin typeface="NSimSun" pitchFamily="49" charset="-122"/>
                <a:ea typeface="NSimSun" pitchFamily="49" charset="-122"/>
                <a:cs typeface="+mn-cs"/>
              </a:rPr>
              <a:t>一千年</a:t>
            </a:r>
            <a:r>
              <a:rPr lang="zh-CN" altLang="en-US">
                <a:solidFill>
                  <a:srgbClr val="000000"/>
                </a:solidFill>
                <a:latin typeface="Comic Sans MS" pitchFamily="66" charset="0"/>
                <a:ea typeface="SimSun" pitchFamily="2" charset="-122"/>
                <a:cs typeface="+mn-cs"/>
              </a:rPr>
              <a:t>。 </a:t>
            </a:r>
            <a:endParaRPr lang="en-US" b="1">
              <a:solidFill>
                <a:srgbClr val="000000"/>
              </a:solidFill>
              <a:latin typeface="Arial" pitchFamily="34" charset="0"/>
              <a:ea typeface="MS PGothic" pitchFamily="34" charset="-128"/>
              <a:cs typeface="+mn-cs"/>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pitchFamily="66" charset="0"/>
                <a:ea typeface="MS PGothic" pitchFamily="34" charset="-128"/>
                <a:cs typeface="+mn-cs"/>
              </a:rPr>
              <a:t>1000 </a:t>
            </a:r>
            <a:r>
              <a:rPr lang="zh-TW" altLang="en-US" b="1">
                <a:solidFill>
                  <a:srgbClr val="FFFFFF"/>
                </a:solidFill>
                <a:latin typeface="Comic Sans MS" pitchFamily="66" charset="0"/>
                <a:ea typeface="MS PGothic" pitchFamily="34" charset="-128"/>
                <a:cs typeface="+mn-cs"/>
              </a:rPr>
              <a:t>年</a:t>
            </a:r>
            <a:r>
              <a:rPr lang="zh-TW" altLang="en-US">
                <a:solidFill>
                  <a:srgbClr val="FFFFFF"/>
                </a:solidFill>
                <a:latin typeface="Comic Sans MS" pitchFamily="66" charset="0"/>
                <a:ea typeface="MS PGothic" pitchFamily="34" charset="-128"/>
                <a:cs typeface="+mn-cs"/>
              </a:rPr>
              <a:t> </a:t>
            </a:r>
            <a:endParaRPr lang="en-US">
              <a:solidFill>
                <a:srgbClr val="FFFFFF"/>
              </a:solidFill>
              <a:latin typeface="Comic Sans MS" pitchFamily="66" charset="0"/>
              <a:ea typeface="MS PGothic" pitchFamily="34" charset="-128"/>
              <a:cs typeface="+mn-cs"/>
            </a:endParaRPr>
          </a:p>
        </p:txBody>
      </p:sp>
    </p:spTree>
    <p:extLst>
      <p:ext uri="{BB962C8B-B14F-4D97-AF65-F5344CB8AC3E}">
        <p14:creationId xmlns:p14="http://schemas.microsoft.com/office/powerpoint/2010/main" val="1143060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既然耶稣满足了所有成为</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以色列王的条件，代表着我们</a:t>
            </a:r>
            <a:br>
              <a:rPr lang="en-US" altLang="zh-CN"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b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rPr>
              <a:t>会与他统治！</a:t>
            </a:r>
            <a:endParaRPr lang="en-US" b="1" kern="1200" dirty="0">
              <a:solidFill>
                <a:srgbClr val="FFFFFF"/>
              </a:solidFill>
              <a:effectLst>
                <a:glow rad="228600">
                  <a:schemeClr val="tx1"/>
                </a:glow>
              </a:effectLst>
              <a:latin typeface="KaiTi" panose="02010609060101010101" pitchFamily="49" charset="-122"/>
              <a:ea typeface="KaiTi" panose="02010609060101010101" pitchFamily="49" charset="-122"/>
              <a:cs typeface="Arial"/>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zh-CN" altLang="en-US" sz="4800" dirty="0">
                <a:solidFill>
                  <a:schemeClr val="tx1"/>
                </a:solidFill>
                <a:effectLst/>
                <a:latin typeface="KaiTi" panose="02010609060101010101" pitchFamily="49" charset="-122"/>
                <a:ea typeface="KaiTi" panose="02010609060101010101" pitchFamily="49" charset="-122"/>
              </a:rPr>
              <a:t>要旨</a:t>
            </a:r>
            <a:endParaRPr lang="en-US" sz="3200" b="1" dirty="0">
              <a:solidFill>
                <a:schemeClr val="tx1"/>
              </a:solidFill>
              <a:effectLst>
                <a:glow rad="228600">
                  <a:srgbClr val="000000"/>
                </a:glow>
              </a:effectLst>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97286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5" grpId="0"/>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你会在此站立吗？</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5" name="Picture 4"/>
          <p:cNvPicPr>
            <a:picLocks noChangeAspect="1"/>
          </p:cNvPicPr>
          <p:nvPr/>
        </p:nvPicPr>
        <p:blipFill>
          <a:blip r:embed="rId3"/>
          <a:stretch>
            <a:fillRect/>
          </a:stretch>
        </p:blipFill>
        <p:spPr>
          <a:xfrm>
            <a:off x="0" y="1319300"/>
            <a:ext cx="9144000" cy="5004560"/>
          </a:xfrm>
          <a:prstGeom prst="rect">
            <a:avLst/>
          </a:prstGeom>
        </p:spPr>
      </p:pic>
    </p:spTree>
    <p:extLst>
      <p:ext uri="{BB962C8B-B14F-4D97-AF65-F5344CB8AC3E}">
        <p14:creationId xmlns:p14="http://schemas.microsoft.com/office/powerpoint/2010/main" val="43975791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zh-CN" altLang="en-US" dirty="0">
                <a:latin typeface="KaiTi" panose="02010609060101010101" pitchFamily="49" charset="-122"/>
                <a:ea typeface="KaiTi" panose="02010609060101010101" pitchFamily="49" charset="-122"/>
              </a:rPr>
              <a:t>耶稣既是羔羊也是狮子</a:t>
            </a:r>
            <a:endParaRPr lang="en-US" b="1" dirty="0">
              <a:effectLst>
                <a:glow rad="165100">
                  <a:schemeClr val="tx1"/>
                </a:glow>
              </a:effectLst>
              <a:latin typeface="KaiTi" panose="02010609060101010101" pitchFamily="49" charset="-122"/>
              <a:ea typeface="KaiTi" panose="02010609060101010101" pitchFamily="49" charset="-122"/>
            </a:endParaRP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p:cNvSpPr/>
          <p:nvPr/>
        </p:nvSpPr>
        <p:spPr>
          <a:xfrm>
            <a:off x="1" y="5454106"/>
            <a:ext cx="2800950" cy="646331"/>
          </a:xfrm>
          <a:prstGeom prst="rect">
            <a:avLst/>
          </a:prstGeom>
          <a:solidFill>
            <a:schemeClr val="tx1"/>
          </a:solidFill>
        </p:spPr>
        <p:txBody>
          <a:bodyPr wrap="square">
            <a:spAutoFit/>
          </a:bodyPr>
          <a:lstStyle/>
          <a:p>
            <a:pPr algn="ctr"/>
            <a:r>
              <a:rPr lang="zh-CN" altLang="en-US" sz="3600" dirty="0">
                <a:solidFill>
                  <a:schemeClr val="bg1"/>
                </a:solidFill>
                <a:latin typeface="KaiTi" panose="02010609060101010101" pitchFamily="49" charset="-122"/>
                <a:ea typeface="KaiTi" panose="02010609060101010101" pitchFamily="49" charset="-122"/>
              </a:rPr>
              <a:t>耶稣基督</a:t>
            </a:r>
            <a:endParaRPr lang="en-SG" sz="3600" dirty="0">
              <a:solidFill>
                <a:schemeClr val="bg1"/>
              </a:solidFill>
            </a:endParaRPr>
          </a:p>
        </p:txBody>
      </p:sp>
      <p:sp>
        <p:nvSpPr>
          <p:cNvPr id="8" name="Rectangle 7"/>
          <p:cNvSpPr/>
          <p:nvPr/>
        </p:nvSpPr>
        <p:spPr>
          <a:xfrm>
            <a:off x="2800951" y="5454105"/>
            <a:ext cx="3025120" cy="646331"/>
          </a:xfrm>
          <a:prstGeom prst="rect">
            <a:avLst/>
          </a:prstGeom>
          <a:solidFill>
            <a:schemeClr val="tx1"/>
          </a:solidFill>
        </p:spPr>
        <p:txBody>
          <a:bodyPr wrap="square">
            <a:spAutoFit/>
          </a:bodyPr>
          <a:lstStyle/>
          <a:p>
            <a:pPr algn="ctr"/>
            <a:r>
              <a:rPr lang="zh-CN" altLang="en-US" sz="3600" dirty="0">
                <a:solidFill>
                  <a:schemeClr val="bg1"/>
                </a:solidFill>
                <a:latin typeface="KaiTi" panose="02010609060101010101" pitchFamily="49" charset="-122"/>
                <a:ea typeface="KaiTi" panose="02010609060101010101" pitchFamily="49" charset="-122"/>
              </a:rPr>
              <a:t>神的羔羊</a:t>
            </a:r>
            <a:endParaRPr lang="en-SG" sz="3600" dirty="0">
              <a:solidFill>
                <a:schemeClr val="bg1"/>
              </a:solidFill>
            </a:endParaRPr>
          </a:p>
        </p:txBody>
      </p:sp>
      <p:sp>
        <p:nvSpPr>
          <p:cNvPr id="9" name="Rectangle 8"/>
          <p:cNvSpPr/>
          <p:nvPr/>
        </p:nvSpPr>
        <p:spPr>
          <a:xfrm>
            <a:off x="5759777" y="5454104"/>
            <a:ext cx="3366923" cy="646331"/>
          </a:xfrm>
          <a:prstGeom prst="rect">
            <a:avLst/>
          </a:prstGeom>
          <a:solidFill>
            <a:schemeClr val="tx1"/>
          </a:solidFill>
        </p:spPr>
        <p:txBody>
          <a:bodyPr wrap="square">
            <a:spAutoFit/>
          </a:bodyPr>
          <a:lstStyle/>
          <a:p>
            <a:pPr algn="ctr"/>
            <a:r>
              <a:rPr lang="zh-CN" altLang="en-US" sz="3600" dirty="0">
                <a:solidFill>
                  <a:schemeClr val="bg1"/>
                </a:solidFill>
                <a:latin typeface="KaiTi" panose="02010609060101010101" pitchFamily="49" charset="-122"/>
                <a:ea typeface="KaiTi" panose="02010609060101010101" pitchFamily="49" charset="-122"/>
              </a:rPr>
              <a:t>犹太的狮子</a:t>
            </a:r>
            <a:endParaRPr lang="en-SG" sz="3600" dirty="0">
              <a:solidFill>
                <a:schemeClr val="bg1"/>
              </a:solidFill>
            </a:endParaRPr>
          </a:p>
        </p:txBody>
      </p:sp>
    </p:spTree>
    <p:extLst>
      <p:ext uri="{BB962C8B-B14F-4D97-AF65-F5344CB8AC3E}">
        <p14:creationId xmlns:p14="http://schemas.microsoft.com/office/powerpoint/2010/main" val="196612280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zh-CN" altLang="en-US" dirty="0">
                <a:latin typeface="KaiTi" panose="02010609060101010101" pitchFamily="49" charset="-122"/>
                <a:ea typeface="KaiTi" panose="02010609060101010101" pitchFamily="49" charset="-122"/>
              </a:rPr>
              <a:t>“我相信你为我的死。”</a:t>
            </a:r>
            <a:endParaRPr lang="en-US"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85614047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381000"/>
            <a:ext cx="8128000" cy="6096000"/>
          </a:xfrm>
          <a:prstGeom prst="rect">
            <a:avLst/>
          </a:prstGeom>
        </p:spPr>
      </p:pic>
      <p:sp>
        <p:nvSpPr>
          <p:cNvPr id="2" name="Title 1"/>
          <p:cNvSpPr>
            <a:spLocks noGrp="1"/>
          </p:cNvSpPr>
          <p:nvPr>
            <p:ph type="title"/>
          </p:nvPr>
        </p:nvSpPr>
        <p:spPr>
          <a:xfrm>
            <a:off x="0" y="381000"/>
            <a:ext cx="9144000" cy="1502294"/>
          </a:xfrm>
        </p:spPr>
        <p:txBody>
          <a:bodyPr/>
          <a:lstStyle/>
          <a:p>
            <a:r>
              <a:rPr lang="zh-CN" altLang="en-US" sz="4800" dirty="0">
                <a:latin typeface="KaiTi" panose="02010609060101010101" pitchFamily="49" charset="-122"/>
                <a:ea typeface="KaiTi" panose="02010609060101010101" pitchFamily="49" charset="-122"/>
              </a:rPr>
              <a:t>你准备好与他一同统治了吗？</a:t>
            </a:r>
            <a:endParaRPr lang="en-US" sz="4800" b="1" dirty="0">
              <a:effectLst>
                <a:glow rad="165100">
                  <a:schemeClr val="tx1"/>
                </a:glo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60857243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a:noFill/>
          <a:ln>
            <a:noFill/>
          </a:ln>
          <a:effectLst/>
        </p:spPr>
        <p:txBody>
          <a:bodyPr vert="horz" wrap="square" lIns="91440" tIns="45720" rIns="91440" bIns="45720" numCol="1" rtlCol="0" anchor="ctr" anchorCtr="0" compatLnSpc="1">
            <a:prstTxWarp prst="textNoShape">
              <a:avLst/>
            </a:prstTxWarp>
            <a:normAutofit/>
          </a:bodyPr>
          <a:lstStyle/>
          <a:p>
            <a:pPr eaLnBrk="1" hangingPunct="1"/>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现在</a:t>
            </a:r>
            <a:r>
              <a:rPr lang="zh-CN"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就决定</a:t>
            </a:r>
            <a:r>
              <a:rPr lang="zh-TW" altLang="en-US" b="1" kern="1200" dirty="0">
                <a:solidFill>
                  <a:srgbClr val="FFFFFF"/>
                </a:solidFill>
                <a:effectLst>
                  <a:glow rad="228600">
                    <a:schemeClr val="tx1"/>
                  </a:glow>
                </a:effectLst>
                <a:latin typeface="KaiTi" panose="02010609060101010101" pitchFamily="49" charset="-122"/>
                <a:ea typeface="KaiTi" panose="02010609060101010101" pitchFamily="49" charset="-122"/>
              </a:rPr>
              <a:t>忠诚</a:t>
            </a:r>
          </a:p>
        </p:txBody>
      </p:sp>
    </p:spTree>
    <p:extLst>
      <p:ext uri="{BB962C8B-B14F-4D97-AF65-F5344CB8AC3E}">
        <p14:creationId xmlns:p14="http://schemas.microsoft.com/office/powerpoint/2010/main" val="365191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zh-CN" altLang="en-US">
              <a:solidFill>
                <a:srgbClr val="000000"/>
              </a:solidFill>
              <a:ea typeface="MS PGothic" charset="0"/>
              <a:cs typeface="Arial" charset="0"/>
            </a:endParaRPr>
          </a:p>
        </p:txBody>
      </p:sp>
      <p:sp>
        <p:nvSpPr>
          <p:cNvPr id="328706" name="Rectangle 2"/>
          <p:cNvSpPr>
            <a:spLocks noGrp="1" noChangeArrowheads="1"/>
          </p:cNvSpPr>
          <p:nvPr>
            <p:ph type="title" idx="4294967295"/>
          </p:nvPr>
        </p:nvSpPr>
        <p:spPr>
          <a:xfrm>
            <a:off x="1066800" y="381000"/>
            <a:ext cx="3360738" cy="4848225"/>
          </a:xfrm>
        </p:spPr>
        <p:txBody>
          <a:bodyPr/>
          <a:lstStyle/>
          <a:p>
            <a:pPr eaLnBrk="1" hangingPunct="1"/>
            <a:r>
              <a:rPr lang="en-US" altLang="zh-CN" b="1">
                <a:latin typeface="Arial" charset="0"/>
                <a:ea typeface="MS PGothic" charset="0"/>
              </a:rPr>
              <a:t>The Point of Verses 15-17</a:t>
            </a:r>
            <a:endParaRPr lang="en-US" altLang="zh-CN">
              <a:latin typeface="Arial" charset="0"/>
              <a:ea typeface="MS PGothic" charset="0"/>
            </a:endParaRPr>
          </a:p>
        </p:txBody>
      </p:sp>
      <p:pic>
        <p:nvPicPr>
          <p:cNvPr id="328707"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528" y="836712"/>
            <a:ext cx="6570285" cy="5877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8" name="Text Box 3"/>
          <p:cNvSpPr txBox="1">
            <a:spLocks noChangeArrowheads="1"/>
          </p:cNvSpPr>
          <p:nvPr/>
        </p:nvSpPr>
        <p:spPr bwMode="auto">
          <a:xfrm>
            <a:off x="5508104" y="163513"/>
            <a:ext cx="3419996" cy="3046988"/>
          </a:xfrm>
          <a:prstGeom prst="rect">
            <a:avLst/>
          </a:prstGeom>
          <a:noFill/>
          <a:ln w="9525">
            <a:noFill/>
            <a:miter lim="800000"/>
            <a:headEnd/>
            <a:tailEnd/>
          </a:ln>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zh-CN" sz="4800" b="1" dirty="0">
                <a:solidFill>
                  <a:srgbClr val="000000"/>
                </a:solidFill>
                <a:effectLst>
                  <a:outerShdw blurRad="38100" dist="38100" dir="2700000" algn="tl">
                    <a:srgbClr val="DDDDDD"/>
                  </a:outerShdw>
                </a:effectLst>
                <a:latin typeface="SimHei" charset="0"/>
                <a:cs typeface="SimHei" charset="0"/>
              </a:rPr>
              <a:t>1</a:t>
            </a: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en-US" sz="4800" b="1" dirty="0">
                <a:solidFill>
                  <a:srgbClr val="000000"/>
                </a:solidFill>
                <a:effectLst>
                  <a:outerShdw blurRad="38100" dist="38100" dir="2700000" algn="tl">
                    <a:srgbClr val="DDDDDD"/>
                  </a:outerShdw>
                </a:effectLst>
                <a:latin typeface="SimHei" charset="0"/>
                <a:cs typeface="SimHei" charset="0"/>
              </a:rPr>
              <a:t>尽量在</a:t>
            </a:r>
            <a:endParaRPr lang="en-US" altLang="zh-CN" sz="4800" b="1" dirty="0">
              <a:solidFill>
                <a:srgbClr val="000000"/>
              </a:solidFill>
              <a:effectLst>
                <a:outerShdw blurRad="38100" dist="38100" dir="2700000" algn="tl">
                  <a:srgbClr val="DDDDDD"/>
                </a:outerShdw>
              </a:effectLst>
              <a:latin typeface="SimHei" charset="0"/>
              <a:cs typeface="SimHei" charset="0"/>
            </a:endParaRPr>
          </a:p>
          <a:p>
            <a:pPr algn="r"/>
            <a:r>
              <a:rPr lang="zh-CN" altLang="en-US" sz="4800" b="1" dirty="0">
                <a:solidFill>
                  <a:srgbClr val="C00000"/>
                </a:solidFill>
                <a:effectLst>
                  <a:outerShdw blurRad="38100" dist="38100" dir="2700000" algn="tl">
                    <a:srgbClr val="DDDDDD"/>
                  </a:outerShdw>
                </a:effectLst>
                <a:latin typeface="SimHei" charset="0"/>
                <a:cs typeface="SimHei" charset="0"/>
              </a:rPr>
              <a:t>私底下</a:t>
            </a:r>
            <a:br>
              <a:rPr lang="en-US" altLang="zh-CN" sz="4800" b="1" dirty="0">
                <a:solidFill>
                  <a:srgbClr val="C00000"/>
                </a:solidFill>
                <a:effectLst>
                  <a:outerShdw blurRad="38100" dist="38100" dir="2700000" algn="tl">
                    <a:srgbClr val="DDDDDD"/>
                  </a:outerShdw>
                </a:effectLst>
                <a:latin typeface="SimHei" charset="0"/>
                <a:cs typeface="SimHei" charset="0"/>
              </a:rPr>
            </a:br>
            <a:r>
              <a:rPr lang="zh-CN" altLang="en-US" sz="4800" b="1" dirty="0">
                <a:solidFill>
                  <a:srgbClr val="000000"/>
                </a:solidFill>
                <a:effectLst>
                  <a:outerShdw blurRad="38100" dist="38100" dir="2700000" algn="tl">
                    <a:srgbClr val="DDDDDD"/>
                  </a:outerShdw>
                </a:effectLst>
                <a:latin typeface="SimHei" charset="0"/>
                <a:cs typeface="SimHei" charset="0"/>
              </a:rPr>
              <a:t>进行</a:t>
            </a:r>
            <a:br>
              <a:rPr lang="en-US" altLang="zh-CN" sz="4800" b="1" dirty="0">
                <a:solidFill>
                  <a:srgbClr val="000000"/>
                </a:solidFill>
                <a:effectLst>
                  <a:outerShdw blurRad="38100" dist="38100" dir="2700000" algn="tl">
                    <a:srgbClr val="DDDDDD"/>
                  </a:outerShdw>
                </a:effectLst>
                <a:latin typeface="SimHei" charset="0"/>
                <a:cs typeface="SimHei" charset="0"/>
              </a:rPr>
            </a:br>
            <a:r>
              <a:rPr lang="en-US" altLang="ja-JP" sz="4800" b="1" dirty="0">
                <a:solidFill>
                  <a:srgbClr val="000000"/>
                </a:solidFill>
                <a:effectLst>
                  <a:outerShdw blurRad="38100" dist="38100" dir="2700000" algn="tl">
                    <a:srgbClr val="DDDDDD"/>
                  </a:outerShdw>
                </a:effectLst>
                <a:latin typeface="SimHei" charset="0"/>
                <a:cs typeface="SimHei" charset="0"/>
              </a:rPr>
              <a:t>(15-17)</a:t>
            </a:r>
            <a:r>
              <a:rPr lang="en-US" altLang="ja-JP" sz="4000" b="1" dirty="0">
                <a:solidFill>
                  <a:srgbClr val="000000"/>
                </a:solidFill>
                <a:effectLst>
                  <a:outerShdw blurRad="38100" dist="38100" dir="2700000" algn="tl">
                    <a:srgbClr val="DDDDDD"/>
                  </a:outerShdw>
                </a:effectLst>
                <a:latin typeface="SimHei" charset="0"/>
                <a:cs typeface="SimHei" charset="0"/>
              </a:rPr>
              <a:t> </a:t>
            </a:r>
            <a:endParaRPr lang="en-US" altLang="zh-CN" sz="4000" b="1" dirty="0">
              <a:solidFill>
                <a:srgbClr val="000000"/>
              </a:solidFill>
              <a:effectLst>
                <a:outerShdw blurRad="38100" dist="38100" dir="2700000" algn="tl">
                  <a:srgbClr val="DDDDDD"/>
                </a:outerShdw>
              </a:effectLst>
              <a:latin typeface="SimHei" charset="0"/>
              <a:cs typeface="SimHei" charset="0"/>
            </a:endParaRPr>
          </a:p>
        </p:txBody>
      </p:sp>
    </p:spTree>
    <p:extLst>
      <p:ext uri="{BB962C8B-B14F-4D97-AF65-F5344CB8AC3E}">
        <p14:creationId xmlns:p14="http://schemas.microsoft.com/office/powerpoint/2010/main" val="2806804023"/>
      </p:ext>
    </p:extLst>
  </p:cSld>
  <p:clrMapOvr>
    <a:masterClrMapping/>
  </p:clrMapOvr>
  <p:transition>
    <p:random/>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54837801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blurRad="63500" dist="53882" dir="2700000" algn="ctr" rotWithShape="0">
                    <a:srgbClr val="9999FF">
                      <a:alpha val="74997"/>
                    </a:srgbClr>
                  </a:outerShdw>
                </a:effectLst>
                <a:latin typeface="SimHei"/>
                <a:ea typeface="SimHei"/>
                <a:cs typeface="SimHei"/>
              </a:rPr>
              <a:t>挽回！</a:t>
            </a:r>
          </a:p>
        </p:txBody>
      </p:sp>
      <p:sp>
        <p:nvSpPr>
          <p:cNvPr id="1070085" name="Rectangle 5"/>
          <p:cNvSpPr>
            <a:spLocks noChangeArrowheads="1"/>
          </p:cNvSpPr>
          <p:nvPr/>
        </p:nvSpPr>
        <p:spPr bwMode="auto">
          <a:xfrm>
            <a:off x="250825" y="333375"/>
            <a:ext cx="5867400" cy="1066800"/>
          </a:xfrm>
          <a:prstGeom prst="rect">
            <a:avLst/>
          </a:prstGeom>
          <a:noFill/>
          <a:ln>
            <a:noFill/>
          </a:ln>
          <a:effectLst>
            <a:outerShdw dist="35921"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7200" b="1">
                <a:solidFill>
                  <a:srgbClr val="1F0769"/>
                </a:solidFill>
                <a:effectLst>
                  <a:outerShdw blurRad="38100" dist="38100" dir="2700000" algn="tl">
                    <a:srgbClr val="000000"/>
                  </a:outerShdw>
                </a:effectLst>
                <a:latin typeface="SimHei" charset="0"/>
                <a:ea typeface="MS PGothic" charset="0"/>
                <a:cs typeface="SimHei" charset="0"/>
              </a:rPr>
              <a:t>我们的目标：</a:t>
            </a:r>
          </a:p>
        </p:txBody>
      </p:sp>
    </p:spTree>
    <p:extLst>
      <p:ext uri="{BB962C8B-B14F-4D97-AF65-F5344CB8AC3E}">
        <p14:creationId xmlns:p14="http://schemas.microsoft.com/office/powerpoint/2010/main" val="1256128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4"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altLang="zh-CN" b="1">
                <a:latin typeface="Arial" charset="0"/>
                <a:ea typeface="MS PGothic" charset="0"/>
              </a:rPr>
              <a:t>Restore People in Sin</a:t>
            </a:r>
            <a:endParaRPr lang="en-US" altLang="zh-CN" sz="3600">
              <a:latin typeface="Arial" charset="0"/>
              <a:ea typeface="MS PGothic" charset="0"/>
            </a:endParaRPr>
          </a:p>
        </p:txBody>
      </p:sp>
      <p:sp>
        <p:nvSpPr>
          <p:cNvPr id="332805" name="Rectangle 7"/>
          <p:cNvSpPr>
            <a:spLocks noChangeArrowheads="1"/>
          </p:cNvSpPr>
          <p:nvPr/>
        </p:nvSpPr>
        <p:spPr bwMode="auto">
          <a:xfrm>
            <a:off x="1752600" y="2971800"/>
            <a:ext cx="713988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pPr>
            <a:r>
              <a:rPr lang="ru-RU" altLang="ja-JP" sz="3600" b="1" dirty="0">
                <a:solidFill>
                  <a:srgbClr val="FFFFFF"/>
                </a:solidFill>
                <a:latin typeface="黑体"/>
                <a:ea typeface="黑体"/>
                <a:cs typeface="黑体"/>
              </a:rPr>
              <a:t>"</a:t>
            </a:r>
            <a:r>
              <a:rPr lang="zh-CN" altLang="en-US" sz="3600" dirty="0">
                <a:solidFill>
                  <a:srgbClr val="FFFFFF"/>
                </a:solidFill>
                <a:latin typeface="黑体"/>
                <a:ea typeface="黑体"/>
                <a:cs typeface="黑体"/>
              </a:rPr>
              <a:t>弟兄们，若有人偶然被过犯所胜，你们属灵的人，就当用温柔的心，把他挽回过来。又当自己小心，</a:t>
            </a:r>
            <a:r>
              <a:rPr lang="en-US" altLang="zh-CN" sz="3600" dirty="0">
                <a:solidFill>
                  <a:srgbClr val="FFFFFF"/>
                </a:solidFill>
                <a:latin typeface="黑体"/>
                <a:ea typeface="黑体"/>
                <a:cs typeface="黑体"/>
              </a:rPr>
              <a:t> </a:t>
            </a:r>
            <a:r>
              <a:rPr lang="zh-CN" altLang="en-US" sz="3600" dirty="0">
                <a:solidFill>
                  <a:srgbClr val="FFFFFF"/>
                </a:solidFill>
                <a:latin typeface="黑体"/>
                <a:ea typeface="黑体"/>
                <a:cs typeface="黑体"/>
              </a:rPr>
              <a:t>恐怕也被引诱。</a:t>
            </a:r>
            <a:r>
              <a:rPr lang="ru-RU" altLang="zh-CN" sz="3600" dirty="0">
                <a:solidFill>
                  <a:srgbClr val="FFFFFF"/>
                </a:solidFill>
                <a:latin typeface="黑体"/>
                <a:ea typeface="黑体"/>
                <a:cs typeface="黑体"/>
              </a:rPr>
              <a:t>"</a:t>
            </a:r>
            <a:r>
              <a:rPr lang="zh-CN" altLang="en-US" sz="3600" dirty="0">
                <a:solidFill>
                  <a:srgbClr val="FFFFFF"/>
                </a:solidFill>
                <a:latin typeface="黑体"/>
                <a:ea typeface="黑体"/>
                <a:cs typeface="黑体"/>
              </a:rPr>
              <a:t> </a:t>
            </a:r>
            <a:r>
              <a:rPr lang="en-US" altLang="zh-CN" sz="3600" dirty="0">
                <a:solidFill>
                  <a:srgbClr val="FFFFFF"/>
                </a:solidFill>
                <a:latin typeface="黑体"/>
                <a:ea typeface="黑体"/>
                <a:cs typeface="黑体"/>
              </a:rPr>
              <a:t>(</a:t>
            </a:r>
            <a:r>
              <a:rPr lang="zh-CN" altLang="en-US" sz="3600" dirty="0">
                <a:solidFill>
                  <a:srgbClr val="FFFFFF"/>
                </a:solidFill>
                <a:latin typeface="黑体"/>
                <a:ea typeface="黑体"/>
                <a:cs typeface="黑体"/>
              </a:rPr>
              <a:t>加</a:t>
            </a:r>
            <a:r>
              <a:rPr lang="en-US" altLang="zh-CN" sz="3600" dirty="0">
                <a:solidFill>
                  <a:srgbClr val="FFFFFF"/>
                </a:solidFill>
                <a:latin typeface="黑体"/>
                <a:ea typeface="黑体"/>
                <a:cs typeface="黑体"/>
              </a:rPr>
              <a:t> 6:1</a:t>
            </a:r>
            <a:r>
              <a:rPr lang="zh-CN" altLang="en-US" sz="3600" dirty="0">
                <a:solidFill>
                  <a:srgbClr val="FFFFFF"/>
                </a:solidFill>
                <a:latin typeface="黑体"/>
                <a:ea typeface="黑体"/>
                <a:cs typeface="黑体"/>
              </a:rPr>
              <a:t>）</a:t>
            </a:r>
            <a:endParaRPr lang="en-US" altLang="ja-JP" sz="3600" b="1" dirty="0">
              <a:solidFill>
                <a:srgbClr val="FFFFFF"/>
              </a:solidFill>
              <a:latin typeface="黑体"/>
              <a:ea typeface="黑体"/>
              <a:cs typeface="黑体"/>
            </a:endParaRPr>
          </a:p>
          <a:p>
            <a:pPr algn="r" eaLnBrk="1" hangingPunct="1">
              <a:lnSpc>
                <a:spcPct val="90000"/>
              </a:lnSpc>
              <a:spcBef>
                <a:spcPct val="20000"/>
              </a:spcBef>
            </a:pPr>
            <a:endParaRPr lang="zh-CN" altLang="en-US" sz="3600" b="1" dirty="0">
              <a:solidFill>
                <a:srgbClr val="FFFFFF"/>
              </a:solidFill>
              <a:latin typeface="SimHei" charset="0"/>
              <a:ea typeface="MS PGothic" charset="0"/>
              <a:cs typeface="Arial" charset="0"/>
            </a:endParaRPr>
          </a:p>
        </p:txBody>
      </p:sp>
      <p:sp>
        <p:nvSpPr>
          <p:cNvPr id="332806"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5400">
                <a:solidFill>
                  <a:srgbClr val="FFFFFF"/>
                </a:solidFill>
                <a:latin typeface="SimHei" charset="0"/>
                <a:ea typeface="MS PGothic" charset="0"/>
                <a:cs typeface="SimHei" charset="0"/>
              </a:rPr>
              <a:t>挽回犯罪的人</a:t>
            </a:r>
          </a:p>
        </p:txBody>
      </p:sp>
    </p:spTree>
    <p:extLst>
      <p:ext uri="{BB962C8B-B14F-4D97-AF65-F5344CB8AC3E}">
        <p14:creationId xmlns:p14="http://schemas.microsoft.com/office/powerpoint/2010/main" val="2548426519"/>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152400"/>
            <a:ext cx="8077200" cy="1828800"/>
          </a:xfrm>
        </p:spPr>
        <p:txBody>
          <a:bodyPr/>
          <a:lstStyle/>
          <a:p>
            <a:pPr eaLnBrk="1" hangingPunct="1"/>
            <a:r>
              <a:rPr lang="zh-CN" altLang="en-US" sz="6000" dirty="0">
                <a:latin typeface="黑体"/>
                <a:ea typeface="黑体"/>
                <a:cs typeface="黑体"/>
              </a:rPr>
              <a:t>神挽回的</a:t>
            </a:r>
            <a:br>
              <a:rPr lang="en-US" altLang="zh-CN" sz="6000" dirty="0">
                <a:latin typeface="黑体"/>
                <a:ea typeface="黑体"/>
                <a:cs typeface="黑体"/>
              </a:rPr>
            </a:br>
            <a:r>
              <a:rPr lang="zh-CN" altLang="en-US" sz="6000" dirty="0">
                <a:latin typeface="黑体"/>
                <a:ea typeface="黑体"/>
                <a:cs typeface="黑体"/>
              </a:rPr>
              <a:t>四个步骤：</a:t>
            </a:r>
          </a:p>
        </p:txBody>
      </p:sp>
      <p:sp>
        <p:nvSpPr>
          <p:cNvPr id="33485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zh-CN" altLang="en-US">
              <a:solidFill>
                <a:srgbClr val="000000"/>
              </a:solidFill>
              <a:ea typeface="MS PGothic" charset="0"/>
              <a:cs typeface="MS PGothic"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600" b="1">
                <a:solidFill>
                  <a:srgbClr val="FFFFFF"/>
                </a:solidFill>
                <a:effectLst>
                  <a:outerShdw blurRad="38100" dist="38100" dir="2700000" algn="tl">
                    <a:srgbClr val="DDDDDD"/>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0600" b="1">
                <a:solidFill>
                  <a:srgbClr val="FFFFFF"/>
                </a:solidFill>
                <a:effectLst>
                  <a:outerShdw blurRad="38100" dist="38100" dir="2700000" algn="tl">
                    <a:srgbClr val="DDDDDD"/>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8900" b="1">
                <a:solidFill>
                  <a:srgbClr val="FFFFFF"/>
                </a:solidFill>
                <a:effectLst>
                  <a:outerShdw blurRad="38100" dist="38100" dir="2700000" algn="tl">
                    <a:srgbClr val="DDDDDD"/>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0500" b="1">
                <a:solidFill>
                  <a:srgbClr val="FFFFFF"/>
                </a:solidFill>
                <a:effectLst>
                  <a:outerShdw blurRad="38100" dist="38100" dir="2700000" algn="tl">
                    <a:srgbClr val="DDDDDD"/>
                  </a:outerShdw>
                </a:effectLst>
              </a:rPr>
              <a:t>4</a:t>
            </a:r>
          </a:p>
        </p:txBody>
      </p:sp>
      <p:sp>
        <p:nvSpPr>
          <p:cNvPr id="334855"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n-US" altLang="zh-CN" sz="4800" b="1">
                <a:solidFill>
                  <a:srgbClr val="333399"/>
                </a:solidFill>
                <a:latin typeface="SimHei" charset="0"/>
                <a:ea typeface="MS PGothic" charset="0"/>
                <a:cs typeface="SimHei" charset="0"/>
              </a:rPr>
              <a:t>…</a:t>
            </a:r>
            <a:r>
              <a:rPr lang="zh-CN" altLang="en-US" sz="4800" b="1">
                <a:solidFill>
                  <a:srgbClr val="333399"/>
                </a:solidFill>
                <a:latin typeface="SimHei" charset="0"/>
                <a:ea typeface="MS PGothic" charset="0"/>
                <a:cs typeface="SimHei" charset="0"/>
              </a:rPr>
              <a:t>逐步向更多人透露</a:t>
            </a:r>
          </a:p>
        </p:txBody>
      </p:sp>
    </p:spTree>
    <p:extLst>
      <p:ext uri="{BB962C8B-B14F-4D97-AF65-F5344CB8AC3E}">
        <p14:creationId xmlns:p14="http://schemas.microsoft.com/office/powerpoint/2010/main" val="3821879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挽回的第一步：</a:t>
            </a:r>
            <a:br>
              <a:rPr kumimoji="0" lang="en-US" altLang="ja-JP">
                <a:latin typeface="SimHei" charset="0"/>
                <a:ea typeface="MS PGothic" charset="0"/>
                <a:cs typeface="SimHei" charset="0"/>
              </a:rPr>
            </a:br>
            <a:r>
              <a:rPr kumimoji="0" lang="zh-CN" altLang="en-US">
                <a:solidFill>
                  <a:srgbClr val="FFFF00"/>
                </a:solidFill>
                <a:latin typeface="SimHei" charset="0"/>
                <a:ea typeface="MS PGothic" charset="0"/>
                <a:cs typeface="SimHei" charset="0"/>
              </a:rPr>
              <a:t>你亲自</a:t>
            </a:r>
            <a:r>
              <a:rPr kumimoji="0" lang="zh-CN" altLang="en-US">
                <a:latin typeface="SimHei" charset="0"/>
                <a:ea typeface="MS PGothic" charset="0"/>
                <a:cs typeface="SimHei" charset="0"/>
              </a:rPr>
              <a:t>向他说</a:t>
            </a:r>
            <a:endParaRPr kumimoji="0" lang="zh-CN" altLang="en-US">
              <a:solidFill>
                <a:srgbClr val="FFFF00"/>
              </a:solidFill>
              <a:latin typeface="SimHei" charset="0"/>
              <a:ea typeface="MS PGothic" charset="0"/>
              <a:cs typeface="SimHei"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SimHei"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latin typeface="Arial"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SimHei"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pic>
        <p:nvPicPr>
          <p:cNvPr id="336934"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3077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9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389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338950"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你是</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38951"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ea typeface="MS PGothic" charset="0"/>
                <a:cs typeface="SimHei" charset="0"/>
              </a:rPr>
              <a:t>问题</a:t>
            </a:r>
            <a:r>
              <a:rPr lang="en-US" altLang="ja-JP" sz="4400" b="1" i="1">
                <a:solidFill>
                  <a:srgbClr val="FFFFFF"/>
                </a:solidFill>
                <a:latin typeface="SimHei" charset="0"/>
                <a:ea typeface="MS PGothic" charset="0"/>
                <a:cs typeface="Arial" charset="0"/>
              </a:rPr>
              <a:t>:</a:t>
            </a:r>
            <a:endParaRPr lang="en-US" altLang="zh-CN" sz="4400" i="1">
              <a:solidFill>
                <a:srgbClr val="000000"/>
              </a:solidFill>
              <a:latin typeface="SimHei" charset="0"/>
              <a:ea typeface="MS PGothic" charset="0"/>
              <a:cs typeface="Arial" charset="0"/>
            </a:endParaRPr>
          </a:p>
        </p:txBody>
      </p:sp>
      <p:sp>
        <p:nvSpPr>
          <p:cNvPr id="338952"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被冒犯者</a:t>
            </a:r>
            <a:endParaRPr lang="zh-CN" altLang="en-US" sz="4400">
              <a:solidFill>
                <a:srgbClr val="000000"/>
              </a:solidFill>
              <a:latin typeface="SimHei" charset="0"/>
              <a:ea typeface="MS PGothic" charset="0"/>
              <a:cs typeface="SimHei" charset="0"/>
            </a:endParaRPr>
          </a:p>
        </p:txBody>
      </p:sp>
      <p:sp>
        <p:nvSpPr>
          <p:cNvPr id="3389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一般情况</a:t>
            </a:r>
            <a:endParaRPr lang="zh-CN" altLang="en-US" sz="4400">
              <a:solidFill>
                <a:srgbClr val="000000"/>
              </a:solidFill>
              <a:latin typeface="SimHei" charset="0"/>
              <a:ea typeface="MS PGothic"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38957"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389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1211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kern="0" dirty="0">
                <a:solidFill>
                  <a:srgbClr val="FFFFFF"/>
                </a:solidFill>
                <a:effectLst>
                  <a:glow rad="127000">
                    <a:srgbClr val="000000"/>
                  </a:glow>
                </a:effectLst>
              </a:rPr>
              <a:t>耶稣是</a:t>
            </a:r>
            <a:r>
              <a:rPr lang="zh-TW" altLang="en-US" sz="3600" b="1" kern="0" dirty="0">
                <a:solidFill>
                  <a:srgbClr val="FFFF00"/>
                </a:solidFill>
                <a:effectLst>
                  <a:glow rad="127000">
                    <a:srgbClr val="000000"/>
                  </a:glow>
                </a:effectLst>
              </a:rPr>
              <a:t>世界上</a:t>
            </a:r>
            <a:r>
              <a:rPr lang="zh-TW" altLang="en-US" sz="3600" b="1" kern="0" dirty="0">
                <a:solidFill>
                  <a:srgbClr val="FFFFFF"/>
                </a:solidFill>
                <a:effectLst>
                  <a:glow rad="127000">
                    <a:srgbClr val="000000"/>
                  </a:glow>
                </a:effectLst>
              </a:rPr>
              <a:t>最高的统治者（马太福音</a:t>
            </a:r>
            <a:r>
              <a:rPr lang="en-US" altLang="zh-TW" sz="3600" b="1" kern="0" dirty="0">
                <a:solidFill>
                  <a:srgbClr val="FFFFFF"/>
                </a:solidFill>
                <a:effectLst>
                  <a:glow rad="127000">
                    <a:srgbClr val="000000"/>
                  </a:glow>
                </a:effectLst>
              </a:rPr>
              <a:t>1-10</a:t>
            </a:r>
            <a:r>
              <a:rPr lang="zh-TW" altLang="en-US" sz="3600" b="1" kern="0" dirty="0">
                <a:solidFill>
                  <a:srgbClr val="FFFFFF"/>
                </a:solidFill>
                <a:effectLst>
                  <a:glow rad="127000">
                    <a:srgbClr val="000000"/>
                  </a:glow>
                </a:effectLst>
              </a:rPr>
              <a:t>）。</a:t>
            </a:r>
            <a:endParaRPr lang="en-US" sz="3600" b="1" kern="0" dirty="0">
              <a:solidFill>
                <a:srgbClr val="FFFFFF"/>
              </a:solidFill>
              <a:effectLst>
                <a:glow rad="127000">
                  <a:srgbClr val="000000"/>
                </a:glow>
              </a:effectLst>
            </a:endParaRPr>
          </a:p>
        </p:txBody>
      </p:sp>
    </p:spTree>
    <p:extLst>
      <p:ext uri="{BB962C8B-B14F-4D97-AF65-F5344CB8AC3E}">
        <p14:creationId xmlns:p14="http://schemas.microsoft.com/office/powerpoint/2010/main" val="31044920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你是</a:t>
            </a:r>
            <a:r>
              <a:rPr lang="en-US" altLang="ja-JP" sz="4400" b="1" i="1" dirty="0">
                <a:solidFill>
                  <a:srgbClr val="FFFFFF"/>
                </a:solidFill>
                <a:latin typeface="SimHei" charset="0"/>
                <a:ea typeface="MS PGothic" charset="0"/>
                <a:cs typeface="Arial" charset="0"/>
              </a:rPr>
              <a:t>:</a:t>
            </a:r>
            <a:endParaRPr lang="en-US" altLang="zh-CN" sz="4400" i="1" dirty="0">
              <a:solidFill>
                <a:srgbClr val="000000"/>
              </a:solidFill>
              <a:latin typeface="SimHei" charset="0"/>
              <a:ea typeface="MS PGothic" charset="0"/>
              <a:cs typeface="Arial" charset="0"/>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问题</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冒犯别人者</a:t>
            </a:r>
            <a:endParaRPr lang="zh-CN" altLang="en-US" sz="4400" dirty="0">
              <a:solidFill>
                <a:srgbClr val="000000"/>
              </a:solidFill>
              <a:latin typeface="黑体"/>
              <a:ea typeface="黑体"/>
              <a:cs typeface="黑体"/>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被冒犯者</a:t>
            </a:r>
            <a:endParaRPr lang="zh-CN" altLang="en-US" sz="4400" dirty="0">
              <a:solidFill>
                <a:srgbClr val="000000"/>
              </a:solidFill>
              <a:latin typeface="黑体"/>
              <a:ea typeface="黑体"/>
              <a:cs typeface="黑体"/>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一般情况</a:t>
            </a:r>
            <a:endParaRPr lang="zh-CN" altLang="en-US" sz="4400" dirty="0">
              <a:solidFill>
                <a:srgbClr val="000000"/>
              </a:solidFill>
              <a:latin typeface="黑体"/>
              <a:ea typeface="黑体"/>
              <a:cs typeface="黑体"/>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dirty="0">
                <a:solidFill>
                  <a:srgbClr val="FFFFFF"/>
                </a:solidFill>
                <a:latin typeface="黑体"/>
                <a:ea typeface="黑体"/>
                <a:cs typeface="黑体"/>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dirty="0">
                <a:solidFill>
                  <a:srgbClr val="FFFFFF"/>
                </a:solidFill>
                <a:latin typeface="黑体"/>
                <a:ea typeface="黑体"/>
                <a:cs typeface="黑体"/>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主动者</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dirty="0">
                <a:solidFill>
                  <a:srgbClr val="FFFFFF"/>
                </a:solidFill>
                <a:latin typeface="黑体"/>
                <a:ea typeface="黑体"/>
                <a:cs typeface="黑体"/>
              </a:rPr>
              <a:t>你</a:t>
            </a:r>
            <a:r>
              <a:rPr lang="zh-CN" altLang="en-US" sz="4400" dirty="0">
                <a:solidFill>
                  <a:srgbClr val="FFFFFF"/>
                </a:solidFill>
                <a:latin typeface="SimHei" charset="0"/>
                <a:ea typeface="MS PGothic" charset="0"/>
                <a:cs typeface="SimHei" charset="0"/>
              </a:rPr>
              <a:t>！</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你</a:t>
            </a:r>
            <a:r>
              <a:rPr lang="en-US" altLang="ja-JP" sz="4400" b="1" dirty="0">
                <a:solidFill>
                  <a:srgbClr val="FFFFFF"/>
                </a:solidFill>
                <a:latin typeface="SimHei" charset="0"/>
                <a:ea typeface="MS PGothic" charset="0"/>
                <a:cs typeface="Arial" charset="0"/>
              </a:rPr>
              <a:t>!</a:t>
            </a:r>
            <a:endParaRPr lang="en-US" altLang="zh-CN" sz="4400" dirty="0">
              <a:solidFill>
                <a:srgbClr val="FFFFFF"/>
              </a:solidFill>
              <a:latin typeface="SimHei" charset="0"/>
              <a:ea typeface="MS PGothic" charset="0"/>
              <a:cs typeface="Arial" charset="0"/>
            </a:endParaRPr>
          </a:p>
        </p:txBody>
      </p:sp>
    </p:spTree>
    <p:extLst>
      <p:ext uri="{BB962C8B-B14F-4D97-AF65-F5344CB8AC3E}">
        <p14:creationId xmlns:p14="http://schemas.microsoft.com/office/powerpoint/2010/main" val="2833554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couplefightingm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1525"/>
            <a:ext cx="91440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3" name="Title 1"/>
          <p:cNvSpPr>
            <a:spLocks noGrp="1"/>
          </p:cNvSpPr>
          <p:nvPr>
            <p:ph type="title"/>
          </p:nvPr>
        </p:nvSpPr>
        <p:spPr>
          <a:xfrm>
            <a:off x="755650" y="28575"/>
            <a:ext cx="7772400" cy="736600"/>
          </a:xfrm>
        </p:spPr>
        <p:txBody>
          <a:bodyPr/>
          <a:lstStyle/>
          <a:p>
            <a:r>
              <a:rPr lang="zh-CN" altLang="en-US" dirty="0">
                <a:latin typeface="黑体"/>
                <a:ea typeface="黑体"/>
                <a:cs typeface="黑体"/>
              </a:rPr>
              <a:t>亲自去</a:t>
            </a:r>
          </a:p>
        </p:txBody>
      </p:sp>
      <p:sp>
        <p:nvSpPr>
          <p:cNvPr id="5" name="Title 1"/>
          <p:cNvSpPr txBox="1">
            <a:spLocks/>
          </p:cNvSpPr>
          <p:nvPr/>
        </p:nvSpPr>
        <p:spPr bwMode="auto">
          <a:xfrm>
            <a:off x="0" y="765175"/>
            <a:ext cx="2987675"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3600" b="1" dirty="0">
                <a:solidFill>
                  <a:srgbClr val="000000"/>
                </a:solidFill>
                <a:latin typeface="黑体"/>
                <a:ea typeface="黑体"/>
                <a:cs typeface="黑体"/>
              </a:rPr>
              <a:t>不是</a:t>
            </a:r>
            <a:r>
              <a:rPr lang="en-US" altLang="zh-CN" sz="3600" b="1" dirty="0">
                <a:solidFill>
                  <a:srgbClr val="000000"/>
                </a:solidFill>
                <a:latin typeface="黑体"/>
                <a:ea typeface="黑体"/>
                <a:cs typeface="黑体"/>
              </a:rPr>
              <a:t>:</a:t>
            </a:r>
          </a:p>
          <a:p>
            <a:pPr>
              <a:buFontTx/>
              <a:buChar char="•"/>
            </a:pPr>
            <a:r>
              <a:rPr lang="zh-CN" altLang="en-US" sz="3600" b="1" dirty="0">
                <a:solidFill>
                  <a:srgbClr val="000000"/>
                </a:solidFill>
                <a:latin typeface="黑体"/>
                <a:ea typeface="黑体"/>
                <a:cs typeface="黑体"/>
              </a:rPr>
              <a:t>电邮</a:t>
            </a:r>
          </a:p>
          <a:p>
            <a:pPr>
              <a:buFontTx/>
              <a:buChar char="•"/>
            </a:pPr>
            <a:r>
              <a:rPr lang="zh-CN" altLang="en-US" sz="3600" b="1" dirty="0">
                <a:solidFill>
                  <a:srgbClr val="000000"/>
                </a:solidFill>
                <a:latin typeface="黑体"/>
                <a:ea typeface="黑体"/>
                <a:cs typeface="黑体"/>
              </a:rPr>
              <a:t>短信</a:t>
            </a:r>
          </a:p>
          <a:p>
            <a:pPr>
              <a:buFontTx/>
              <a:buChar char="•"/>
            </a:pPr>
            <a:r>
              <a:rPr lang="zh-CN" altLang="en-US" sz="3600" b="1" dirty="0">
                <a:solidFill>
                  <a:srgbClr val="000000"/>
                </a:solidFill>
                <a:latin typeface="黑体"/>
                <a:ea typeface="黑体"/>
                <a:cs typeface="黑体"/>
              </a:rPr>
              <a:t>书信</a:t>
            </a:r>
          </a:p>
          <a:p>
            <a:pPr>
              <a:buFontTx/>
              <a:buChar char="•"/>
            </a:pPr>
            <a:r>
              <a:rPr lang="zh-CN" altLang="en-US" sz="3600" b="1" dirty="0">
                <a:solidFill>
                  <a:srgbClr val="000000"/>
                </a:solidFill>
                <a:latin typeface="黑体"/>
                <a:ea typeface="黑体"/>
                <a:cs typeface="黑体"/>
              </a:rPr>
              <a:t>电话</a:t>
            </a:r>
          </a:p>
        </p:txBody>
      </p:sp>
    </p:spTree>
    <p:extLst>
      <p:ext uri="{BB962C8B-B14F-4D97-AF65-F5344CB8AC3E}">
        <p14:creationId xmlns:p14="http://schemas.microsoft.com/office/powerpoint/2010/main" val="3110545718"/>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rPr>
              <a:t>1996</a:t>
            </a:r>
          </a:p>
        </p:txBody>
      </p:sp>
    </p:spTree>
    <p:extLst>
      <p:ext uri="{BB962C8B-B14F-4D97-AF65-F5344CB8AC3E}">
        <p14:creationId xmlns:p14="http://schemas.microsoft.com/office/powerpoint/2010/main" val="16235543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zh-CN" altLang="en-US" dirty="0">
                <a:latin typeface="黑体"/>
                <a:ea typeface="黑体"/>
                <a:cs typeface="黑体"/>
              </a:rPr>
              <a:t>兄弟们</a:t>
            </a:r>
            <a:r>
              <a:rPr lang="en-US" dirty="0">
                <a:latin typeface="黑体"/>
                <a:ea typeface="黑体"/>
                <a:cs typeface="黑体"/>
              </a:rPr>
              <a:t>…</a:t>
            </a:r>
          </a:p>
        </p:txBody>
      </p:sp>
    </p:spTree>
    <p:extLst>
      <p:ext uri="{BB962C8B-B14F-4D97-AF65-F5344CB8AC3E}">
        <p14:creationId xmlns:p14="http://schemas.microsoft.com/office/powerpoint/2010/main" val="42783114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zh-CN" altLang="en-US">
              <a:solidFill>
                <a:srgbClr val="000000"/>
              </a:solidFill>
              <a:ea typeface="MS PGothic" charset="0"/>
              <a:cs typeface="Arial" charset="0"/>
            </a:endParaRPr>
          </a:p>
        </p:txBody>
      </p:sp>
      <p:sp>
        <p:nvSpPr>
          <p:cNvPr id="3440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zh-CN" altLang="en-US" sz="4800" b="1" dirty="0">
                <a:latin typeface="黑体"/>
                <a:ea typeface="黑体"/>
                <a:cs typeface="黑体"/>
              </a:rPr>
              <a:t>为何不面对面交锋</a:t>
            </a:r>
            <a:r>
              <a:rPr lang="en-US" altLang="ja-JP" sz="4800" b="1" dirty="0">
                <a:latin typeface="黑体"/>
                <a:ea typeface="黑体"/>
                <a:cs typeface="黑体"/>
              </a:rPr>
              <a:t>?</a:t>
            </a:r>
            <a:endParaRPr lang="en-US" altLang="zh-CN" sz="4800" b="1" dirty="0">
              <a:latin typeface="黑体"/>
              <a:ea typeface="黑体"/>
              <a:cs typeface="黑体"/>
            </a:endParaRPr>
          </a:p>
        </p:txBody>
      </p:sp>
      <p:sp>
        <p:nvSpPr>
          <p:cNvPr id="897028" name="Text Box 4"/>
          <p:cNvSpPr txBox="1">
            <a:spLocks noChangeArrowheads="1"/>
          </p:cNvSpPr>
          <p:nvPr/>
        </p:nvSpPr>
        <p:spPr bwMode="auto">
          <a:xfrm>
            <a:off x="684213" y="1700213"/>
            <a:ext cx="64770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1500" indent="-5715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4000" b="1" dirty="0">
                <a:solidFill>
                  <a:srgbClr val="FFFFFF"/>
                </a:solidFill>
                <a:latin typeface="黑体"/>
                <a:ea typeface="黑体"/>
                <a:cs typeface="黑体"/>
              </a:rPr>
              <a:t>无知</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怀疑</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失败</a:t>
            </a:r>
            <a:endParaRPr lang="en-US" altLang="zh-CN"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害怕</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藉口</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不纯</a:t>
            </a:r>
            <a:endParaRPr lang="en-US" altLang="ja-JP" sz="4000" b="1" dirty="0">
              <a:solidFill>
                <a:srgbClr val="FFFFFF"/>
              </a:solidFill>
              <a:latin typeface="黑体"/>
              <a:ea typeface="黑体"/>
              <a:cs typeface="黑体"/>
            </a:endParaRPr>
          </a:p>
          <a:p>
            <a:pPr>
              <a:buFontTx/>
              <a:buChar char="•"/>
            </a:pPr>
            <a:r>
              <a:rPr lang="zh-CN" altLang="en-US" sz="4000" b="1" dirty="0">
                <a:solidFill>
                  <a:srgbClr val="FFFFFF"/>
                </a:solidFill>
                <a:latin typeface="黑体"/>
                <a:ea typeface="黑体"/>
                <a:cs typeface="黑体"/>
              </a:rPr>
              <a:t>缺乏交际</a:t>
            </a:r>
          </a:p>
        </p:txBody>
      </p:sp>
      <p:pic>
        <p:nvPicPr>
          <p:cNvPr id="3440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43480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挽回的第一步：</a:t>
            </a:r>
            <a:br>
              <a:rPr kumimoji="0" lang="en-US" altLang="ja-JP" dirty="0">
                <a:latin typeface="黑体"/>
                <a:ea typeface="黑体"/>
                <a:cs typeface="黑体"/>
              </a:rPr>
            </a:br>
            <a:r>
              <a:rPr kumimoji="0" lang="zh-CN" altLang="en-US" dirty="0">
                <a:solidFill>
                  <a:srgbClr val="FFFF00"/>
                </a:solidFill>
                <a:latin typeface="黑体"/>
                <a:ea typeface="黑体"/>
                <a:cs typeface="黑体"/>
              </a:rPr>
              <a:t>你亲自</a:t>
            </a:r>
            <a:r>
              <a:rPr kumimoji="0" lang="zh-CN" altLang="en-US" dirty="0">
                <a:latin typeface="黑体"/>
                <a:ea typeface="黑体"/>
                <a:cs typeface="黑体"/>
              </a:rPr>
              <a:t>向他说</a:t>
            </a:r>
            <a:endParaRPr kumimoji="0" lang="zh-CN" altLang="en-US" dirty="0">
              <a:solidFill>
                <a:srgbClr val="FFFF00"/>
              </a:solidFill>
              <a:latin typeface="黑体"/>
              <a:ea typeface="黑体"/>
              <a:cs typeface="黑体"/>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SimHei"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latin typeface="Arial"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SimHei"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pic>
        <p:nvPicPr>
          <p:cNvPr id="34615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179421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挽回的第二步：</a:t>
            </a:r>
            <a:br>
              <a:rPr kumimoji="0" lang="en-US" altLang="ja-JP" dirty="0">
                <a:latin typeface="黑体"/>
                <a:ea typeface="黑体"/>
                <a:cs typeface="黑体"/>
              </a:rPr>
            </a:br>
            <a:r>
              <a:rPr kumimoji="0" lang="zh-CN" altLang="en-US" dirty="0">
                <a:solidFill>
                  <a:srgbClr val="FFFFFF"/>
                </a:solidFill>
                <a:latin typeface="黑体"/>
                <a:ea typeface="黑体"/>
                <a:cs typeface="黑体"/>
              </a:rPr>
              <a:t>带</a:t>
            </a:r>
            <a:r>
              <a:rPr kumimoji="0" lang="zh-CN" altLang="en-US" dirty="0">
                <a:solidFill>
                  <a:srgbClr val="FFFF00"/>
                </a:solidFill>
                <a:latin typeface="黑体"/>
                <a:ea typeface="黑体"/>
                <a:cs typeface="黑体"/>
              </a:rPr>
              <a:t>一两个人</a:t>
            </a:r>
            <a:r>
              <a:rPr kumimoji="0" lang="zh-CN" altLang="en-US" dirty="0">
                <a:solidFill>
                  <a:srgbClr val="FFFFFF"/>
                </a:solidFill>
                <a:latin typeface="黑体"/>
                <a:ea typeface="黑体"/>
                <a:cs typeface="黑体"/>
              </a:rPr>
              <a:t>同去</a:t>
            </a:r>
            <a:endParaRPr kumimoji="0" lang="zh-CN" altLang="en-US" sz="3600" u="sng" dirty="0">
              <a:solidFill>
                <a:srgbClr val="FFFFFF"/>
              </a:solidFill>
              <a:latin typeface="黑体"/>
              <a:ea typeface="黑体"/>
              <a:cs typeface="黑体"/>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05220" name="Text Box 4"/>
          <p:cNvSpPr txBox="1">
            <a:spLocks noChangeArrowheads="1"/>
          </p:cNvSpPr>
          <p:nvPr/>
        </p:nvSpPr>
        <p:spPr bwMode="auto">
          <a:xfrm>
            <a:off x="152400" y="5735638"/>
            <a:ext cx="4851400" cy="954087"/>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en-US" altLang="ja-JP" sz="3200">
              <a:solidFill>
                <a:srgbClr val="FFFF00"/>
              </a:solidFill>
              <a:latin typeface="SimHei" charset="0"/>
              <a:cs typeface="SimHei" charset="0"/>
            </a:endParaRPr>
          </a:p>
          <a:p>
            <a:endParaRPr lang="zh-CN" altLang="en-US">
              <a:solidFill>
                <a:srgbClr val="FFFF00"/>
              </a:solidFill>
              <a:latin typeface="Arial"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latin typeface="Arial" charset="0"/>
            </a:endParaRPr>
          </a:p>
        </p:txBody>
      </p:sp>
      <p:sp>
        <p:nvSpPr>
          <p:cNvPr id="905222"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Tree>
    <p:extLst>
      <p:ext uri="{BB962C8B-B14F-4D97-AF65-F5344CB8AC3E}">
        <p14:creationId xmlns:p14="http://schemas.microsoft.com/office/powerpoint/2010/main" val="16826513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zh-CN" altLang="en-US" dirty="0">
                <a:solidFill>
                  <a:srgbClr val="FFFFFF"/>
                </a:solidFill>
                <a:latin typeface="黑体"/>
                <a:ea typeface="黑体"/>
                <a:cs typeface="黑体"/>
              </a:rPr>
              <a:t>第二步骤的问题</a:t>
            </a:r>
          </a:p>
        </p:txBody>
      </p:sp>
      <p:sp>
        <p:nvSpPr>
          <p:cNvPr id="1094659" name="Text Box 3"/>
          <p:cNvSpPr txBox="1">
            <a:spLocks noChangeArrowheads="1"/>
          </p:cNvSpPr>
          <p:nvPr/>
        </p:nvSpPr>
        <p:spPr bwMode="auto">
          <a:xfrm>
            <a:off x="-11113" y="3500438"/>
            <a:ext cx="7315201" cy="1938337"/>
          </a:xfrm>
          <a:prstGeom prst="rect">
            <a:avLst/>
          </a:prstGeom>
          <a:noFill/>
          <a:ln w="9525">
            <a:noFill/>
            <a:miter lim="800000"/>
            <a:headEnd/>
            <a:tailEnd/>
          </a:ln>
          <a:effectLst/>
        </p:spPr>
        <p:txBody>
          <a:bodyPr>
            <a:spAutoFit/>
          </a:bodyPr>
          <a:lstStyle>
            <a:lvl1pPr marL="457200" indent="-4572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6000" b="1" dirty="0">
                <a:solidFill>
                  <a:srgbClr val="FFFFFF"/>
                </a:solidFill>
                <a:effectLst>
                  <a:glow rad="228600">
                    <a:srgbClr val="000000"/>
                  </a:glow>
                </a:effectLst>
                <a:latin typeface="黑体"/>
                <a:ea typeface="黑体"/>
                <a:cs typeface="黑体"/>
              </a:rPr>
              <a:t>应该带谁去？</a:t>
            </a:r>
            <a:endParaRPr lang="en-US" altLang="ja-JP" sz="6000" b="1" dirty="0">
              <a:solidFill>
                <a:srgbClr val="FFFFFF"/>
              </a:solidFill>
              <a:effectLst>
                <a:glow rad="228600">
                  <a:srgbClr val="000000"/>
                </a:glow>
              </a:effectLst>
              <a:latin typeface="黑体"/>
              <a:ea typeface="黑体"/>
              <a:cs typeface="黑体"/>
            </a:endParaRPr>
          </a:p>
          <a:p>
            <a:pPr>
              <a:buFontTx/>
              <a:buChar char="•"/>
            </a:pPr>
            <a:r>
              <a:rPr lang="zh-CN" altLang="en-US" sz="6000" b="1" dirty="0">
                <a:solidFill>
                  <a:srgbClr val="FFFFFF"/>
                </a:solidFill>
                <a:effectLst>
                  <a:glow rad="228600">
                    <a:srgbClr val="000000"/>
                  </a:glow>
                </a:effectLst>
                <a:latin typeface="黑体"/>
                <a:ea typeface="黑体"/>
                <a:cs typeface="黑体"/>
              </a:rPr>
              <a:t>为什么一两个人？</a:t>
            </a:r>
          </a:p>
        </p:txBody>
      </p:sp>
    </p:spTree>
    <p:extLst>
      <p:ext uri="{BB962C8B-B14F-4D97-AF65-F5344CB8AC3E}">
        <p14:creationId xmlns:p14="http://schemas.microsoft.com/office/powerpoint/2010/main" val="264877528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r>
              <a:rPr lang="zh-CN" altLang="en-US" sz="4800" b="1" dirty="0">
                <a:latin typeface="黑体"/>
                <a:ea typeface="黑体"/>
                <a:cs typeface="黑体"/>
              </a:rPr>
              <a:t>申命记</a:t>
            </a:r>
            <a:r>
              <a:rPr lang="en-US" altLang="ja-JP" sz="4800" b="1" dirty="0">
                <a:latin typeface="黑体"/>
                <a:ea typeface="黑体"/>
                <a:cs typeface="黑体"/>
              </a:rPr>
              <a:t> </a:t>
            </a:r>
            <a:r>
              <a:rPr lang="en-US" altLang="ja-JP" sz="4800" b="1" dirty="0">
                <a:latin typeface="SimHei" charset="0"/>
                <a:ea typeface="ヒラギノ角ゴ Pro W3" charset="0"/>
                <a:cs typeface="SimHei" charset="0"/>
              </a:rPr>
              <a:t>19:15</a:t>
            </a:r>
            <a:endParaRPr lang="en-US" dirty="0">
              <a:latin typeface="SimHei" charset="0"/>
              <a:ea typeface="ヒラギノ角ゴ Pro W3" charset="0"/>
              <a:cs typeface="SimHei" charset="0"/>
            </a:endParaRPr>
          </a:p>
        </p:txBody>
      </p:sp>
      <p:sp>
        <p:nvSpPr>
          <p:cNvPr id="193539" name="Rectangle 4"/>
          <p:cNvSpPr>
            <a:spLocks noChangeArrowheads="1"/>
          </p:cNvSpPr>
          <p:nvPr/>
        </p:nvSpPr>
        <p:spPr bwMode="auto">
          <a:xfrm>
            <a:off x="1835696" y="228600"/>
            <a:ext cx="7308304" cy="3505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buFont typeface="Wingdings" charset="0"/>
              <a:buNone/>
            </a:pPr>
            <a:r>
              <a:rPr lang="zh-CN" altLang="en-US" sz="4400" dirty="0">
                <a:solidFill>
                  <a:srgbClr val="FFFFFF"/>
                </a:solidFill>
                <a:latin typeface="黑体"/>
                <a:ea typeface="黑体"/>
                <a:cs typeface="黑体"/>
              </a:rPr>
              <a:t>人无论犯什么罪，作什么恶，不可凭一个人的口作见证，总要凭两三个人的口作见证才可定案 。</a:t>
            </a:r>
            <a:endParaRPr lang="zh-CN" altLang="en-US" sz="4400" b="1" i="1" dirty="0">
              <a:solidFill>
                <a:srgbClr val="FFFFFF"/>
              </a:solidFill>
              <a:latin typeface="黑体"/>
              <a:ea typeface="黑体"/>
              <a:cs typeface="黑体"/>
            </a:endParaRPr>
          </a:p>
        </p:txBody>
      </p:sp>
    </p:spTree>
    <p:extLst>
      <p:ext uri="{BB962C8B-B14F-4D97-AF65-F5344CB8AC3E}">
        <p14:creationId xmlns:p14="http://schemas.microsoft.com/office/powerpoint/2010/main" val="2916264528"/>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挽回的第三步：</a:t>
            </a:r>
            <a:br>
              <a:rPr kumimoji="0" lang="en-US" altLang="ja-JP" dirty="0">
                <a:latin typeface="黑体"/>
                <a:ea typeface="黑体"/>
                <a:cs typeface="黑体"/>
              </a:rPr>
            </a:br>
            <a:r>
              <a:rPr kumimoji="0" lang="zh-CN" altLang="en-US" dirty="0">
                <a:latin typeface="黑体"/>
                <a:ea typeface="黑体"/>
                <a:cs typeface="黑体"/>
              </a:rPr>
              <a:t>告知</a:t>
            </a:r>
            <a:r>
              <a:rPr kumimoji="0" lang="zh-CN" altLang="en-US" dirty="0">
                <a:solidFill>
                  <a:srgbClr val="FFFF00"/>
                </a:solidFill>
                <a:latin typeface="黑体"/>
                <a:ea typeface="黑体"/>
                <a:cs typeface="黑体"/>
              </a:rPr>
              <a:t>教会全体</a:t>
            </a:r>
            <a:endParaRPr kumimoji="0" lang="zh-CN" altLang="en-US" sz="3600" dirty="0">
              <a:solidFill>
                <a:srgbClr val="FFFF00"/>
              </a:solidFill>
              <a:latin typeface="黑体"/>
              <a:ea typeface="黑体"/>
              <a:cs typeface="黑体"/>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7684" name="Text Box 4"/>
          <p:cNvSpPr txBox="1">
            <a:spLocks noChangeArrowheads="1"/>
          </p:cNvSpPr>
          <p:nvPr/>
        </p:nvSpPr>
        <p:spPr bwMode="auto">
          <a:xfrm>
            <a:off x="152400" y="5735638"/>
            <a:ext cx="438308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Arial"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latin typeface="Arial" charset="0"/>
            </a:endParaRPr>
          </a:p>
        </p:txBody>
      </p:sp>
      <p:sp>
        <p:nvSpPr>
          <p:cNvPr id="967686" name="Text Box 6"/>
          <p:cNvSpPr txBox="1">
            <a:spLocks noChangeArrowheads="1"/>
          </p:cNvSpPr>
          <p:nvPr/>
        </p:nvSpPr>
        <p:spPr bwMode="auto">
          <a:xfrm>
            <a:off x="152400" y="6192838"/>
            <a:ext cx="4016375"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Tree>
    <p:extLst>
      <p:ext uri="{BB962C8B-B14F-4D97-AF65-F5344CB8AC3E}">
        <p14:creationId xmlns:p14="http://schemas.microsoft.com/office/powerpoint/2010/main" val="146544244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TW" altLang="en-US" sz="4000" b="1" dirty="0">
                <a:effectLst>
                  <a:glow rad="127000">
                    <a:schemeClr val="tx1"/>
                  </a:glow>
                </a:effectLst>
                <a:latin typeface="Arial" charset="0"/>
                <a:ea typeface="ＭＳ Ｐゴシック" charset="0"/>
                <a:cs typeface="ＭＳ Ｐゴシック" charset="0"/>
              </a:rPr>
              <a:t>惊人的名字</a:t>
            </a:r>
            <a:endParaRPr lang="en-US" sz="4000" b="1" dirty="0">
              <a:effectLst>
                <a:glow rad="127000">
                  <a:schemeClr val="tx1"/>
                </a:glow>
              </a:effectLst>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神</a:t>
              </a:r>
              <a:endParaRPr lang="en-US" sz="4000" b="1" dirty="0">
                <a:solidFill>
                  <a:srgbClr val="FFFFFF"/>
                </a:solidFill>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defRPr/>
              </a:pPr>
              <a:endParaRPr lang="en-US" dirty="0">
                <a:solidFill>
                  <a:srgbClr val="000000"/>
                </a:solidFill>
                <a:latin typeface="Comic Sans MS" pitchFamily="-112"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algn="ctr">
                <a:defRPr/>
              </a:pPr>
              <a:r>
                <a:rPr lang="ja-JP" altLang="en-US" sz="4000" b="1" dirty="0">
                  <a:solidFill>
                    <a:srgbClr val="FFFFFF"/>
                  </a:solidFill>
                </a:rPr>
                <a:t>基督</a:t>
              </a:r>
              <a:endParaRPr lang="en-US" sz="4000" b="1" dirty="0">
                <a:solidFill>
                  <a:srgbClr val="FFFFFF"/>
                </a:solidFill>
              </a:endParaRP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gn="ctr">
              <a:defRPr/>
            </a:pP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耶稣是</a:t>
            </a:r>
            <a:r>
              <a:rPr lang="zh-TW" altLang="en-US" sz="3600" b="1" dirty="0">
                <a:solidFill>
                  <a:srgbClr val="FFFF00"/>
                </a:solidFill>
                <a:effectLst>
                  <a:glow rad="228600">
                    <a:srgbClr val="000000">
                      <a:satMod val="175000"/>
                      <a:alpha val="40000"/>
                    </a:srgbClr>
                  </a:glow>
                </a:effectLst>
                <a:latin typeface="Arial" panose="020B0604020202020204" pitchFamily="34" charset="0"/>
                <a:cs typeface="Arial" panose="020B0604020202020204" pitchFamily="34" charset="0"/>
              </a:rPr>
              <a:t>教会</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的最高权威（马太福音</a:t>
            </a:r>
            <a:r>
              <a:rPr lang="en-US" altLang="zh-TW"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11-27</a:t>
            </a:r>
            <a:r>
              <a:rPr lang="zh-TW" alt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rPr>
              <a:t>）。</a:t>
            </a:r>
            <a:endParaRPr lang="en-US" sz="3600" b="1" dirty="0">
              <a:solidFill>
                <a:srgbClr val="FFFFFF"/>
              </a:solidFill>
              <a:effectLst>
                <a:glow rad="228600">
                  <a:srgbClr val="000000">
                    <a:satMod val="175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365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1" name="Title 1"/>
          <p:cNvSpPr>
            <a:spLocks noGrp="1"/>
          </p:cNvSpPr>
          <p:nvPr>
            <p:ph type="title"/>
          </p:nvPr>
        </p:nvSpPr>
        <p:spPr>
          <a:xfrm>
            <a:off x="0" y="765175"/>
            <a:ext cx="6228184" cy="3035300"/>
          </a:xfrm>
          <a:effectLst/>
        </p:spPr>
        <p:txBody>
          <a:bodyPr/>
          <a:lstStyle/>
          <a:p>
            <a:r>
              <a:rPr lang="zh-CN" altLang="en-US" sz="6600" dirty="0">
                <a:effectLst>
                  <a:glow rad="228600">
                    <a:schemeClr val="tx1"/>
                  </a:glow>
                </a:effectLst>
                <a:latin typeface="黑体"/>
                <a:ea typeface="黑体"/>
                <a:cs typeface="黑体"/>
              </a:rPr>
              <a:t>为什么要告知教会全体？</a:t>
            </a:r>
          </a:p>
        </p:txBody>
      </p:sp>
    </p:spTree>
    <p:extLst>
      <p:ext uri="{BB962C8B-B14F-4D97-AF65-F5344CB8AC3E}">
        <p14:creationId xmlns:p14="http://schemas.microsoft.com/office/powerpoint/2010/main" val="3509836767"/>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dirty="0">
                <a:latin typeface="黑体"/>
                <a:ea typeface="黑体"/>
                <a:cs typeface="黑体"/>
              </a:rPr>
              <a:t>挽回的第四步：</a:t>
            </a:r>
            <a:br>
              <a:rPr kumimoji="0" lang="en-US" altLang="ja-JP" dirty="0">
                <a:latin typeface="黑体"/>
                <a:ea typeface="黑体"/>
                <a:cs typeface="黑体"/>
              </a:rPr>
            </a:br>
            <a:r>
              <a:rPr kumimoji="0" lang="zh-CN" altLang="en-US" dirty="0">
                <a:latin typeface="黑体"/>
                <a:ea typeface="黑体"/>
                <a:cs typeface="黑体"/>
              </a:rPr>
              <a:t>看他作</a:t>
            </a:r>
            <a:r>
              <a:rPr kumimoji="0" lang="zh-CN" altLang="en-US" dirty="0">
                <a:solidFill>
                  <a:srgbClr val="FFFF00"/>
                </a:solidFill>
                <a:latin typeface="黑体"/>
                <a:ea typeface="黑体"/>
                <a:cs typeface="黑体"/>
              </a:rPr>
              <a:t>外邦人</a:t>
            </a: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
        <p:nvSpPr>
          <p:cNvPr id="969732" name="Text Box 4"/>
          <p:cNvSpPr txBox="1">
            <a:spLocks noChangeArrowheads="1"/>
          </p:cNvSpPr>
          <p:nvPr/>
        </p:nvSpPr>
        <p:spPr bwMode="auto">
          <a:xfrm>
            <a:off x="152400" y="5735638"/>
            <a:ext cx="42465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Arial"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latin typeface="Arial" charset="0"/>
            </a:endParaRPr>
          </a:p>
        </p:txBody>
      </p:sp>
      <p:sp>
        <p:nvSpPr>
          <p:cNvPr id="969734"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latin typeface="Arial"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xmlns="">
                <a:noFill/>
              </a14:hiddenFill>
            </a:ext>
          </a:extLst>
        </p:spPr>
        <p:txBody>
          <a:bodyPr wrap="none" anchor="ctr"/>
          <a:lstStyle/>
          <a:p>
            <a:pPr>
              <a:defRPr/>
            </a:pPr>
            <a:endParaRPr lang="en-US">
              <a:solidFill>
                <a:srgbClr val="BBE0E3"/>
              </a:solidFill>
              <a:latin typeface="Times New Roman" charset="0"/>
              <a:ea typeface="MS PGothic" charset="0"/>
              <a:cs typeface="MS PGothic" charset="0"/>
            </a:endParaRPr>
          </a:p>
        </p:txBody>
      </p:sp>
      <p:sp>
        <p:nvSpPr>
          <p:cNvPr id="197666" name="Oval 38"/>
          <p:cNvSpPr>
            <a:spLocks noChangeArrowheads="1"/>
          </p:cNvSpPr>
          <p:nvPr/>
        </p:nvSpPr>
        <p:spPr bwMode="auto">
          <a:xfrm rot="188795">
            <a:off x="474663" y="1504950"/>
            <a:ext cx="8002587" cy="4137025"/>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zh-CN" altLang="en-US">
              <a:solidFill>
                <a:srgbClr val="BBE0E3"/>
              </a:solidFill>
              <a:ea typeface="MS PGothic" charset="0"/>
              <a:cs typeface="MS PGothic"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latin typeface="Arial" charset="0"/>
            </a:endParaRPr>
          </a:p>
        </p:txBody>
      </p:sp>
    </p:spTree>
    <p:extLst>
      <p:ext uri="{BB962C8B-B14F-4D97-AF65-F5344CB8AC3E}">
        <p14:creationId xmlns:p14="http://schemas.microsoft.com/office/powerpoint/2010/main" val="2443218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199683"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800" b="1" dirty="0">
                <a:solidFill>
                  <a:srgbClr val="FFFFFF"/>
                </a:solidFill>
                <a:latin typeface="黑体"/>
                <a:ea typeface="黑体"/>
                <a:cs typeface="黑体"/>
              </a:rPr>
              <a:t>管教却</a:t>
            </a:r>
            <a:r>
              <a:rPr lang="zh-CN" altLang="en-US" sz="4800" b="1" u="sng" dirty="0">
                <a:solidFill>
                  <a:srgbClr val="FFFFFF"/>
                </a:solidFill>
                <a:latin typeface="黑体"/>
                <a:ea typeface="黑体"/>
                <a:cs typeface="黑体"/>
              </a:rPr>
              <a:t>不可</a:t>
            </a:r>
          </a:p>
        </p:txBody>
      </p:sp>
      <p:pic>
        <p:nvPicPr>
          <p:cNvPr id="358403"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a:spLocks noChangeArrowheads="1"/>
          </p:cNvSpPr>
          <p:nvPr/>
        </p:nvSpPr>
        <p:spPr bwMode="auto">
          <a:xfrm rot="-928575">
            <a:off x="1324386" y="5089432"/>
            <a:ext cx="9372600" cy="1219200"/>
          </a:xfrm>
          <a:prstGeom prst="rect">
            <a:avLst/>
          </a:prstGeom>
          <a:solidFill>
            <a:srgbClr val="FF0000"/>
          </a:solidFill>
          <a:ln>
            <a:noFill/>
          </a:ln>
          <a:effectLst>
            <a:outerShdw dist="35921" dir="2700000" algn="ctr" rotWithShape="0">
              <a:schemeClr val="tx2">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800" b="1" dirty="0">
                <a:solidFill>
                  <a:srgbClr val="FFFFFF"/>
                </a:solidFill>
                <a:effectLst>
                  <a:outerShdw blurRad="38100" dist="38100" dir="2700000" algn="tl">
                    <a:srgbClr val="000000"/>
                  </a:outerShdw>
                </a:effectLst>
                <a:latin typeface="SimHei" charset="0"/>
                <a:ea typeface="MS PGothic" charset="0"/>
                <a:cs typeface="SimHei" charset="0"/>
              </a:rPr>
              <a:t>逐出教会！</a:t>
            </a:r>
          </a:p>
        </p:txBody>
      </p:sp>
    </p:spTree>
    <p:extLst>
      <p:ext uri="{BB962C8B-B14F-4D97-AF65-F5344CB8AC3E}">
        <p14:creationId xmlns:p14="http://schemas.microsoft.com/office/powerpoint/2010/main" val="2085153437"/>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201731" name="Rectangle 4"/>
          <p:cNvSpPr>
            <a:spLocks noChangeArrowheads="1"/>
          </p:cNvSpPr>
          <p:nvPr/>
        </p:nvSpPr>
        <p:spPr bwMode="auto">
          <a:xfrm>
            <a:off x="0" y="0"/>
            <a:ext cx="7451725"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400" dirty="0">
                <a:solidFill>
                  <a:srgbClr val="FFFFFF"/>
                </a:solidFill>
                <a:latin typeface="黑体"/>
                <a:ea typeface="黑体"/>
                <a:cs typeface="黑体"/>
              </a:rPr>
              <a:t>如何执行管教</a:t>
            </a:r>
          </a:p>
        </p:txBody>
      </p:sp>
      <p:sp>
        <p:nvSpPr>
          <p:cNvPr id="1131526" name="Text Box 6"/>
          <p:cNvSpPr txBox="1">
            <a:spLocks noChangeArrowheads="1"/>
          </p:cNvSpPr>
          <p:nvPr/>
        </p:nvSpPr>
        <p:spPr bwMode="auto">
          <a:xfrm>
            <a:off x="88900" y="1665288"/>
            <a:ext cx="74549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3200" dirty="0">
                <a:solidFill>
                  <a:srgbClr val="000000"/>
                </a:solidFill>
                <a:latin typeface="黑体"/>
                <a:ea typeface="黑体"/>
                <a:cs typeface="黑体"/>
              </a:rPr>
              <a:t>不要称他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她作基督徒</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向他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她传福音</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不要让他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她领圣餐</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取消他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她的教会会籍</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不让他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她在教会里事奉</a:t>
            </a:r>
          </a:p>
        </p:txBody>
      </p:sp>
      <p:sp>
        <p:nvSpPr>
          <p:cNvPr id="1131527" name="Text Box 7"/>
          <p:cNvSpPr txBox="1">
            <a:spLocks noChangeArrowheads="1"/>
          </p:cNvSpPr>
          <p:nvPr/>
        </p:nvSpPr>
        <p:spPr bwMode="auto">
          <a:xfrm>
            <a:off x="88900" y="4494213"/>
            <a:ext cx="77597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3200" dirty="0">
                <a:solidFill>
                  <a:srgbClr val="000000"/>
                </a:solidFill>
                <a:latin typeface="黑体"/>
                <a:ea typeface="黑体"/>
                <a:cs typeface="黑体"/>
              </a:rPr>
              <a:t>要把犯淫乱的人</a:t>
            </a:r>
            <a:r>
              <a:rPr lang="ru-RU"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交给撒但 </a:t>
            </a:r>
            <a:r>
              <a:rPr lang="ru-RU" altLang="ja-JP"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（林前</a:t>
            </a:r>
            <a:r>
              <a:rPr lang="en-US" altLang="ja-JP" sz="3200" dirty="0">
                <a:solidFill>
                  <a:srgbClr val="000000"/>
                </a:solidFill>
                <a:latin typeface="黑体"/>
                <a:ea typeface="黑体"/>
                <a:cs typeface="黑体"/>
              </a:rPr>
              <a:t>5:5</a:t>
            </a:r>
            <a:r>
              <a:rPr lang="zh-CN" altLang="en-US" sz="3200" dirty="0">
                <a:solidFill>
                  <a:srgbClr val="000000"/>
                </a:solidFill>
                <a:latin typeface="黑体"/>
                <a:ea typeface="黑体"/>
                <a:cs typeface="黑体"/>
              </a:rPr>
              <a:t>）</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不可与他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她吃饭（林前</a:t>
            </a:r>
            <a:r>
              <a:rPr lang="en-US" altLang="ja-JP" sz="3200" dirty="0">
                <a:solidFill>
                  <a:srgbClr val="000000"/>
                </a:solidFill>
                <a:latin typeface="黑体"/>
                <a:ea typeface="黑体"/>
                <a:cs typeface="黑体"/>
              </a:rPr>
              <a:t>5:11</a:t>
            </a:r>
            <a:r>
              <a:rPr lang="zh-CN" altLang="en-US" sz="3200" dirty="0">
                <a:solidFill>
                  <a:srgbClr val="000000"/>
                </a:solidFill>
                <a:latin typeface="黑体"/>
                <a:ea typeface="黑体"/>
                <a:cs typeface="黑体"/>
              </a:rPr>
              <a:t>）</a:t>
            </a:r>
            <a:endParaRPr lang="en-US" altLang="ja-JP" sz="3200" dirty="0">
              <a:solidFill>
                <a:srgbClr val="000000"/>
              </a:solidFill>
              <a:latin typeface="黑体"/>
              <a:ea typeface="黑体"/>
              <a:cs typeface="黑体"/>
            </a:endParaRPr>
          </a:p>
          <a:p>
            <a:pPr>
              <a:buFontTx/>
              <a:buChar char="•"/>
            </a:pPr>
            <a:r>
              <a:rPr lang="zh-CN" altLang="en-US" sz="3200" dirty="0">
                <a:solidFill>
                  <a:srgbClr val="000000"/>
                </a:solidFill>
                <a:latin typeface="黑体"/>
                <a:ea typeface="黑体"/>
                <a:cs typeface="黑体"/>
              </a:rPr>
              <a:t>禁止他</a:t>
            </a:r>
            <a:r>
              <a:rPr lang="en-US" altLang="zh-CN" sz="3200" dirty="0">
                <a:solidFill>
                  <a:srgbClr val="000000"/>
                </a:solidFill>
                <a:latin typeface="黑体"/>
                <a:ea typeface="黑体"/>
                <a:cs typeface="黑体"/>
              </a:rPr>
              <a:t>/</a:t>
            </a:r>
            <a:r>
              <a:rPr lang="zh-CN" altLang="en-US" sz="3200" dirty="0">
                <a:solidFill>
                  <a:srgbClr val="000000"/>
                </a:solidFill>
                <a:latin typeface="黑体"/>
                <a:ea typeface="黑体"/>
                <a:cs typeface="黑体"/>
              </a:rPr>
              <a:t>她参加教会？</a:t>
            </a:r>
          </a:p>
        </p:txBody>
      </p:sp>
      <p:grpSp>
        <p:nvGrpSpPr>
          <p:cNvPr id="2" name="Group 12"/>
          <p:cNvGrpSpPr>
            <a:grpSpLocks/>
          </p:cNvGrpSpPr>
          <p:nvPr/>
        </p:nvGrpSpPr>
        <p:grpSpPr bwMode="auto">
          <a:xfrm>
            <a:off x="7189788" y="3771900"/>
            <a:ext cx="1314450" cy="2682875"/>
            <a:chOff x="4529" y="881"/>
            <a:chExt cx="828" cy="1690"/>
          </a:xfrm>
        </p:grpSpPr>
        <p:sp>
          <p:nvSpPr>
            <p:cNvPr id="360458"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solidFill>
                  <a:srgbClr val="000000"/>
                </a:solidFill>
                <a:ea typeface="MS PGothic" charset="0"/>
                <a:cs typeface="Arial" charset="0"/>
              </a:endParaRPr>
            </a:p>
          </p:txBody>
        </p:sp>
        <p:sp>
          <p:nvSpPr>
            <p:cNvPr id="360459"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b="1">
                  <a:solidFill>
                    <a:srgbClr val="000000"/>
                  </a:solidFill>
                  <a:latin typeface="SimHei" charset="0"/>
                  <a:cs typeface="SimHei" charset="0"/>
                </a:rPr>
                <a:t>更差</a:t>
              </a:r>
            </a:p>
          </p:txBody>
        </p:sp>
      </p:grpSp>
      <p:pic>
        <p:nvPicPr>
          <p:cNvPr id="360454"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60456"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solidFill>
                  <a:srgbClr val="000000"/>
                </a:solidFill>
                <a:ea typeface="MS PGothic" charset="0"/>
                <a:cs typeface="Arial" charset="0"/>
              </a:endParaRPr>
            </a:p>
          </p:txBody>
        </p:sp>
        <p:sp>
          <p:nvSpPr>
            <p:cNvPr id="360457"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b="1">
                  <a:solidFill>
                    <a:srgbClr val="000000"/>
                  </a:solidFill>
                  <a:latin typeface="SimHei" charset="0"/>
                  <a:cs typeface="SimHei" charset="0"/>
                </a:rPr>
                <a:t>非信徒</a:t>
              </a:r>
            </a:p>
          </p:txBody>
        </p:sp>
      </p:grpSp>
    </p:spTree>
    <p:extLst>
      <p:ext uri="{BB962C8B-B14F-4D97-AF65-F5344CB8AC3E}">
        <p14:creationId xmlns:p14="http://schemas.microsoft.com/office/powerpoint/2010/main" val="17881587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zh-CN" altLang="en-US">
              <a:solidFill>
                <a:srgbClr val="000000"/>
              </a:solidFill>
              <a:ea typeface="MS PGothic" charset="0"/>
              <a:cs typeface="Arial" charset="0"/>
            </a:endParaRPr>
          </a:p>
        </p:txBody>
      </p:sp>
      <p:sp>
        <p:nvSpPr>
          <p:cNvPr id="328706" name="Rectangle 2"/>
          <p:cNvSpPr>
            <a:spLocks noGrp="1" noChangeArrowheads="1"/>
          </p:cNvSpPr>
          <p:nvPr>
            <p:ph type="title" idx="4294967295"/>
          </p:nvPr>
        </p:nvSpPr>
        <p:spPr>
          <a:xfrm>
            <a:off x="1066800" y="381000"/>
            <a:ext cx="3360738" cy="4848225"/>
          </a:xfrm>
        </p:spPr>
        <p:txBody>
          <a:bodyPr/>
          <a:lstStyle/>
          <a:p>
            <a:pPr eaLnBrk="1" hangingPunct="1"/>
            <a:r>
              <a:rPr lang="en-US" altLang="zh-CN" b="1">
                <a:latin typeface="Arial" charset="0"/>
                <a:ea typeface="MS PGothic" charset="0"/>
              </a:rPr>
              <a:t>The Point of Verses 15-17</a:t>
            </a:r>
            <a:endParaRPr lang="en-US" altLang="zh-CN">
              <a:latin typeface="Arial" charset="0"/>
              <a:ea typeface="MS PGothic" charset="0"/>
            </a:endParaRPr>
          </a:p>
        </p:txBody>
      </p:sp>
      <p:pic>
        <p:nvPicPr>
          <p:cNvPr id="328707"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528" y="836712"/>
            <a:ext cx="6570285" cy="5877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8" name="Text Box 3"/>
          <p:cNvSpPr txBox="1">
            <a:spLocks noChangeArrowheads="1"/>
          </p:cNvSpPr>
          <p:nvPr/>
        </p:nvSpPr>
        <p:spPr bwMode="auto">
          <a:xfrm>
            <a:off x="5508104" y="163513"/>
            <a:ext cx="3419996" cy="3046988"/>
          </a:xfrm>
          <a:prstGeom prst="rect">
            <a:avLst/>
          </a:prstGeom>
          <a:noFill/>
          <a:ln w="9525">
            <a:noFill/>
            <a:miter lim="800000"/>
            <a:headEnd/>
            <a:tailEnd/>
          </a:ln>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zh-CN" sz="4800" b="1" dirty="0">
                <a:solidFill>
                  <a:srgbClr val="000000"/>
                </a:solidFill>
                <a:effectLst>
                  <a:outerShdw blurRad="38100" dist="38100" dir="2700000" algn="tl">
                    <a:srgbClr val="DDDDDD"/>
                  </a:outerShdw>
                </a:effectLst>
                <a:latin typeface="SimHei" charset="0"/>
                <a:cs typeface="SimHei" charset="0"/>
              </a:rPr>
              <a:t>1</a:t>
            </a:r>
            <a:r>
              <a:rPr lang="en-US" altLang="zh-CN" sz="4800" b="1" dirty="0">
                <a:solidFill>
                  <a:srgbClr val="000000"/>
                </a:solidFill>
                <a:effectLst>
                  <a:outerShdw blurRad="38100" dist="38100" dir="2700000" algn="tl">
                    <a:srgbClr val="DDDDDD"/>
                  </a:outerShdw>
                </a:effectLst>
                <a:latin typeface="SimHei" charset="0"/>
                <a:cs typeface="SimHei" charset="0"/>
              </a:rPr>
              <a:t>. </a:t>
            </a:r>
            <a:r>
              <a:rPr lang="zh-CN" altLang="en-US" sz="4800" b="1" dirty="0">
                <a:solidFill>
                  <a:srgbClr val="000000"/>
                </a:solidFill>
                <a:effectLst>
                  <a:outerShdw blurRad="38100" dist="38100" dir="2700000" algn="tl">
                    <a:srgbClr val="DDDDDD"/>
                  </a:outerShdw>
                </a:effectLst>
                <a:latin typeface="黑体"/>
                <a:ea typeface="黑体"/>
                <a:cs typeface="黑体"/>
              </a:rPr>
              <a:t>尽量在</a:t>
            </a:r>
            <a:endParaRPr lang="en-US" altLang="zh-CN" sz="4800" b="1" dirty="0">
              <a:solidFill>
                <a:srgbClr val="000000"/>
              </a:solidFill>
              <a:effectLst>
                <a:outerShdw blurRad="38100" dist="38100" dir="2700000" algn="tl">
                  <a:srgbClr val="DDDDDD"/>
                </a:outerShdw>
              </a:effectLst>
              <a:latin typeface="黑体"/>
              <a:ea typeface="黑体"/>
              <a:cs typeface="黑体"/>
            </a:endParaRPr>
          </a:p>
          <a:p>
            <a:pPr algn="r"/>
            <a:r>
              <a:rPr lang="zh-CN" altLang="en-US" sz="4800" b="1" dirty="0">
                <a:solidFill>
                  <a:srgbClr val="C00000"/>
                </a:solidFill>
                <a:effectLst>
                  <a:outerShdw blurRad="38100" dist="38100" dir="2700000" algn="tl">
                    <a:srgbClr val="DDDDDD"/>
                  </a:outerShdw>
                </a:effectLst>
                <a:latin typeface="黑体"/>
                <a:ea typeface="黑体"/>
                <a:cs typeface="黑体"/>
              </a:rPr>
              <a:t>私底下</a:t>
            </a:r>
            <a:br>
              <a:rPr lang="en-US" altLang="zh-CN" sz="4800" b="1" dirty="0">
                <a:solidFill>
                  <a:srgbClr val="C00000"/>
                </a:solidFill>
                <a:effectLst>
                  <a:outerShdw blurRad="38100" dist="38100" dir="2700000" algn="tl">
                    <a:srgbClr val="DDDDDD"/>
                  </a:outerShdw>
                </a:effectLst>
                <a:latin typeface="黑体"/>
                <a:ea typeface="黑体"/>
                <a:cs typeface="黑体"/>
              </a:rPr>
            </a:br>
            <a:r>
              <a:rPr lang="zh-CN" altLang="en-US" sz="4800" b="1" dirty="0">
                <a:solidFill>
                  <a:srgbClr val="000000"/>
                </a:solidFill>
                <a:effectLst>
                  <a:outerShdw blurRad="38100" dist="38100" dir="2700000" algn="tl">
                    <a:srgbClr val="DDDDDD"/>
                  </a:outerShdw>
                </a:effectLst>
                <a:latin typeface="黑体"/>
                <a:ea typeface="黑体"/>
                <a:cs typeface="黑体"/>
              </a:rPr>
              <a:t>进行</a:t>
            </a:r>
            <a:br>
              <a:rPr lang="en-US" altLang="zh-CN" sz="4800" b="1" dirty="0">
                <a:solidFill>
                  <a:srgbClr val="000000"/>
                </a:solidFill>
                <a:effectLst>
                  <a:outerShdw blurRad="38100" dist="38100" dir="2700000" algn="tl">
                    <a:srgbClr val="DDDDDD"/>
                  </a:outerShdw>
                </a:effectLst>
                <a:latin typeface="黑体"/>
                <a:ea typeface="黑体"/>
                <a:cs typeface="黑体"/>
              </a:rPr>
            </a:br>
            <a:r>
              <a:rPr lang="en-US" altLang="ja-JP" sz="4800" b="1" dirty="0">
                <a:solidFill>
                  <a:srgbClr val="000000"/>
                </a:solidFill>
                <a:effectLst>
                  <a:outerShdw blurRad="38100" dist="38100" dir="2700000" algn="tl">
                    <a:srgbClr val="DDDDDD"/>
                  </a:outerShdw>
                </a:effectLst>
                <a:latin typeface="SimHei" charset="0"/>
                <a:cs typeface="SimHei" charset="0"/>
              </a:rPr>
              <a:t>(15-17)</a:t>
            </a:r>
            <a:r>
              <a:rPr lang="en-US" altLang="ja-JP" sz="4000" b="1" dirty="0">
                <a:solidFill>
                  <a:srgbClr val="000000"/>
                </a:solidFill>
                <a:effectLst>
                  <a:outerShdw blurRad="38100" dist="38100" dir="2700000" algn="tl">
                    <a:srgbClr val="DDDDDD"/>
                  </a:outerShdw>
                </a:effectLst>
                <a:latin typeface="SimHei" charset="0"/>
                <a:cs typeface="SimHei" charset="0"/>
              </a:rPr>
              <a:t> </a:t>
            </a:r>
            <a:endParaRPr lang="en-US" altLang="zh-CN" sz="4000" b="1" dirty="0">
              <a:solidFill>
                <a:srgbClr val="000000"/>
              </a:solidFill>
              <a:effectLst>
                <a:outerShdw blurRad="38100" dist="38100" dir="2700000" algn="tl">
                  <a:srgbClr val="DDDDDD"/>
                </a:outerShdw>
              </a:effectLst>
              <a:latin typeface="SimHei" charset="0"/>
              <a:cs typeface="SimHei" charset="0"/>
            </a:endParaRPr>
          </a:p>
        </p:txBody>
      </p:sp>
    </p:spTree>
    <p:extLst>
      <p:ext uri="{BB962C8B-B14F-4D97-AF65-F5344CB8AC3E}">
        <p14:creationId xmlns:p14="http://schemas.microsoft.com/office/powerpoint/2010/main" val="3955548247"/>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ChangeArrowheads="1"/>
          </p:cNvSpPr>
          <p:nvPr>
            <p:ph type="ctrTitle"/>
          </p:nvPr>
        </p:nvSpPr>
        <p:spPr>
          <a:xfrm>
            <a:off x="0" y="152400"/>
            <a:ext cx="8077200" cy="1828800"/>
          </a:xfrm>
        </p:spPr>
        <p:txBody>
          <a:bodyPr/>
          <a:lstStyle/>
          <a:p>
            <a:pPr eaLnBrk="1" hangingPunct="1"/>
            <a:r>
              <a:rPr lang="zh-CN" altLang="en-US" sz="6000" dirty="0">
                <a:latin typeface="黑体"/>
                <a:ea typeface="黑体"/>
                <a:cs typeface="黑体"/>
              </a:rPr>
              <a:t>神挽回的</a:t>
            </a:r>
            <a:br>
              <a:rPr lang="en-US" altLang="zh-CN" sz="6000" dirty="0">
                <a:latin typeface="黑体"/>
                <a:ea typeface="黑体"/>
                <a:cs typeface="黑体"/>
              </a:rPr>
            </a:br>
            <a:r>
              <a:rPr lang="zh-CN" altLang="en-US" sz="6000" dirty="0">
                <a:latin typeface="黑体"/>
                <a:ea typeface="黑体"/>
                <a:cs typeface="黑体"/>
              </a:rPr>
              <a:t>四个步骤：</a:t>
            </a:r>
          </a:p>
        </p:txBody>
      </p:sp>
      <p:sp>
        <p:nvSpPr>
          <p:cNvPr id="364546"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zh-CN" altLang="en-US">
              <a:solidFill>
                <a:srgbClr val="000000"/>
              </a:solidFill>
              <a:ea typeface="MS PGothic" charset="0"/>
              <a:cs typeface="MS PGothic"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600" b="1">
                <a:solidFill>
                  <a:srgbClr val="FFFFFF"/>
                </a:solidFill>
                <a:effectLst>
                  <a:outerShdw blurRad="38100" dist="38100" dir="2700000" algn="tl">
                    <a:srgbClr val="DDDDDD"/>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0600" b="1">
                <a:solidFill>
                  <a:srgbClr val="FFFFFF"/>
                </a:solidFill>
                <a:effectLst>
                  <a:outerShdw blurRad="38100" dist="38100" dir="2700000" algn="tl">
                    <a:srgbClr val="DDDDDD"/>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8900" b="1">
                <a:solidFill>
                  <a:srgbClr val="FFFFFF"/>
                </a:solidFill>
                <a:effectLst>
                  <a:outerShdw blurRad="38100" dist="38100" dir="2700000" algn="tl">
                    <a:srgbClr val="DDDDDD"/>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0500" b="1">
                <a:solidFill>
                  <a:srgbClr val="FFFFFF"/>
                </a:solidFill>
                <a:effectLst>
                  <a:outerShdw blurRad="38100" dist="38100" dir="2700000" algn="tl">
                    <a:srgbClr val="DDDDDD"/>
                  </a:outerShdw>
                </a:effectLst>
              </a:rPr>
              <a:t>4</a:t>
            </a:r>
          </a:p>
        </p:txBody>
      </p:sp>
      <p:sp>
        <p:nvSpPr>
          <p:cNvPr id="364551"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n-US" altLang="zh-CN" sz="4800" b="1">
                <a:solidFill>
                  <a:srgbClr val="333399"/>
                </a:solidFill>
                <a:latin typeface="SimHei" charset="0"/>
                <a:ea typeface="MS PGothic" charset="0"/>
                <a:cs typeface="SimHei" charset="0"/>
              </a:rPr>
              <a:t>…</a:t>
            </a:r>
            <a:r>
              <a:rPr lang="zh-CN" altLang="en-US" sz="4800" b="1">
                <a:solidFill>
                  <a:srgbClr val="333399"/>
                </a:solidFill>
                <a:latin typeface="SimHei" charset="0"/>
                <a:ea typeface="MS PGothic" charset="0"/>
                <a:cs typeface="SimHei" charset="0"/>
              </a:rPr>
              <a:t>逐步向更多人透露</a:t>
            </a:r>
          </a:p>
        </p:txBody>
      </p:sp>
    </p:spTree>
    <p:extLst>
      <p:ext uri="{BB962C8B-B14F-4D97-AF65-F5344CB8AC3E}">
        <p14:creationId xmlns:p14="http://schemas.microsoft.com/office/powerpoint/2010/main" val="369159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7"/>
              </a:srgbClr>
            </a:outerShdw>
          </a:effectLst>
        </p:spPr>
        <p:txBody>
          <a:bodyPr/>
          <a:lstStyle/>
          <a:p>
            <a:pPr eaLnBrk="1" hangingPunct="1"/>
            <a:r>
              <a:rPr lang="zh-CN" altLang="en-US" sz="4000" b="1" i="1" dirty="0">
                <a:solidFill>
                  <a:schemeClr val="bg1"/>
                </a:solidFill>
                <a:latin typeface="黑体"/>
                <a:ea typeface="黑体"/>
                <a:cs typeface="黑体"/>
              </a:rPr>
              <a:t>第二个问题的答案在第</a:t>
            </a:r>
            <a:r>
              <a:rPr lang="en-US" altLang="ja-JP" sz="4000" b="1" i="1" dirty="0">
                <a:solidFill>
                  <a:schemeClr val="bg1"/>
                </a:solidFill>
                <a:latin typeface="黑体"/>
                <a:ea typeface="黑体"/>
                <a:cs typeface="黑体"/>
              </a:rPr>
              <a:t>18-20</a:t>
            </a:r>
            <a:r>
              <a:rPr lang="zh-CN" altLang="en-US" sz="4000" b="1" i="1" dirty="0">
                <a:solidFill>
                  <a:schemeClr val="bg1"/>
                </a:solidFill>
                <a:latin typeface="黑体"/>
                <a:ea typeface="黑体"/>
                <a:cs typeface="黑体"/>
              </a:rPr>
              <a:t>节：</a:t>
            </a:r>
            <a:br>
              <a:rPr lang="en-US" altLang="ja-JP" sz="4000" b="1" i="1" dirty="0">
                <a:solidFill>
                  <a:schemeClr val="bg1"/>
                </a:solidFill>
                <a:latin typeface="黑体"/>
                <a:ea typeface="黑体"/>
                <a:cs typeface="黑体"/>
              </a:rPr>
            </a:br>
            <a:r>
              <a:rPr lang="zh-CN" altLang="en-US" sz="4000" b="1" i="1" dirty="0">
                <a:solidFill>
                  <a:srgbClr val="FFFF00"/>
                </a:solidFill>
                <a:latin typeface="黑体"/>
                <a:ea typeface="黑体"/>
                <a:cs typeface="黑体"/>
              </a:rPr>
              <a:t>为何</a:t>
            </a:r>
            <a:r>
              <a:rPr lang="zh-CN" altLang="en-US" sz="4000" b="1" i="1" dirty="0">
                <a:solidFill>
                  <a:schemeClr val="bg1"/>
                </a:solidFill>
                <a:latin typeface="黑体"/>
                <a:ea typeface="黑体"/>
                <a:cs typeface="黑体"/>
              </a:rPr>
              <a:t>要正确地挽回犯罪跌倒的基督徒？</a:t>
            </a:r>
            <a:endParaRPr lang="zh-CN" altLang="en-US" sz="3600" b="1" dirty="0">
              <a:solidFill>
                <a:schemeClr val="bg1"/>
              </a:solidFill>
              <a:latin typeface="黑体"/>
              <a:ea typeface="黑体"/>
              <a:cs typeface="黑体"/>
            </a:endParaRPr>
          </a:p>
        </p:txBody>
      </p:sp>
    </p:spTree>
    <p:extLst>
      <p:ext uri="{BB962C8B-B14F-4D97-AF65-F5344CB8AC3E}">
        <p14:creationId xmlns:p14="http://schemas.microsoft.com/office/powerpoint/2010/main" val="3145398585"/>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2" name="Rectangle 2"/>
          <p:cNvSpPr>
            <a:spLocks noGrp="1" noChangeArrowheads="1"/>
          </p:cNvSpPr>
          <p:nvPr>
            <p:ph type="title" idx="4294967295"/>
          </p:nvPr>
        </p:nvSpPr>
        <p:spPr>
          <a:xfrm>
            <a:off x="2214563" y="1196975"/>
            <a:ext cx="5357812" cy="1895475"/>
          </a:xfrm>
        </p:spPr>
        <p:txBody>
          <a:bodyPr/>
          <a:lstStyle/>
          <a:p>
            <a:pPr algn="ctr" eaLnBrk="1" hangingPunct="1"/>
            <a:r>
              <a:rPr lang="zh-CN" altLang="en-US" sz="4800" b="1" dirty="0">
                <a:latin typeface="黑体"/>
                <a:ea typeface="黑体"/>
                <a:cs typeface="黑体"/>
              </a:rPr>
              <a:t>第</a:t>
            </a:r>
            <a:r>
              <a:rPr lang="en-US" altLang="ja-JP" sz="4800" b="1" dirty="0">
                <a:latin typeface="黑体"/>
                <a:ea typeface="黑体"/>
                <a:cs typeface="黑体"/>
              </a:rPr>
              <a:t>18-20</a:t>
            </a:r>
            <a:r>
              <a:rPr lang="zh-CN" altLang="en-US" sz="4800" b="1" dirty="0">
                <a:latin typeface="黑体"/>
                <a:ea typeface="黑体"/>
                <a:cs typeface="黑体"/>
              </a:rPr>
              <a:t>节的重点：</a:t>
            </a:r>
            <a:endParaRPr lang="zh-CN" altLang="en-US" sz="4800" dirty="0">
              <a:latin typeface="黑体"/>
              <a:ea typeface="黑体"/>
              <a:cs typeface="黑体"/>
            </a:endParaRPr>
          </a:p>
        </p:txBody>
      </p:sp>
      <p:sp>
        <p:nvSpPr>
          <p:cNvPr id="1078275" name="Text Box 3"/>
          <p:cNvSpPr txBox="1">
            <a:spLocks noChangeArrowheads="1"/>
          </p:cNvSpPr>
          <p:nvPr/>
        </p:nvSpPr>
        <p:spPr bwMode="auto">
          <a:xfrm>
            <a:off x="1979613" y="3578225"/>
            <a:ext cx="58324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sz="4800" b="1" dirty="0">
                <a:solidFill>
                  <a:srgbClr val="000000"/>
                </a:solidFill>
                <a:latin typeface="黑体"/>
                <a:ea typeface="黑体"/>
                <a:cs typeface="黑体"/>
              </a:rPr>
              <a:t>II.</a:t>
            </a:r>
            <a:r>
              <a:rPr lang="zh-CN" altLang="en-US" sz="4800" b="1" dirty="0">
                <a:solidFill>
                  <a:srgbClr val="000000"/>
                </a:solidFill>
                <a:latin typeface="黑体"/>
                <a:ea typeface="黑体"/>
                <a:cs typeface="黑体"/>
              </a:rPr>
              <a:t>教会的行动</a:t>
            </a:r>
            <a:br>
              <a:rPr lang="en-US" altLang="zh-CN" sz="4800" b="1" dirty="0">
                <a:solidFill>
                  <a:srgbClr val="000000"/>
                </a:solidFill>
                <a:latin typeface="黑体"/>
                <a:ea typeface="黑体"/>
                <a:cs typeface="黑体"/>
              </a:rPr>
            </a:br>
            <a:r>
              <a:rPr lang="zh-CN" altLang="en-US" sz="4800" b="1" dirty="0">
                <a:solidFill>
                  <a:srgbClr val="000000"/>
                </a:solidFill>
                <a:latin typeface="黑体"/>
                <a:ea typeface="黑体"/>
                <a:cs typeface="黑体"/>
              </a:rPr>
              <a:t>是神</a:t>
            </a:r>
            <a:r>
              <a:rPr lang="zh-CN" altLang="en-US" sz="4800" b="1" dirty="0">
                <a:solidFill>
                  <a:srgbClr val="7030A0"/>
                </a:solidFill>
                <a:latin typeface="黑体"/>
                <a:ea typeface="黑体"/>
                <a:cs typeface="黑体"/>
              </a:rPr>
              <a:t>权柄</a:t>
            </a:r>
            <a:r>
              <a:rPr lang="zh-CN" altLang="en-US" sz="4800" b="1" dirty="0">
                <a:solidFill>
                  <a:srgbClr val="000000"/>
                </a:solidFill>
                <a:latin typeface="黑体"/>
                <a:ea typeface="黑体"/>
                <a:cs typeface="黑体"/>
              </a:rPr>
              <a:t>的延伸！</a:t>
            </a:r>
            <a:r>
              <a:rPr lang="en-US" altLang="ja-JP" b="1" dirty="0">
                <a:solidFill>
                  <a:srgbClr val="000000"/>
                </a:solidFill>
                <a:latin typeface="黑体"/>
                <a:ea typeface="黑体"/>
                <a:cs typeface="黑体"/>
              </a:rPr>
              <a:t> </a:t>
            </a:r>
            <a:endParaRPr lang="zh-CN" altLang="en-US" b="1" dirty="0">
              <a:solidFill>
                <a:srgbClr val="000000"/>
              </a:solidFill>
              <a:latin typeface="黑体"/>
              <a:ea typeface="黑体"/>
              <a:cs typeface="黑体"/>
            </a:endParaRPr>
          </a:p>
        </p:txBody>
      </p:sp>
    </p:spTree>
    <p:extLst>
      <p:ext uri="{BB962C8B-B14F-4D97-AF65-F5344CB8AC3E}">
        <p14:creationId xmlns:p14="http://schemas.microsoft.com/office/powerpoint/2010/main" val="17484430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1"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zh-CN" altLang="en-US" sz="6600" b="1" dirty="0">
                <a:solidFill>
                  <a:schemeClr val="bg1"/>
                </a:solidFill>
                <a:latin typeface="黑体"/>
                <a:ea typeface="黑体"/>
                <a:cs typeface="黑体"/>
              </a:rPr>
              <a:t>为何要执行处分</a:t>
            </a:r>
            <a:r>
              <a:rPr lang="en-US" altLang="ja-JP" sz="6600" b="1" dirty="0">
                <a:solidFill>
                  <a:schemeClr val="bg1"/>
                </a:solidFill>
                <a:latin typeface="黑体"/>
                <a:ea typeface="黑体"/>
                <a:cs typeface="黑体"/>
              </a:rPr>
              <a:t>? </a:t>
            </a:r>
            <a:r>
              <a:rPr lang="en-US" altLang="ja-JP" sz="6000" b="1" dirty="0">
                <a:solidFill>
                  <a:schemeClr val="bg1"/>
                </a:solidFill>
                <a:latin typeface="黑体"/>
                <a:ea typeface="黑体"/>
                <a:cs typeface="黑体"/>
              </a:rPr>
              <a:t> </a:t>
            </a:r>
            <a:br>
              <a:rPr lang="en-US" altLang="ja-JP" sz="6000" b="1" dirty="0">
                <a:solidFill>
                  <a:schemeClr val="bg1"/>
                </a:solidFill>
                <a:latin typeface="黑体"/>
                <a:ea typeface="黑体"/>
                <a:cs typeface="黑体"/>
              </a:rPr>
            </a:br>
            <a:r>
              <a:rPr lang="zh-CN" altLang="en-US" b="1" dirty="0">
                <a:solidFill>
                  <a:schemeClr val="bg1"/>
                </a:solidFill>
                <a:latin typeface="黑体"/>
                <a:ea typeface="黑体"/>
                <a:cs typeface="黑体"/>
              </a:rPr>
              <a:t>当我们尝试挽回</a:t>
            </a:r>
            <a:r>
              <a:rPr lang="en-US" altLang="ja-JP" b="1" dirty="0">
                <a:solidFill>
                  <a:schemeClr val="bg1"/>
                </a:solidFill>
                <a:latin typeface="黑体"/>
                <a:ea typeface="黑体"/>
                <a:cs typeface="黑体"/>
              </a:rPr>
              <a:t>…</a:t>
            </a:r>
            <a:endParaRPr lang="en-US" altLang="zh-CN" b="1" dirty="0">
              <a:solidFill>
                <a:schemeClr val="bg1"/>
              </a:solidFill>
              <a:latin typeface="黑体"/>
              <a:ea typeface="黑体"/>
              <a:cs typeface="黑体"/>
            </a:endParaRPr>
          </a:p>
        </p:txBody>
      </p:sp>
      <p:sp>
        <p:nvSpPr>
          <p:cNvPr id="45062" name="Text Box 6"/>
          <p:cNvSpPr txBox="1">
            <a:spLocks noChangeArrowheads="1"/>
          </p:cNvSpPr>
          <p:nvPr/>
        </p:nvSpPr>
        <p:spPr bwMode="auto">
          <a:xfrm>
            <a:off x="-152400" y="2438400"/>
            <a:ext cx="3733800" cy="2586038"/>
          </a:xfrm>
          <a:prstGeom prst="rect">
            <a:avLst/>
          </a:prstGeom>
          <a:noFill/>
          <a:ln>
            <a:noFill/>
          </a:ln>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5400" b="1" dirty="0">
                <a:solidFill>
                  <a:srgbClr val="FFFFFF"/>
                </a:solidFill>
                <a:effectLst>
                  <a:outerShdw blurRad="50800" dist="63500" dir="2700000" algn="tl" rotWithShape="0">
                    <a:srgbClr val="000000"/>
                  </a:outerShdw>
                </a:effectLst>
                <a:latin typeface="黑体"/>
                <a:ea typeface="黑体"/>
                <a:cs typeface="黑体"/>
              </a:rPr>
              <a:t>我们代</a:t>
            </a:r>
            <a:r>
              <a:rPr lang="zh-CN" altLang="en-US" sz="5400" b="1" dirty="0">
                <a:solidFill>
                  <a:srgbClr val="FFFF00"/>
                </a:solidFill>
                <a:effectLst>
                  <a:outerShdw blurRad="50800" dist="63500" dir="2700000" algn="tl" rotWithShape="0">
                    <a:srgbClr val="000000"/>
                  </a:outerShdw>
                </a:effectLst>
                <a:latin typeface="黑体"/>
                <a:ea typeface="黑体"/>
                <a:cs typeface="黑体"/>
              </a:rPr>
              <a:t>父</a:t>
            </a:r>
            <a:br>
              <a:rPr lang="en-US" altLang="zh-CN" sz="5400" b="1" dirty="0">
                <a:solidFill>
                  <a:srgbClr val="FFFF00"/>
                </a:solidFill>
                <a:effectLst>
                  <a:outerShdw blurRad="50800" dist="63500" dir="2700000" algn="tl" rotWithShape="0">
                    <a:srgbClr val="000000"/>
                  </a:outerShdw>
                </a:effectLst>
                <a:latin typeface="黑体"/>
                <a:ea typeface="黑体"/>
                <a:cs typeface="黑体"/>
              </a:rPr>
            </a:br>
            <a:r>
              <a:rPr lang="zh-CN" altLang="en-US" sz="5400" b="1" dirty="0">
                <a:solidFill>
                  <a:srgbClr val="FFFFFF"/>
                </a:solidFill>
                <a:effectLst>
                  <a:outerShdw blurRad="50800" dist="63500" dir="2700000" algn="tl" rotWithShape="0">
                    <a:srgbClr val="000000"/>
                  </a:outerShdw>
                </a:effectLst>
                <a:latin typeface="黑体"/>
                <a:ea typeface="黑体"/>
                <a:cs typeface="黑体"/>
              </a:rPr>
              <a:t>执行</a:t>
            </a:r>
            <a:br>
              <a:rPr lang="en-US" altLang="ja-JP" sz="5400" b="1" dirty="0">
                <a:solidFill>
                  <a:srgbClr val="FFFFFF"/>
                </a:solidFill>
                <a:effectLst>
                  <a:outerShdw blurRad="50800" dist="63500" dir="2700000" algn="tl" rotWithShape="0">
                    <a:srgbClr val="000000"/>
                  </a:outerShdw>
                </a:effectLst>
                <a:latin typeface="黑体"/>
                <a:ea typeface="黑体"/>
                <a:cs typeface="黑体"/>
              </a:rPr>
            </a:br>
            <a:r>
              <a:rPr lang="en-US" altLang="ja-JP" sz="5400" b="1" dirty="0">
                <a:solidFill>
                  <a:srgbClr val="FFFFFF"/>
                </a:solidFill>
                <a:effectLst>
                  <a:outerShdw blurRad="50800" dist="63500" dir="2700000" algn="tl" rotWithShape="0">
                    <a:srgbClr val="000000"/>
                  </a:outerShdw>
                </a:effectLst>
                <a:latin typeface="SimHei" charset="0"/>
                <a:cs typeface="Arial" charset="0"/>
              </a:rPr>
              <a:t>(18-19)</a:t>
            </a:r>
            <a:endParaRPr lang="en-US" altLang="zh-CN" sz="5400" b="1" dirty="0">
              <a:solidFill>
                <a:srgbClr val="FFFFFF"/>
              </a:solidFill>
              <a:effectLst>
                <a:outerShdw blurRad="50800" dist="63500" dir="2700000" algn="tl" rotWithShape="0">
                  <a:srgbClr val="000000"/>
                </a:outerShdw>
              </a:effectLst>
              <a:latin typeface="SimHei" charset="0"/>
              <a:cs typeface="Arial" charset="0"/>
            </a:endParaRPr>
          </a:p>
        </p:txBody>
      </p:sp>
    </p:spTree>
    <p:extLst>
      <p:ext uri="{BB962C8B-B14F-4D97-AF65-F5344CB8AC3E}">
        <p14:creationId xmlns:p14="http://schemas.microsoft.com/office/powerpoint/2010/main" val="24854025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8" name="Rectangle 3"/>
          <p:cNvSpPr>
            <a:spLocks noChangeArrowheads="1"/>
          </p:cNvSpPr>
          <p:nvPr/>
        </p:nvSpPr>
        <p:spPr bwMode="auto">
          <a:xfrm>
            <a:off x="0" y="764704"/>
            <a:ext cx="4572000" cy="6336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z="3600" b="1" dirty="0">
                <a:solidFill>
                  <a:srgbClr val="FFFFFF"/>
                </a:solidFill>
                <a:ea typeface="MS PGothic" charset="0"/>
                <a:cs typeface="Arial" charset="0"/>
              </a:rPr>
              <a:t>NIV </a:t>
            </a:r>
            <a:r>
              <a:rPr lang="ru-RU" altLang="ja-JP" sz="3600" b="1" dirty="0">
                <a:solidFill>
                  <a:srgbClr val="FFFFFF"/>
                </a:solidFill>
                <a:ea typeface="MS PGothic" charset="0"/>
                <a:cs typeface="Arial" charset="0"/>
              </a:rPr>
              <a:t>"</a:t>
            </a:r>
            <a:r>
              <a:rPr lang="zh-CN" altLang="en-US" sz="3600" b="1" dirty="0">
                <a:solidFill>
                  <a:srgbClr val="FFFFFF"/>
                </a:solidFill>
                <a:latin typeface="黑体"/>
                <a:ea typeface="黑体"/>
                <a:cs typeface="黑体"/>
              </a:rPr>
              <a:t>我实在告诉你，你们在地上捆绑的，在天上也</a:t>
            </a:r>
            <a:r>
              <a:rPr lang="zh-CN" altLang="en-US" sz="3600" b="1" dirty="0">
                <a:solidFill>
                  <a:srgbClr val="FFFF00"/>
                </a:solidFill>
                <a:latin typeface="黑体"/>
                <a:ea typeface="黑体"/>
                <a:cs typeface="黑体"/>
              </a:rPr>
              <a:t>将被</a:t>
            </a:r>
            <a:r>
              <a:rPr lang="zh-CN" altLang="en-US" sz="3600" b="1" dirty="0">
                <a:solidFill>
                  <a:srgbClr val="FFFFFF"/>
                </a:solidFill>
                <a:latin typeface="黑体"/>
                <a:ea typeface="黑体"/>
                <a:cs typeface="黑体"/>
              </a:rPr>
              <a:t>捆绑</a:t>
            </a:r>
            <a:br>
              <a:rPr lang="en-US" altLang="ja-JP" sz="3600" b="1" dirty="0">
                <a:solidFill>
                  <a:srgbClr val="FFFFFF"/>
                </a:solidFill>
                <a:ea typeface="MS PGothic" charset="0"/>
                <a:cs typeface="Arial" charset="0"/>
              </a:rPr>
            </a:br>
            <a:endParaRPr lang="en-US" altLang="ja-JP" sz="3600" b="1" dirty="0">
              <a:solidFill>
                <a:srgbClr val="FFFFFF"/>
              </a:solidFill>
              <a:ea typeface="MS PGothic" charset="0"/>
              <a:cs typeface="Arial" charset="0"/>
            </a:endParaRPr>
          </a:p>
          <a:p>
            <a:pPr algn="ctr" eaLnBrk="1" hangingPunct="1"/>
            <a:endParaRPr lang="en-US" altLang="ja-JP" sz="3600" b="1" dirty="0">
              <a:solidFill>
                <a:srgbClr val="FFFFFF"/>
              </a:solidFill>
              <a:ea typeface="MS PGothic" charset="0"/>
              <a:cs typeface="Arial" charset="0"/>
            </a:endParaRPr>
          </a:p>
          <a:p>
            <a:pPr algn="ctr" eaLnBrk="1" hangingPunct="1"/>
            <a:endParaRPr lang="en-US" altLang="ja-JP" sz="3600" b="1" dirty="0">
              <a:solidFill>
                <a:srgbClr val="FFFFFF"/>
              </a:solidFill>
              <a:ea typeface="MS PGothic" charset="0"/>
              <a:cs typeface="Arial" charset="0"/>
            </a:endParaRPr>
          </a:p>
          <a:p>
            <a:pPr algn="ctr" eaLnBrk="1" hangingPunct="1"/>
            <a:endParaRPr lang="en-US" altLang="ja-JP" sz="3600" b="1" dirty="0">
              <a:solidFill>
                <a:srgbClr val="FFFFFF"/>
              </a:solidFill>
              <a:ea typeface="MS PGothic" charset="0"/>
              <a:cs typeface="Arial" charset="0"/>
            </a:endParaRPr>
          </a:p>
          <a:p>
            <a:pPr algn="ctr" eaLnBrk="1" hangingPunct="1"/>
            <a:r>
              <a:rPr lang="zh-CN" altLang="en-US" sz="3600" b="1" dirty="0">
                <a:solidFill>
                  <a:srgbClr val="FFFFFF"/>
                </a:solidFill>
                <a:latin typeface="黑体"/>
                <a:ea typeface="黑体"/>
                <a:cs typeface="黑体"/>
              </a:rPr>
              <a:t>你们在地上释放的，在天上</a:t>
            </a:r>
            <a:r>
              <a:rPr lang="zh-CN" altLang="en-US" sz="3600" b="1" dirty="0">
                <a:solidFill>
                  <a:srgbClr val="FFFF00"/>
                </a:solidFill>
                <a:latin typeface="黑体"/>
                <a:ea typeface="黑体"/>
                <a:cs typeface="黑体"/>
              </a:rPr>
              <a:t>也被</a:t>
            </a:r>
            <a:r>
              <a:rPr lang="zh-CN" altLang="en-US" sz="3600" b="1" dirty="0">
                <a:solidFill>
                  <a:srgbClr val="FFFFFF"/>
                </a:solidFill>
                <a:latin typeface="黑体"/>
                <a:ea typeface="黑体"/>
                <a:cs typeface="黑体"/>
              </a:rPr>
              <a:t>或</a:t>
            </a:r>
            <a:r>
              <a:rPr lang="zh-CN" altLang="en-US" sz="3600" b="1" dirty="0">
                <a:solidFill>
                  <a:srgbClr val="FFFF00"/>
                </a:solidFill>
                <a:latin typeface="黑体"/>
                <a:ea typeface="黑体"/>
                <a:cs typeface="黑体"/>
              </a:rPr>
              <a:t>已经被</a:t>
            </a:r>
            <a:r>
              <a:rPr lang="zh-CN" altLang="en-US" sz="3600" b="1" dirty="0">
                <a:solidFill>
                  <a:srgbClr val="FFFFFF"/>
                </a:solidFill>
                <a:latin typeface="黑体"/>
                <a:ea typeface="黑体"/>
                <a:cs typeface="黑体"/>
              </a:rPr>
              <a:t>释放。</a:t>
            </a:r>
            <a:r>
              <a:rPr lang="ru-RU" altLang="ja-JP" sz="3600" b="1" dirty="0">
                <a:solidFill>
                  <a:srgbClr val="FFFFFF"/>
                </a:solidFill>
                <a:latin typeface="黑体"/>
                <a:ea typeface="黑体"/>
                <a:cs typeface="黑体"/>
              </a:rPr>
              <a:t>"</a:t>
            </a:r>
            <a:endParaRPr lang="en-US" altLang="zh-CN" sz="4400" b="1" dirty="0">
              <a:solidFill>
                <a:srgbClr val="000000"/>
              </a:solidFill>
              <a:latin typeface="黑体"/>
              <a:ea typeface="黑体"/>
              <a:cs typeface="黑体"/>
            </a:endParaRPr>
          </a:p>
        </p:txBody>
      </p:sp>
      <p:sp>
        <p:nvSpPr>
          <p:cNvPr id="372739" name="Rectangle 2"/>
          <p:cNvSpPr>
            <a:spLocks noGrp="1" noChangeArrowheads="1"/>
          </p:cNvSpPr>
          <p:nvPr>
            <p:ph type="title"/>
          </p:nvPr>
        </p:nvSpPr>
        <p:spPr/>
        <p:txBody>
          <a:bodyPr/>
          <a:lstStyle/>
          <a:p>
            <a:pPr eaLnBrk="1" hangingPunct="1"/>
            <a:r>
              <a:rPr lang="en-US" altLang="zh-CN" b="1" dirty="0">
                <a:latin typeface="Arial" charset="0"/>
                <a:ea typeface="MS PGothic" charset="0"/>
              </a:rPr>
              <a:t>A Better Translation…</a:t>
            </a:r>
            <a:endParaRPr lang="en-US" altLang="zh-CN" dirty="0">
              <a:latin typeface="Arial" charset="0"/>
              <a:ea typeface="MS PGothic"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algn="ctr" eaLnBrk="1" hangingPunct="1"/>
            <a:r>
              <a:rPr lang="en-US" altLang="zh-CN" sz="4400" b="1" dirty="0">
                <a:solidFill>
                  <a:srgbClr val="FFFFFF"/>
                </a:solidFill>
                <a:effectLst>
                  <a:outerShdw blurRad="38100" dist="38100" dir="2700000" algn="tl">
                    <a:srgbClr val="000000"/>
                  </a:outerShdw>
                </a:effectLst>
                <a:ea typeface="MS PGothic" charset="0"/>
                <a:cs typeface="Arial" charset="0"/>
              </a:rPr>
              <a:t>NAU </a:t>
            </a:r>
            <a:r>
              <a:rPr lang="zh-CN" altLang="en-US" sz="4400" b="1" dirty="0">
                <a:solidFill>
                  <a:srgbClr val="FFFFFF"/>
                </a:solidFill>
                <a:effectLst>
                  <a:outerShdw blurRad="38100" dist="38100" dir="2700000" algn="tl">
                    <a:srgbClr val="000000"/>
                  </a:outerShdw>
                </a:effectLst>
                <a:latin typeface="SimHei" charset="0"/>
                <a:ea typeface="MS PGothic" charset="0"/>
                <a:cs typeface="SimHei" charset="0"/>
              </a:rPr>
              <a:t>是更好的翻译</a:t>
            </a:r>
            <a:endParaRPr lang="zh-CN" altLang="en-US" sz="4400" dirty="0">
              <a:solidFill>
                <a:srgbClr val="000000"/>
              </a:solidFill>
              <a:latin typeface="SimHei" charset="0"/>
              <a:ea typeface="MS PGothic" charset="0"/>
              <a:cs typeface="SimHei" charset="0"/>
            </a:endParaRPr>
          </a:p>
        </p:txBody>
      </p:sp>
      <p:sp>
        <p:nvSpPr>
          <p:cNvPr id="1053701" name="Rectangle 5"/>
          <p:cNvSpPr>
            <a:spLocks noChangeArrowheads="1"/>
          </p:cNvSpPr>
          <p:nvPr/>
        </p:nvSpPr>
        <p:spPr bwMode="auto">
          <a:xfrm>
            <a:off x="4427984" y="1700808"/>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z="3600" b="1" dirty="0">
                <a:solidFill>
                  <a:srgbClr val="FFFFFF"/>
                </a:solidFill>
                <a:ea typeface="MS PGothic" charset="0"/>
                <a:cs typeface="Arial" charset="0"/>
              </a:rPr>
              <a:t>NAU </a:t>
            </a:r>
            <a:r>
              <a:rPr lang="ru-RU" altLang="ja-JP" sz="3600" b="1" dirty="0">
                <a:solidFill>
                  <a:srgbClr val="FFFFFF"/>
                </a:solidFill>
                <a:latin typeface="黑体"/>
                <a:ea typeface="黑体"/>
                <a:cs typeface="黑体"/>
              </a:rPr>
              <a:t>“</a:t>
            </a:r>
            <a:r>
              <a:rPr lang="zh-CN" altLang="en-US" sz="3600" b="1" dirty="0">
                <a:solidFill>
                  <a:srgbClr val="FFFFFF"/>
                </a:solidFill>
                <a:latin typeface="黑体"/>
                <a:ea typeface="黑体"/>
                <a:cs typeface="黑体"/>
              </a:rPr>
              <a:t>我实在告诉你，你们在地上捆绑的，在天上</a:t>
            </a:r>
            <a:r>
              <a:rPr lang="zh-CN" altLang="en-US" sz="3600" b="1" dirty="0">
                <a:solidFill>
                  <a:srgbClr val="FFFF00"/>
                </a:solidFill>
                <a:latin typeface="黑体"/>
                <a:ea typeface="黑体"/>
                <a:cs typeface="黑体"/>
              </a:rPr>
              <a:t>已经被</a:t>
            </a:r>
            <a:r>
              <a:rPr lang="zh-CN" altLang="en-US" sz="3600" b="1" dirty="0">
                <a:solidFill>
                  <a:srgbClr val="FFFFFF"/>
                </a:solidFill>
                <a:latin typeface="黑体"/>
                <a:ea typeface="黑体"/>
                <a:cs typeface="黑体"/>
              </a:rPr>
              <a:t>捆绑；你们在地上释放的，在天上</a:t>
            </a:r>
            <a:r>
              <a:rPr lang="zh-CN" altLang="en-US" sz="3600" b="1" dirty="0">
                <a:solidFill>
                  <a:srgbClr val="FFFF00"/>
                </a:solidFill>
                <a:latin typeface="黑体"/>
                <a:ea typeface="黑体"/>
                <a:cs typeface="黑体"/>
              </a:rPr>
              <a:t>已经被</a:t>
            </a:r>
            <a:r>
              <a:rPr lang="zh-CN" altLang="en-US" sz="3600" b="1" dirty="0">
                <a:solidFill>
                  <a:srgbClr val="FFFFFF"/>
                </a:solidFill>
                <a:latin typeface="黑体"/>
                <a:ea typeface="黑体"/>
                <a:cs typeface="黑体"/>
              </a:rPr>
              <a:t>释放。</a:t>
            </a:r>
            <a:endParaRPr lang="en-US" altLang="zh-CN" sz="3600" b="1" dirty="0">
              <a:solidFill>
                <a:srgbClr val="FFFFFF"/>
              </a:solidFill>
              <a:latin typeface="黑体"/>
              <a:ea typeface="黑体"/>
              <a:cs typeface="黑体"/>
            </a:endParaRPr>
          </a:p>
        </p:txBody>
      </p:sp>
    </p:spTree>
    <p:extLst>
      <p:ext uri="{BB962C8B-B14F-4D97-AF65-F5344CB8AC3E}">
        <p14:creationId xmlns:p14="http://schemas.microsoft.com/office/powerpoint/2010/main" val="220345884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120558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4786"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Rectangle 2"/>
          <p:cNvSpPr>
            <a:spLocks noGrp="1" noChangeArrowheads="1"/>
          </p:cNvSpPr>
          <p:nvPr>
            <p:ph type="title"/>
          </p:nvPr>
        </p:nvSpPr>
        <p:spPr>
          <a:xfrm>
            <a:off x="4427538" y="274638"/>
            <a:ext cx="4681537" cy="1066800"/>
          </a:xfrm>
        </p:spPr>
        <p:txBody>
          <a:bodyPr/>
          <a:lstStyle/>
          <a:p>
            <a:pPr eaLnBrk="1" hangingPunct="1"/>
            <a:r>
              <a:rPr lang="zh-CN" altLang="en-US" b="1">
                <a:solidFill>
                  <a:schemeClr val="bg1"/>
                </a:solidFill>
                <a:latin typeface="SimHei" charset="0"/>
                <a:ea typeface="MS PGothic" charset="0"/>
                <a:cs typeface="SimHei" charset="0"/>
              </a:rPr>
              <a:t>马太</a:t>
            </a:r>
            <a:r>
              <a:rPr lang="en-US" altLang="ja-JP" b="1">
                <a:solidFill>
                  <a:schemeClr val="bg1"/>
                </a:solidFill>
                <a:latin typeface="Arial" charset="0"/>
                <a:ea typeface="MS PGothic" charset="0"/>
              </a:rPr>
              <a:t>18:19</a:t>
            </a:r>
            <a:endParaRPr lang="en-US" altLang="zh-CN">
              <a:solidFill>
                <a:schemeClr val="bg1"/>
              </a:solidFill>
              <a:latin typeface="Arial" charset="0"/>
              <a:ea typeface="MS PGothic" charset="0"/>
            </a:endParaRPr>
          </a:p>
        </p:txBody>
      </p:sp>
      <p:sp>
        <p:nvSpPr>
          <p:cNvPr id="374788"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ru-RU" altLang="ja-JP" sz="4000" dirty="0">
                <a:solidFill>
                  <a:srgbClr val="FFFFFF"/>
                </a:solidFill>
                <a:latin typeface="黑体"/>
                <a:ea typeface="黑体"/>
                <a:cs typeface="黑体"/>
              </a:rPr>
              <a:t>"</a:t>
            </a:r>
            <a:r>
              <a:rPr lang="zh-CN" altLang="en-US" sz="4000" dirty="0">
                <a:solidFill>
                  <a:srgbClr val="FFFFFF"/>
                </a:solidFill>
                <a:latin typeface="黑体"/>
                <a:ea typeface="黑体"/>
                <a:cs typeface="黑体"/>
              </a:rPr>
              <a:t>我又告诉你们，若是你们中间有</a:t>
            </a:r>
            <a:r>
              <a:rPr lang="zh-CN" altLang="en-US" sz="4000" dirty="0">
                <a:solidFill>
                  <a:srgbClr val="FFFF00"/>
                </a:solidFill>
                <a:latin typeface="黑体"/>
                <a:ea typeface="黑体"/>
                <a:cs typeface="黑体"/>
              </a:rPr>
              <a:t>两个人</a:t>
            </a:r>
            <a:r>
              <a:rPr lang="zh-CN" altLang="en-US" sz="4000" dirty="0">
                <a:solidFill>
                  <a:srgbClr val="FFFFFF"/>
                </a:solidFill>
                <a:latin typeface="黑体"/>
                <a:ea typeface="黑体"/>
                <a:cs typeface="黑体"/>
              </a:rPr>
              <a:t>在地上，同心合意地求什么事，我在天上的父，必为他们成全。 </a:t>
            </a:r>
            <a:r>
              <a:rPr lang="ru-RU" altLang="ja-JP" sz="4000" dirty="0">
                <a:solidFill>
                  <a:srgbClr val="FFFFFF"/>
                </a:solidFill>
                <a:latin typeface="黑体"/>
                <a:ea typeface="黑体"/>
                <a:cs typeface="黑体"/>
              </a:rPr>
              <a:t>"</a:t>
            </a:r>
            <a:r>
              <a:rPr lang="en-US" altLang="ja-JP" sz="4000" dirty="0">
                <a:solidFill>
                  <a:srgbClr val="FFFFFF"/>
                </a:solidFill>
                <a:latin typeface="黑体"/>
                <a:ea typeface="黑体"/>
                <a:cs typeface="黑体"/>
              </a:rPr>
              <a:t> </a:t>
            </a:r>
            <a:br>
              <a:rPr lang="en-US" altLang="ja-JP" sz="4000" dirty="0">
                <a:solidFill>
                  <a:srgbClr val="FFFFFF"/>
                </a:solidFill>
                <a:latin typeface="黑体"/>
                <a:ea typeface="黑体"/>
                <a:cs typeface="黑体"/>
              </a:rPr>
            </a:br>
            <a:r>
              <a:rPr lang="zh-CN" altLang="en-US" sz="3200" dirty="0">
                <a:solidFill>
                  <a:srgbClr val="FFFFFF"/>
                </a:solidFill>
                <a:latin typeface="黑体"/>
                <a:ea typeface="黑体"/>
                <a:cs typeface="黑体"/>
              </a:rPr>
              <a:t>（和合本）</a:t>
            </a:r>
          </a:p>
        </p:txBody>
      </p:sp>
    </p:spTree>
    <p:extLst>
      <p:ext uri="{BB962C8B-B14F-4D97-AF65-F5344CB8AC3E}">
        <p14:creationId xmlns:p14="http://schemas.microsoft.com/office/powerpoint/2010/main" val="465853152"/>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1187624" y="762000"/>
            <a:ext cx="7270576" cy="2286000"/>
          </a:xfrm>
          <a:effectLst>
            <a:outerShdw blurRad="63500" algn="ctr" rotWithShape="0">
              <a:schemeClr val="tx2">
                <a:alpha val="75000"/>
              </a:schemeClr>
            </a:outerShdw>
          </a:effectLst>
        </p:spPr>
        <p:txBody>
          <a:bodyPr/>
          <a:lstStyle/>
          <a:p>
            <a:pPr eaLnBrk="1" hangingPunct="1">
              <a:defRPr/>
            </a:pPr>
            <a:r>
              <a:rPr lang="zh-TW" altLang="en-US" sz="5400" b="1" dirty="0">
                <a:solidFill>
                  <a:srgbClr val="FFFFFF"/>
                </a:solidFill>
                <a:latin typeface="黑体"/>
                <a:ea typeface="黑体"/>
                <a:cs typeface="黑体"/>
              </a:rPr>
              <a:t>诗篇 </a:t>
            </a:r>
            <a:r>
              <a:rPr lang="en-US" sz="5400" b="1" dirty="0">
                <a:solidFill>
                  <a:srgbClr val="FFFFFF"/>
                </a:solidFill>
                <a:latin typeface="黑体"/>
                <a:ea typeface="黑体"/>
                <a:cs typeface="黑体"/>
              </a:rPr>
              <a:t> 82:1,6</a:t>
            </a:r>
            <a:br>
              <a:rPr lang="en-US" sz="5400" b="1" dirty="0">
                <a:solidFill>
                  <a:srgbClr val="FFFFFF"/>
                </a:solidFill>
                <a:latin typeface="黑体"/>
                <a:ea typeface="黑体"/>
                <a:cs typeface="黑体"/>
              </a:rPr>
            </a:br>
            <a:r>
              <a:rPr lang="en-US" sz="5400" b="1" dirty="0">
                <a:solidFill>
                  <a:srgbClr val="FFFFFF"/>
                </a:solidFill>
                <a:latin typeface="黑体"/>
                <a:ea typeface="黑体"/>
                <a:cs typeface="黑体"/>
              </a:rPr>
              <a:t> (</a:t>
            </a:r>
            <a:r>
              <a:rPr lang="zh-CN" altLang="en-US" sz="5400" b="1" dirty="0">
                <a:solidFill>
                  <a:srgbClr val="FFFFFF"/>
                </a:solidFill>
                <a:latin typeface="黑体"/>
                <a:ea typeface="黑体"/>
                <a:cs typeface="黑体"/>
              </a:rPr>
              <a:t>给以色列的统治者／神明</a:t>
            </a:r>
            <a:r>
              <a:rPr lang="en-US" sz="5400" b="1" dirty="0">
                <a:solidFill>
                  <a:srgbClr val="FFFFFF"/>
                </a:solidFill>
                <a:latin typeface="黑体"/>
                <a:ea typeface="黑体"/>
                <a:cs typeface="黑体"/>
              </a:rPr>
              <a:t>) </a:t>
            </a:r>
          </a:p>
        </p:txBody>
      </p:sp>
      <p:sp>
        <p:nvSpPr>
          <p:cNvPr id="328707" name="Rectangle 3"/>
          <p:cNvSpPr>
            <a:spLocks noGrp="1" noChangeArrowheads="1"/>
          </p:cNvSpPr>
          <p:nvPr>
            <p:ph type="subTitle" idx="1"/>
          </p:nvPr>
        </p:nvSpPr>
        <p:spPr>
          <a:xfrm>
            <a:off x="1908175" y="3644900"/>
            <a:ext cx="5184775" cy="2971800"/>
          </a:xfrm>
          <a:effectLst>
            <a:outerShdw blurRad="38100" algn="ctr" rotWithShape="0">
              <a:srgbClr val="FFFFFF">
                <a:alpha val="75000"/>
              </a:srgbClr>
            </a:outerShdw>
          </a:effectLst>
        </p:spPr>
        <p:txBody>
          <a:bodyPr/>
          <a:lstStyle/>
          <a:p>
            <a:r>
              <a:rPr lang="ru-RU" sz="4000" b="1" dirty="0">
                <a:effectLst>
                  <a:glow rad="228600">
                    <a:srgbClr val="FFFFFF"/>
                  </a:glow>
                </a:effectLst>
                <a:latin typeface="黑体"/>
                <a:ea typeface="黑体"/>
                <a:cs typeface="黑体"/>
              </a:rPr>
              <a:t>"</a:t>
            </a:r>
            <a:r>
              <a:rPr lang="zh-TW" altLang="en-US" sz="4000" b="1" dirty="0">
                <a:effectLst>
                  <a:glow rad="228600">
                    <a:srgbClr val="FFFFFF"/>
                  </a:glow>
                </a:effectLst>
                <a:latin typeface="黑体"/>
                <a:ea typeface="黑体"/>
                <a:cs typeface="黑体"/>
              </a:rPr>
              <a:t>我曾说过：</a:t>
            </a:r>
            <a:r>
              <a:rPr lang="ru-RU" altLang="zh-TW" sz="4000" b="1" dirty="0">
                <a:effectLst>
                  <a:glow rad="228600">
                    <a:srgbClr val="FFFFFF"/>
                  </a:glow>
                </a:effectLst>
                <a:latin typeface="黑体"/>
                <a:ea typeface="黑体"/>
                <a:cs typeface="黑体"/>
              </a:rPr>
              <a:t>"</a:t>
            </a:r>
            <a:r>
              <a:rPr lang="zh-TW" altLang="en-US" sz="4000" b="1" dirty="0">
                <a:effectLst>
                  <a:glow rad="228600">
                    <a:srgbClr val="FFFFFF"/>
                  </a:glow>
                </a:effectLst>
                <a:latin typeface="黑体"/>
                <a:ea typeface="黑体"/>
                <a:cs typeface="黑体"/>
              </a:rPr>
              <a:t>你们都是神，是至高者的儿子。</a:t>
            </a:r>
            <a:r>
              <a:rPr lang="en-US" sz="4000" b="1" dirty="0">
                <a:effectLst>
                  <a:glow rad="228600">
                    <a:srgbClr val="FFFFFF"/>
                  </a:glow>
                </a:effectLst>
                <a:latin typeface="黑体"/>
                <a:ea typeface="黑体"/>
                <a:cs typeface="黑体"/>
              </a:rPr>
              <a:t>… </a:t>
            </a:r>
            <a:r>
              <a:rPr lang="zh-CN" altLang="en-US" sz="4000" b="1" dirty="0">
                <a:effectLst>
                  <a:glow rad="228600">
                    <a:srgbClr val="FFFFFF"/>
                  </a:glow>
                </a:effectLst>
                <a:latin typeface="黑体"/>
                <a:ea typeface="黑体"/>
                <a:cs typeface="黑体"/>
              </a:rPr>
              <a:t>但你却仍然像人一样死亡</a:t>
            </a:r>
            <a:r>
              <a:rPr lang="en-US" sz="4000" b="1" dirty="0">
                <a:effectLst>
                  <a:glow rad="228600">
                    <a:srgbClr val="FFFFFF"/>
                  </a:glow>
                </a:effectLst>
                <a:latin typeface="黑体"/>
                <a:ea typeface="黑体"/>
                <a:cs typeface="黑体"/>
              </a:rPr>
              <a:t>…</a:t>
            </a:r>
            <a:r>
              <a:rPr lang="ru-RU" sz="4000" b="1" dirty="0">
                <a:effectLst>
                  <a:glow rad="228600">
                    <a:srgbClr val="FFFFFF"/>
                  </a:glow>
                </a:effectLst>
                <a:latin typeface="黑体"/>
                <a:ea typeface="黑体"/>
                <a:cs typeface="黑体"/>
              </a:rPr>
              <a:t>"</a:t>
            </a:r>
            <a:endParaRPr lang="en-US" sz="4000" b="1" dirty="0">
              <a:effectLst>
                <a:glow rad="228600">
                  <a:srgbClr val="FFFFFF"/>
                </a:glow>
              </a:effectLst>
              <a:latin typeface="黑体"/>
              <a:ea typeface="黑体"/>
              <a:cs typeface="黑体"/>
            </a:endParaRPr>
          </a:p>
        </p:txBody>
      </p:sp>
    </p:spTree>
    <p:extLst>
      <p:ext uri="{BB962C8B-B14F-4D97-AF65-F5344CB8AC3E}">
        <p14:creationId xmlns:p14="http://schemas.microsoft.com/office/powerpoint/2010/main" val="47311532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relationships on beac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zh-CN" altLang="en-US" sz="6600" b="1" dirty="0">
                <a:solidFill>
                  <a:schemeClr val="bg1"/>
                </a:solidFill>
                <a:latin typeface="黑体"/>
                <a:ea typeface="黑体"/>
                <a:cs typeface="黑体"/>
              </a:rPr>
              <a:t>为何要执行处分</a:t>
            </a:r>
            <a:r>
              <a:rPr lang="en-US" altLang="ja-JP" sz="6600" b="1" dirty="0">
                <a:solidFill>
                  <a:schemeClr val="bg1"/>
                </a:solidFill>
                <a:latin typeface="黑体"/>
                <a:ea typeface="黑体"/>
                <a:cs typeface="黑体"/>
              </a:rPr>
              <a:t>? </a:t>
            </a:r>
            <a:r>
              <a:rPr lang="en-US" altLang="ja-JP" sz="6000" b="1" dirty="0">
                <a:solidFill>
                  <a:schemeClr val="bg1"/>
                </a:solidFill>
                <a:latin typeface="黑体"/>
                <a:ea typeface="黑体"/>
                <a:cs typeface="黑体"/>
              </a:rPr>
              <a:t> </a:t>
            </a:r>
            <a:br>
              <a:rPr lang="en-US" altLang="ja-JP" sz="6000" b="1" dirty="0">
                <a:solidFill>
                  <a:schemeClr val="bg1"/>
                </a:solidFill>
                <a:latin typeface="黑体"/>
                <a:ea typeface="黑体"/>
                <a:cs typeface="黑体"/>
              </a:rPr>
            </a:br>
            <a:r>
              <a:rPr lang="zh-CN" altLang="en-US" b="1" dirty="0">
                <a:solidFill>
                  <a:schemeClr val="bg1"/>
                </a:solidFill>
                <a:latin typeface="黑体"/>
                <a:ea typeface="黑体"/>
                <a:cs typeface="黑体"/>
              </a:rPr>
              <a:t>当我们尝试挽回</a:t>
            </a:r>
            <a:r>
              <a:rPr lang="en-US" altLang="ja-JP" b="1" dirty="0">
                <a:solidFill>
                  <a:schemeClr val="bg1"/>
                </a:solidFill>
                <a:latin typeface="黑体"/>
                <a:ea typeface="黑体"/>
                <a:cs typeface="黑体"/>
              </a:rPr>
              <a:t>…</a:t>
            </a:r>
            <a:endParaRPr lang="en-US" altLang="zh-CN" b="1" dirty="0">
              <a:solidFill>
                <a:srgbClr val="FFFFFF"/>
              </a:solidFill>
              <a:latin typeface="黑体"/>
              <a:ea typeface="黑体"/>
              <a:cs typeface="黑体"/>
            </a:endParaRPr>
          </a:p>
        </p:txBody>
      </p:sp>
      <p:sp>
        <p:nvSpPr>
          <p:cNvPr id="1082372" name="Text Box 4"/>
          <p:cNvSpPr txBox="1">
            <a:spLocks noChangeArrowheads="1"/>
          </p:cNvSpPr>
          <p:nvPr/>
        </p:nvSpPr>
        <p:spPr bwMode="auto">
          <a:xfrm>
            <a:off x="-152400" y="2438400"/>
            <a:ext cx="3733800" cy="3046413"/>
          </a:xfrm>
          <a:prstGeom prst="rect">
            <a:avLst/>
          </a:prstGeom>
          <a:noFill/>
          <a:ln>
            <a:noFill/>
          </a:ln>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800" b="1" dirty="0">
                <a:solidFill>
                  <a:srgbClr val="FFFFFF"/>
                </a:solidFill>
                <a:effectLst>
                  <a:outerShdw blurRad="50800" dist="63500" dir="2700000" algn="tl" rotWithShape="0">
                    <a:srgbClr val="000000"/>
                  </a:outerShdw>
                </a:effectLst>
                <a:latin typeface="黑体"/>
                <a:ea typeface="黑体"/>
                <a:cs typeface="黑体"/>
              </a:rPr>
              <a:t>我们代</a:t>
            </a:r>
            <a:r>
              <a:rPr lang="zh-CN" altLang="en-US" sz="4800" b="1" dirty="0">
                <a:solidFill>
                  <a:srgbClr val="FFFF00"/>
                </a:solidFill>
                <a:effectLst>
                  <a:outerShdw blurRad="50800" dist="63500" dir="2700000" algn="tl" rotWithShape="0">
                    <a:srgbClr val="000000"/>
                  </a:outerShdw>
                </a:effectLst>
                <a:latin typeface="黑体"/>
                <a:ea typeface="黑体"/>
                <a:cs typeface="黑体"/>
              </a:rPr>
              <a:t>父</a:t>
            </a:r>
            <a:br>
              <a:rPr lang="en-US" altLang="zh-CN" sz="4800" b="1" dirty="0">
                <a:solidFill>
                  <a:srgbClr val="FFFF00"/>
                </a:solidFill>
                <a:effectLst>
                  <a:outerShdw blurRad="50800" dist="63500" dir="2700000" algn="tl" rotWithShape="0">
                    <a:srgbClr val="000000"/>
                  </a:outerShdw>
                </a:effectLst>
                <a:latin typeface="黑体"/>
                <a:ea typeface="黑体"/>
                <a:cs typeface="黑体"/>
              </a:rPr>
            </a:br>
            <a:r>
              <a:rPr lang="zh-CN" altLang="en-US" sz="4800" b="1" dirty="0">
                <a:solidFill>
                  <a:srgbClr val="FFFFFF"/>
                </a:solidFill>
                <a:effectLst>
                  <a:outerShdw blurRad="50800" dist="63500" dir="2700000" algn="tl" rotWithShape="0">
                    <a:srgbClr val="000000"/>
                  </a:outerShdw>
                </a:effectLst>
                <a:latin typeface="黑体"/>
                <a:ea typeface="黑体"/>
                <a:cs typeface="黑体"/>
              </a:rPr>
              <a:t>执行</a:t>
            </a:r>
            <a:br>
              <a:rPr lang="en-US" altLang="zh-CN" sz="4800" b="1" dirty="0">
                <a:solidFill>
                  <a:srgbClr val="FFFFFF"/>
                </a:solidFill>
                <a:effectLst>
                  <a:outerShdw blurRad="50800" dist="63500" dir="2700000" algn="tl" rotWithShape="0">
                    <a:srgbClr val="000000"/>
                  </a:outerShdw>
                </a:effectLst>
                <a:latin typeface="黑体"/>
                <a:ea typeface="黑体"/>
                <a:cs typeface="黑体"/>
              </a:rPr>
            </a:br>
            <a:br>
              <a:rPr lang="en-US" altLang="ja-JP" sz="4800" b="1" dirty="0">
                <a:solidFill>
                  <a:srgbClr val="FFFFFF"/>
                </a:solidFill>
                <a:effectLst>
                  <a:outerShdw blurRad="50800" dist="63500" dir="2700000" algn="tl" rotWithShape="0">
                    <a:srgbClr val="000000"/>
                  </a:outerShdw>
                </a:effectLst>
                <a:latin typeface="黑体"/>
                <a:ea typeface="黑体"/>
                <a:cs typeface="黑体"/>
              </a:rPr>
            </a:br>
            <a:r>
              <a:rPr lang="en-US" altLang="ja-JP" sz="4800" b="1" dirty="0">
                <a:solidFill>
                  <a:srgbClr val="FFFFFF"/>
                </a:solidFill>
                <a:effectLst>
                  <a:outerShdw blurRad="50800" dist="63500" dir="2700000" algn="tl" rotWithShape="0">
                    <a:srgbClr val="000000"/>
                  </a:outerShdw>
                </a:effectLst>
                <a:latin typeface="SimHei" charset="0"/>
                <a:cs typeface="Arial" charset="0"/>
              </a:rPr>
              <a:t>(18-19)</a:t>
            </a:r>
            <a:endParaRPr lang="en-US" altLang="zh-CN" sz="4800" b="1" dirty="0">
              <a:solidFill>
                <a:srgbClr val="FFFFFF"/>
              </a:solidFill>
              <a:effectLst>
                <a:outerShdw blurRad="50800" dist="63500" dir="2700000" algn="tl" rotWithShape="0">
                  <a:srgbClr val="000000"/>
                </a:outerShdw>
              </a:effectLst>
              <a:latin typeface="SimHei" charset="0"/>
              <a:cs typeface="Arial" charset="0"/>
            </a:endParaRPr>
          </a:p>
        </p:txBody>
      </p:sp>
      <p:sp>
        <p:nvSpPr>
          <p:cNvPr id="1082373" name="Text Box 5"/>
          <p:cNvSpPr txBox="1">
            <a:spLocks noChangeArrowheads="1"/>
          </p:cNvSpPr>
          <p:nvPr/>
        </p:nvSpPr>
        <p:spPr bwMode="auto">
          <a:xfrm>
            <a:off x="4644008" y="2492896"/>
            <a:ext cx="3883297" cy="3046413"/>
          </a:xfrm>
          <a:prstGeom prst="rect">
            <a:avLst/>
          </a:prstGeom>
          <a:noFill/>
          <a:ln>
            <a:noFill/>
          </a:ln>
          <a:effec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800" b="1" dirty="0">
                <a:solidFill>
                  <a:srgbClr val="FFFFFF"/>
                </a:solidFill>
                <a:effectLst>
                  <a:outerShdw blurRad="50800" dist="63500" dir="2700000" algn="tl" rotWithShape="0">
                    <a:srgbClr val="000000"/>
                  </a:outerShdw>
                </a:effectLst>
                <a:latin typeface="黑体"/>
                <a:ea typeface="黑体"/>
                <a:cs typeface="黑体"/>
              </a:rPr>
              <a:t>我们在</a:t>
            </a:r>
            <a:r>
              <a:rPr lang="zh-CN" altLang="en-US" sz="4800" b="1" dirty="0">
                <a:solidFill>
                  <a:srgbClr val="FFFF00"/>
                </a:solidFill>
                <a:effectLst>
                  <a:outerShdw blurRad="50800" dist="63500" dir="2700000" algn="tl" rotWithShape="0">
                    <a:srgbClr val="000000"/>
                  </a:outerShdw>
                </a:effectLst>
                <a:latin typeface="黑体"/>
                <a:ea typeface="黑体"/>
                <a:cs typeface="黑体"/>
              </a:rPr>
              <a:t>基督</a:t>
            </a:r>
            <a:br>
              <a:rPr lang="en-US" altLang="zh-CN" sz="4800" b="1" dirty="0">
                <a:solidFill>
                  <a:srgbClr val="FFFF00"/>
                </a:solidFill>
                <a:effectLst>
                  <a:outerShdw blurRad="50800" dist="63500" dir="2700000" algn="tl" rotWithShape="0">
                    <a:srgbClr val="000000"/>
                  </a:outerShdw>
                </a:effectLst>
                <a:latin typeface="黑体"/>
                <a:ea typeface="黑体"/>
                <a:cs typeface="黑体"/>
              </a:rPr>
            </a:br>
            <a:r>
              <a:rPr lang="zh-CN" altLang="en-US" sz="4800" b="1" dirty="0">
                <a:solidFill>
                  <a:srgbClr val="FFFFFF"/>
                </a:solidFill>
                <a:effectLst>
                  <a:outerShdw blurRad="50800" dist="63500" dir="2700000" algn="tl" rotWithShape="0">
                    <a:srgbClr val="000000"/>
                  </a:outerShdw>
                </a:effectLst>
                <a:latin typeface="黑体"/>
                <a:ea typeface="黑体"/>
                <a:cs typeface="黑体"/>
              </a:rPr>
              <a:t>面前并以他的权柄执行</a:t>
            </a:r>
            <a:br>
              <a:rPr lang="en-US" altLang="ja-JP" sz="4800" b="1" dirty="0">
                <a:solidFill>
                  <a:srgbClr val="FFFFFF"/>
                </a:solidFill>
                <a:effectLst>
                  <a:outerShdw blurRad="50800" dist="63500" dir="2700000" algn="tl" rotWithShape="0">
                    <a:srgbClr val="000000"/>
                  </a:outerShdw>
                </a:effectLst>
                <a:latin typeface="黑体"/>
                <a:ea typeface="黑体"/>
                <a:cs typeface="黑体"/>
              </a:rPr>
            </a:br>
            <a:r>
              <a:rPr lang="en-US" altLang="ja-JP" sz="4800" b="1" dirty="0">
                <a:solidFill>
                  <a:srgbClr val="FFFFFF"/>
                </a:solidFill>
                <a:effectLst>
                  <a:outerShdw blurRad="50800" dist="63500" dir="2700000" algn="tl" rotWithShape="0">
                    <a:srgbClr val="000000"/>
                  </a:outerShdw>
                </a:effectLst>
                <a:latin typeface="SimHei" charset="0"/>
                <a:cs typeface="Arial" charset="0"/>
              </a:rPr>
              <a:t>(20)</a:t>
            </a:r>
            <a:endParaRPr lang="en-US" altLang="zh-CN" sz="4800" b="1" dirty="0">
              <a:solidFill>
                <a:srgbClr val="FFFFFF"/>
              </a:solidFill>
              <a:effectLst>
                <a:outerShdw blurRad="50800" dist="63500" dir="2700000" algn="tl" rotWithShape="0">
                  <a:srgbClr val="000000"/>
                </a:outerShdw>
              </a:effectLst>
              <a:latin typeface="SimHei" charset="0"/>
              <a:cs typeface="Arial" charset="0"/>
            </a:endParaRPr>
          </a:p>
        </p:txBody>
      </p:sp>
    </p:spTree>
    <p:extLst>
      <p:ext uri="{BB962C8B-B14F-4D97-AF65-F5344CB8AC3E}">
        <p14:creationId xmlns:p14="http://schemas.microsoft.com/office/powerpoint/2010/main" val="29234503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882"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2"/>
          <p:cNvSpPr>
            <a:spLocks noGrp="1" noChangeArrowheads="1"/>
          </p:cNvSpPr>
          <p:nvPr>
            <p:ph type="title"/>
          </p:nvPr>
        </p:nvSpPr>
        <p:spPr>
          <a:xfrm>
            <a:off x="683568" y="549275"/>
            <a:ext cx="7632848" cy="1065213"/>
          </a:xfrm>
        </p:spPr>
        <p:txBody>
          <a:bodyPr/>
          <a:lstStyle/>
          <a:p>
            <a:pPr eaLnBrk="1" hangingPunct="1"/>
            <a:r>
              <a:rPr lang="zh-CN" altLang="en-US" sz="6000" b="1" i="1" dirty="0">
                <a:solidFill>
                  <a:schemeClr val="bg1"/>
                </a:solidFill>
                <a:latin typeface="黑体"/>
                <a:ea typeface="黑体"/>
                <a:cs typeface="黑体"/>
              </a:rPr>
              <a:t>太</a:t>
            </a:r>
            <a:r>
              <a:rPr lang="en-US" altLang="ja-JP" sz="6000" b="1" i="1" dirty="0">
                <a:solidFill>
                  <a:schemeClr val="bg1"/>
                </a:solidFill>
                <a:latin typeface="SimHei" charset="0"/>
                <a:ea typeface="MS PGothic" charset="0"/>
                <a:cs typeface="SimHei" charset="0"/>
              </a:rPr>
              <a:t>18:20</a:t>
            </a:r>
            <a:endParaRPr lang="en-US" altLang="zh-CN" sz="6000" i="1" dirty="0">
              <a:solidFill>
                <a:schemeClr val="bg1"/>
              </a:solidFill>
              <a:latin typeface="SimHei" charset="0"/>
              <a:ea typeface="MS PGothic" charset="0"/>
              <a:cs typeface="SimHei" charset="0"/>
            </a:endParaRPr>
          </a:p>
        </p:txBody>
      </p:sp>
      <p:sp>
        <p:nvSpPr>
          <p:cNvPr id="378884" name="Rectangle 2"/>
          <p:cNvSpPr txBox="1">
            <a:spLocks noChangeArrowheads="1"/>
          </p:cNvSpPr>
          <p:nvPr/>
        </p:nvSpPr>
        <p:spPr bwMode="auto">
          <a:xfrm>
            <a:off x="4499992" y="1412875"/>
            <a:ext cx="4393183"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ru-RU" altLang="ja-JP" sz="4000" b="1" dirty="0">
                <a:solidFill>
                  <a:srgbClr val="FFFFFF"/>
                </a:solidFill>
                <a:latin typeface="黑体"/>
                <a:ea typeface="黑体"/>
                <a:cs typeface="黑体"/>
              </a:rPr>
              <a:t>"</a:t>
            </a:r>
            <a:r>
              <a:rPr lang="zh-CN" altLang="en-US" sz="4000" b="1" dirty="0">
                <a:solidFill>
                  <a:srgbClr val="FFFFFF"/>
                </a:solidFill>
                <a:latin typeface="黑体"/>
                <a:ea typeface="黑体"/>
                <a:cs typeface="黑体"/>
              </a:rPr>
              <a:t>因为无论在哪里，有</a:t>
            </a:r>
            <a:r>
              <a:rPr lang="zh-CN" altLang="en-US" sz="4000" b="1" dirty="0">
                <a:solidFill>
                  <a:srgbClr val="FFFF00"/>
                </a:solidFill>
                <a:latin typeface="黑体"/>
                <a:ea typeface="黑体"/>
                <a:cs typeface="黑体"/>
              </a:rPr>
              <a:t>两三个人</a:t>
            </a:r>
            <a:r>
              <a:rPr lang="zh-CN" altLang="en-US" sz="4000" b="1" dirty="0">
                <a:solidFill>
                  <a:srgbClr val="FFFFFF"/>
                </a:solidFill>
                <a:latin typeface="黑体"/>
                <a:ea typeface="黑体"/>
                <a:cs typeface="黑体"/>
              </a:rPr>
              <a:t>奉我的名聚会，那里就有我在他们中间 。</a:t>
            </a:r>
            <a:r>
              <a:rPr lang="ru-RU" altLang="ja-JP" sz="4000" b="1" dirty="0">
                <a:solidFill>
                  <a:srgbClr val="FFFFFF"/>
                </a:solidFill>
                <a:latin typeface="黑体"/>
                <a:ea typeface="黑体"/>
                <a:cs typeface="黑体"/>
              </a:rPr>
              <a:t>"</a:t>
            </a:r>
            <a:br>
              <a:rPr lang="en-US" altLang="ja-JP" sz="4000" b="1" dirty="0">
                <a:solidFill>
                  <a:srgbClr val="FFFFFF"/>
                </a:solidFill>
                <a:latin typeface="黑体"/>
                <a:ea typeface="黑体"/>
                <a:cs typeface="黑体"/>
              </a:rPr>
            </a:br>
            <a:r>
              <a:rPr lang="zh-CN" altLang="en-US" sz="3200" b="1" dirty="0">
                <a:solidFill>
                  <a:srgbClr val="FFFFFF"/>
                </a:solidFill>
                <a:latin typeface="黑体"/>
                <a:ea typeface="黑体"/>
                <a:cs typeface="黑体"/>
              </a:rPr>
              <a:t>（和合本）</a:t>
            </a:r>
            <a:endParaRPr lang="zh-CN" altLang="en-US" sz="3200" dirty="0">
              <a:solidFill>
                <a:srgbClr val="FFFFFF"/>
              </a:solidFill>
              <a:latin typeface="黑体"/>
              <a:ea typeface="黑体"/>
              <a:cs typeface="黑体"/>
            </a:endParaRPr>
          </a:p>
        </p:txBody>
      </p:sp>
    </p:spTree>
    <p:extLst>
      <p:ext uri="{BB962C8B-B14F-4D97-AF65-F5344CB8AC3E}">
        <p14:creationId xmlns:p14="http://schemas.microsoft.com/office/powerpoint/2010/main" val="1909132134"/>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zh-CN" altLang="en-US" sz="4000" b="1" dirty="0">
                <a:solidFill>
                  <a:schemeClr val="bg1"/>
                </a:solidFill>
                <a:latin typeface="黑体"/>
                <a:ea typeface="黑体"/>
                <a:cs typeface="黑体"/>
              </a:rPr>
              <a:t>我们</a:t>
            </a:r>
            <a:r>
              <a:rPr lang="zh-CN" altLang="en-US" sz="4000" b="1" i="1" dirty="0">
                <a:solidFill>
                  <a:srgbClr val="FFFF00"/>
                </a:solidFill>
                <a:latin typeface="黑体"/>
                <a:ea typeface="黑体"/>
                <a:cs typeface="黑体"/>
              </a:rPr>
              <a:t>为何</a:t>
            </a:r>
            <a:r>
              <a:rPr lang="zh-CN" altLang="en-US" sz="4000" b="1" dirty="0">
                <a:solidFill>
                  <a:schemeClr val="bg1"/>
                </a:solidFill>
                <a:latin typeface="黑体"/>
                <a:ea typeface="黑体"/>
                <a:cs typeface="黑体"/>
              </a:rPr>
              <a:t>要合宜地挽回犯了罪的基督徒呢？</a:t>
            </a:r>
            <a:endParaRPr lang="en-US" sz="3600" dirty="0">
              <a:solidFill>
                <a:schemeClr val="tx1"/>
              </a:solidFill>
              <a:latin typeface="黑体"/>
              <a:ea typeface="黑体"/>
              <a:cs typeface="黑体"/>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04664"/>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7870598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5" name="Picture 1" descr="forgiv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2075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179512" y="332656"/>
            <a:ext cx="6781800" cy="1090613"/>
          </a:xfrm>
          <a:noFill/>
          <a:ln>
            <a:noFill/>
          </a:ln>
        </p:spPr>
        <p:txBody>
          <a:bodyPr vert="horz" wrap="square" lIns="91440" tIns="45720" rIns="91440" bIns="45720" numCol="1" anchor="t" anchorCtr="0" compatLnSpc="1">
            <a:prstTxWarp prst="textNoShape">
              <a:avLst/>
            </a:prstTxWarp>
          </a:bodyPr>
          <a:lstStyle/>
          <a:p>
            <a:pPr algn="l" eaLnBrk="1" hangingPunct="1">
              <a:spcBef>
                <a:spcPct val="20000"/>
              </a:spcBef>
              <a:buClr>
                <a:schemeClr val="tx2"/>
              </a:buClr>
              <a:buSzPct val="70000"/>
              <a:buFont typeface="Wingdings" charset="0"/>
              <a:buNone/>
            </a:pPr>
            <a:r>
              <a:rPr lang="zh-CN" altLang="en-US" sz="6600" dirty="0">
                <a:solidFill>
                  <a:srgbClr val="FFFFFF"/>
                </a:solidFill>
                <a:effectLst>
                  <a:glow rad="292100">
                    <a:srgbClr val="000000">
                      <a:alpha val="90000"/>
                    </a:srgbClr>
                  </a:glow>
                </a:effectLst>
                <a:latin typeface="黑体"/>
                <a:ea typeface="黑体"/>
                <a:cs typeface="黑体"/>
              </a:rPr>
              <a:t>中心意思</a:t>
            </a:r>
            <a:r>
              <a:rPr lang="en-US" altLang="ja-JP" sz="6600" dirty="0">
                <a:solidFill>
                  <a:srgbClr val="FFFFFF"/>
                </a:solidFill>
                <a:effectLst>
                  <a:glow rad="292100">
                    <a:srgbClr val="000000">
                      <a:alpha val="90000"/>
                    </a:srgbClr>
                  </a:glow>
                </a:effectLst>
                <a:latin typeface="+mn-lt"/>
                <a:ea typeface="+mn-ea"/>
                <a:cs typeface="+mn-cs"/>
              </a:rPr>
              <a:t>:</a:t>
            </a:r>
            <a:endParaRPr lang="en-US" altLang="zh-CN" sz="6600" dirty="0">
              <a:solidFill>
                <a:srgbClr val="FFFFFF"/>
              </a:solidFill>
              <a:effectLst>
                <a:glow rad="292100">
                  <a:srgbClr val="000000">
                    <a:alpha val="90000"/>
                  </a:srgbClr>
                </a:glow>
              </a:effectLst>
              <a:latin typeface="+mn-lt"/>
              <a:ea typeface="+mn-ea"/>
              <a:cs typeface="+mn-cs"/>
            </a:endParaRPr>
          </a:p>
        </p:txBody>
      </p:sp>
      <p:sp>
        <p:nvSpPr>
          <p:cNvPr id="1138691" name="Rectangle 3"/>
          <p:cNvSpPr>
            <a:spLocks noGrp="1" noChangeArrowheads="1"/>
          </p:cNvSpPr>
          <p:nvPr>
            <p:ph type="subTitle" idx="1"/>
          </p:nvPr>
        </p:nvSpPr>
        <p:spPr>
          <a:xfrm>
            <a:off x="1219200" y="3429000"/>
            <a:ext cx="6781800" cy="3198813"/>
          </a:xfrm>
          <a:noFill/>
          <a:ln>
            <a:noFill/>
          </a:ln>
        </p:spPr>
        <p:txBody>
          <a:bodyPr vert="horz" wrap="square" lIns="91440" tIns="45720" rIns="91440" bIns="45720" numCol="1" anchor="t" anchorCtr="0" compatLnSpc="1">
            <a:prstTxWarp prst="textNoShape">
              <a:avLst/>
            </a:prstTxWarp>
          </a:bodyPr>
          <a:lstStyle/>
          <a:p>
            <a:pPr eaLnBrk="1" hangingPunct="1"/>
            <a:r>
              <a:rPr lang="zh-CN" altLang="en-US" sz="5400" b="1" dirty="0">
                <a:solidFill>
                  <a:srgbClr val="FFFFFF"/>
                </a:solidFill>
                <a:effectLst>
                  <a:glow rad="292100">
                    <a:srgbClr val="000000">
                      <a:alpha val="90000"/>
                    </a:srgbClr>
                  </a:glow>
                </a:effectLst>
                <a:latin typeface="黑体"/>
                <a:ea typeface="黑体"/>
                <a:cs typeface="黑体"/>
              </a:rPr>
              <a:t>我们必须正确地</a:t>
            </a:r>
            <a:r>
              <a:rPr lang="zh-CN" altLang="en-US" sz="5400" b="1" dirty="0">
                <a:solidFill>
                  <a:srgbClr val="FFFF00"/>
                </a:solidFill>
                <a:effectLst>
                  <a:glow rad="292100">
                    <a:srgbClr val="000000">
                      <a:alpha val="90000"/>
                    </a:srgbClr>
                  </a:glow>
                </a:effectLst>
                <a:latin typeface="黑体"/>
                <a:ea typeface="黑体"/>
                <a:cs typeface="黑体"/>
              </a:rPr>
              <a:t>挽回</a:t>
            </a:r>
            <a:r>
              <a:rPr lang="zh-CN" altLang="en-US" sz="5400" b="1" dirty="0">
                <a:solidFill>
                  <a:srgbClr val="FFFFFF"/>
                </a:solidFill>
                <a:effectLst>
                  <a:glow rad="292100">
                    <a:srgbClr val="000000">
                      <a:alpha val="90000"/>
                    </a:srgbClr>
                  </a:glow>
                </a:effectLst>
                <a:latin typeface="黑体"/>
                <a:ea typeface="黑体"/>
                <a:cs typeface="黑体"/>
              </a:rPr>
              <a:t>犯罪的会友因为我们</a:t>
            </a:r>
            <a:r>
              <a:rPr lang="zh-CN" altLang="en-US" sz="5400" b="1" dirty="0">
                <a:solidFill>
                  <a:srgbClr val="FFFF00"/>
                </a:solidFill>
                <a:effectLst>
                  <a:glow rad="292100">
                    <a:srgbClr val="000000">
                      <a:alpha val="90000"/>
                    </a:srgbClr>
                  </a:glow>
                </a:effectLst>
                <a:latin typeface="黑体"/>
                <a:ea typeface="黑体"/>
                <a:cs typeface="黑体"/>
              </a:rPr>
              <a:t>代表</a:t>
            </a:r>
            <a:r>
              <a:rPr lang="zh-CN" altLang="en-US" sz="5400" b="1" dirty="0">
                <a:solidFill>
                  <a:srgbClr val="FFFFFF"/>
                </a:solidFill>
                <a:effectLst>
                  <a:glow rad="292100">
                    <a:srgbClr val="000000">
                      <a:alpha val="90000"/>
                    </a:srgbClr>
                  </a:glow>
                </a:effectLst>
                <a:latin typeface="黑体"/>
                <a:ea typeface="黑体"/>
                <a:cs typeface="黑体"/>
              </a:rPr>
              <a:t>上帝行动</a:t>
            </a:r>
          </a:p>
        </p:txBody>
      </p:sp>
    </p:spTree>
    <p:extLst>
      <p:ext uri="{BB962C8B-B14F-4D97-AF65-F5344CB8AC3E}">
        <p14:creationId xmlns:p14="http://schemas.microsoft.com/office/powerpoint/2010/main" val="14059950"/>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869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386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0" grpId="0"/>
      <p:bldP spid="113869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80"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latin typeface="Arial" charset="0"/>
                <a:ea typeface="ＭＳ Ｐゴシック" charset="0"/>
              </a:rPr>
              <a:t>Matthew</a:t>
            </a:r>
            <a:r>
              <a:rPr lang="uk-UA" altLang="ja-JP" b="1" dirty="0">
                <a:effectLst>
                  <a:outerShdw blurRad="38100" dist="38100" dir="2700000" algn="tl">
                    <a:srgbClr val="FFFFFF"/>
                  </a:outerShdw>
                </a:effectLst>
                <a:latin typeface="Arial" charset="0"/>
                <a:ea typeface="ＭＳ Ｐゴシック" charset="0"/>
              </a:rPr>
              <a:t>'</a:t>
            </a:r>
            <a:r>
              <a:rPr lang="en-US" b="1" dirty="0">
                <a:effectLst>
                  <a:outerShdw blurRad="38100" dist="38100" dir="2700000" algn="tl">
                    <a:srgbClr val="FFFFFF"/>
                  </a:outerShdw>
                </a:effectLst>
                <a:latin typeface="Arial" charset="0"/>
                <a:ea typeface="ＭＳ Ｐゴシック" charset="0"/>
              </a:rPr>
              <a:t>s Relational Pillars</a:t>
            </a:r>
            <a:endParaRPr lang="en-US" dirty="0">
              <a:latin typeface="Arial" charset="0"/>
              <a:ea typeface="ＭＳ Ｐゴシック" charset="0"/>
            </a:endParaRPr>
          </a:p>
        </p:txBody>
      </p:sp>
      <p:sp>
        <p:nvSpPr>
          <p:cNvPr id="33280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dirty="0">
                <a:solidFill>
                  <a:srgbClr val="FFFFFF"/>
                </a:solidFill>
                <a:cs typeface="Arial" charset="0"/>
              </a:rPr>
              <a:t>5:23-24</a:t>
            </a:r>
            <a:endParaRPr lang="en-US" sz="4400" dirty="0">
              <a:solidFill>
                <a:srgbClr val="000000"/>
              </a:solidFill>
              <a:cs typeface="Arial" charset="0"/>
            </a:endParaRPr>
          </a:p>
        </p:txBody>
      </p:sp>
      <p:sp>
        <p:nvSpPr>
          <p:cNvPr id="33280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你是</a:t>
            </a:r>
            <a:r>
              <a:rPr lang="en-US" sz="4400" b="1" i="1" dirty="0">
                <a:solidFill>
                  <a:srgbClr val="FFFFFF"/>
                </a:solidFill>
                <a:latin typeface="黑体"/>
                <a:ea typeface="黑体"/>
                <a:cs typeface="黑体"/>
              </a:rPr>
              <a:t>:</a:t>
            </a:r>
            <a:endParaRPr lang="en-US" sz="4400" i="1" dirty="0">
              <a:solidFill>
                <a:srgbClr val="000000"/>
              </a:solidFill>
              <a:latin typeface="黑体"/>
              <a:ea typeface="黑体"/>
              <a:cs typeface="黑体"/>
            </a:endParaRPr>
          </a:p>
        </p:txBody>
      </p:sp>
      <p:sp>
        <p:nvSpPr>
          <p:cNvPr id="33280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问题</a:t>
            </a:r>
            <a:r>
              <a:rPr lang="en-US" sz="4400" b="1" i="1" dirty="0">
                <a:solidFill>
                  <a:srgbClr val="FFFFFF"/>
                </a:solidFill>
                <a:latin typeface="黑体"/>
                <a:ea typeface="黑体"/>
                <a:cs typeface="黑体"/>
              </a:rPr>
              <a:t>:</a:t>
            </a:r>
            <a:endParaRPr lang="en-US" sz="4400" i="1" dirty="0">
              <a:solidFill>
                <a:srgbClr val="000000"/>
              </a:solidFill>
              <a:latin typeface="黑体"/>
              <a:ea typeface="黑体"/>
              <a:cs typeface="黑体"/>
            </a:endParaRPr>
          </a:p>
        </p:txBody>
      </p:sp>
      <p:sp>
        <p:nvSpPr>
          <p:cNvPr id="332808" name="Rectangle 8"/>
          <p:cNvSpPr>
            <a:spLocks noChangeArrowheads="1"/>
          </p:cNvSpPr>
          <p:nvPr/>
        </p:nvSpPr>
        <p:spPr bwMode="auto">
          <a:xfrm>
            <a:off x="2895600" y="3124200"/>
            <a:ext cx="304455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冒犯别人者</a:t>
            </a:r>
            <a:endParaRPr lang="en-US" sz="4400" dirty="0">
              <a:solidFill>
                <a:srgbClr val="000000"/>
              </a:solidFill>
              <a:latin typeface="黑体"/>
              <a:ea typeface="黑体"/>
              <a:cs typeface="黑体"/>
            </a:endParaRPr>
          </a:p>
        </p:txBody>
      </p:sp>
      <p:sp>
        <p:nvSpPr>
          <p:cNvPr id="33280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被冒犯者</a:t>
            </a:r>
            <a:endParaRPr lang="en-US" sz="4400" dirty="0">
              <a:solidFill>
                <a:srgbClr val="000000"/>
              </a:solidFill>
              <a:latin typeface="黑体"/>
              <a:ea typeface="黑体"/>
              <a:cs typeface="黑体"/>
            </a:endParaRPr>
          </a:p>
        </p:txBody>
      </p:sp>
      <p:sp>
        <p:nvSpPr>
          <p:cNvPr id="33281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一般情况</a:t>
            </a:r>
            <a:endParaRPr lang="en-US" sz="4400" dirty="0">
              <a:solidFill>
                <a:srgbClr val="000000"/>
              </a:solidFill>
              <a:latin typeface="黑体"/>
              <a:ea typeface="黑体"/>
              <a:cs typeface="黑体"/>
            </a:endParaRPr>
          </a:p>
        </p:txBody>
      </p:sp>
      <p:sp>
        <p:nvSpPr>
          <p:cNvPr id="33281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罪</a:t>
            </a:r>
            <a:endParaRPr lang="en-US" sz="4400" dirty="0">
              <a:solidFill>
                <a:srgbClr val="000000"/>
              </a:solidFill>
              <a:latin typeface="黑体"/>
              <a:ea typeface="黑体"/>
              <a:cs typeface="黑体"/>
            </a:endParaRPr>
          </a:p>
        </p:txBody>
      </p:sp>
      <p:sp>
        <p:nvSpPr>
          <p:cNvPr id="33281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71790"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zh-CN" altLang="en-US" sz="4400" b="1" dirty="0">
                <a:solidFill>
                  <a:srgbClr val="FFFFFF"/>
                </a:solidFill>
                <a:effectLst>
                  <a:outerShdw blurRad="38100" dist="38100" dir="2700000" algn="tl">
                    <a:srgbClr val="000000"/>
                  </a:outerShdw>
                </a:effectLst>
                <a:latin typeface="黑体"/>
                <a:ea typeface="黑体"/>
                <a:cs typeface="黑体"/>
              </a:rPr>
              <a:t>马太福音人际关系支柱</a:t>
            </a:r>
            <a:endParaRPr lang="en-US" sz="4400" dirty="0">
              <a:solidFill>
                <a:srgbClr val="000000"/>
              </a:solidFill>
              <a:latin typeface="黑体"/>
              <a:ea typeface="黑体"/>
              <a:cs typeface="黑体"/>
            </a:endParaRPr>
          </a:p>
        </p:txBody>
      </p:sp>
      <p:pic>
        <p:nvPicPr>
          <p:cNvPr id="33281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91"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主动者</a:t>
            </a:r>
            <a:r>
              <a:rPr lang="en-US" sz="4400" b="1" i="1" dirty="0">
                <a:solidFill>
                  <a:srgbClr val="FFFFFF"/>
                </a:solidFill>
                <a:latin typeface="黑体"/>
                <a:ea typeface="黑体"/>
                <a:cs typeface="黑体"/>
              </a:rPr>
              <a:t>:</a:t>
            </a:r>
            <a:endParaRPr lang="en-US" sz="4400" i="1" dirty="0">
              <a:solidFill>
                <a:srgbClr val="000000"/>
              </a:solidFill>
              <a:latin typeface="黑体"/>
              <a:ea typeface="黑体"/>
              <a:cs typeface="黑体"/>
            </a:endParaRPr>
          </a:p>
        </p:txBody>
      </p:sp>
      <p:sp>
        <p:nvSpPr>
          <p:cNvPr id="97179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你</a:t>
            </a:r>
            <a:r>
              <a:rPr lang="en-US" sz="4400" b="1" dirty="0">
                <a:solidFill>
                  <a:srgbClr val="FFFFFF"/>
                </a:solidFill>
                <a:latin typeface="黑体"/>
                <a:ea typeface="黑体"/>
                <a:cs typeface="黑体"/>
              </a:rPr>
              <a:t>!</a:t>
            </a:r>
            <a:endParaRPr lang="en-US" sz="4400" dirty="0">
              <a:solidFill>
                <a:srgbClr val="000000"/>
              </a:solidFill>
              <a:latin typeface="黑体"/>
              <a:ea typeface="黑体"/>
              <a:cs typeface="黑体"/>
            </a:endParaRPr>
          </a:p>
        </p:txBody>
      </p:sp>
      <p:sp>
        <p:nvSpPr>
          <p:cNvPr id="97179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你</a:t>
            </a:r>
            <a:r>
              <a:rPr lang="en-US" sz="4400" b="1" dirty="0">
                <a:solidFill>
                  <a:srgbClr val="FFFFFF"/>
                </a:solidFill>
                <a:latin typeface="黑体"/>
                <a:ea typeface="黑体"/>
                <a:cs typeface="黑体"/>
              </a:rPr>
              <a:t>!</a:t>
            </a:r>
            <a:endParaRPr lang="en-US" sz="4400" dirty="0">
              <a:solidFill>
                <a:srgbClr val="000000"/>
              </a:solidFill>
              <a:latin typeface="黑体"/>
              <a:ea typeface="黑体"/>
              <a:cs typeface="黑体"/>
            </a:endParaRPr>
          </a:p>
        </p:txBody>
      </p:sp>
    </p:spTree>
    <p:extLst>
      <p:ext uri="{BB962C8B-B14F-4D97-AF65-F5344CB8AC3E}">
        <p14:creationId xmlns:p14="http://schemas.microsoft.com/office/powerpoint/2010/main" val="2998043694"/>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zh-CN" altLang="en-US" b="1" dirty="0">
                <a:solidFill>
                  <a:schemeClr val="bg1"/>
                </a:solidFill>
                <a:latin typeface="黑体"/>
                <a:ea typeface="黑体"/>
                <a:cs typeface="黑体"/>
              </a:rPr>
              <a:t>总原则</a:t>
            </a:r>
            <a:endParaRPr lang="en-US" dirty="0">
              <a:latin typeface="黑体"/>
              <a:ea typeface="黑体"/>
              <a:cs typeface="黑体"/>
            </a:endParaRPr>
          </a:p>
        </p:txBody>
      </p:sp>
      <p:sp>
        <p:nvSpPr>
          <p:cNvPr id="155652" name="Rectangle 4"/>
          <p:cNvSpPr>
            <a:spLocks noChangeArrowheads="1"/>
          </p:cNvSpPr>
          <p:nvPr/>
        </p:nvSpPr>
        <p:spPr bwMode="auto">
          <a:xfrm>
            <a:off x="1043608" y="980728"/>
            <a:ext cx="7020272" cy="1981200"/>
          </a:xfrm>
          <a:prstGeom prst="rect">
            <a:avLst/>
          </a:prstGeom>
          <a:noFill/>
          <a:ln>
            <a:noFill/>
          </a:ln>
          <a:effectLst>
            <a:outerShdw blurRad="63500" dist="35921" dir="2700000" algn="ctr" rotWithShape="0">
              <a:srgbClr val="000000">
                <a:alpha val="74998"/>
              </a:srgbClr>
            </a:outerShdw>
          </a:effectLst>
        </p:spPr>
        <p:txBody>
          <a:bodyPr anchor="ctr"/>
          <a:lstStyle/>
          <a:p>
            <a:pPr algn="ctr" eaLnBrk="1" hangingPunct="1">
              <a:defRPr/>
            </a:pPr>
            <a:r>
              <a:rPr lang="ru-RU" altLang="ja-JP" sz="4400" b="1" dirty="0">
                <a:solidFill>
                  <a:srgbClr val="FFFFFF"/>
                </a:solidFill>
                <a:latin typeface="黑体"/>
                <a:ea typeface="黑体"/>
                <a:cs typeface="黑体"/>
              </a:rPr>
              <a:t>"</a:t>
            </a:r>
            <a:r>
              <a:rPr lang="zh-CN" altLang="en-US" sz="4400" b="1" dirty="0">
                <a:solidFill>
                  <a:srgbClr val="FFFFFF"/>
                </a:solidFill>
                <a:latin typeface="黑体"/>
                <a:ea typeface="黑体"/>
                <a:cs typeface="黑体"/>
              </a:rPr>
              <a:t>可能的话，总要尽你们的所能与人和睦</a:t>
            </a:r>
            <a:r>
              <a:rPr lang="ru-RU" altLang="ja-JP" sz="4400" b="1" dirty="0">
                <a:solidFill>
                  <a:srgbClr val="FFFFFF"/>
                </a:solidFill>
                <a:latin typeface="黑体"/>
                <a:ea typeface="黑体"/>
                <a:cs typeface="黑体"/>
              </a:rPr>
              <a:t>"</a:t>
            </a:r>
            <a:br>
              <a:rPr lang="en-US" altLang="ja-JP" sz="4400" b="1" dirty="0">
                <a:solidFill>
                  <a:srgbClr val="FFFFFF"/>
                </a:solidFill>
                <a:latin typeface="黑体"/>
                <a:ea typeface="黑体"/>
                <a:cs typeface="黑体"/>
              </a:rPr>
            </a:br>
            <a:r>
              <a:rPr lang="zh-CN" altLang="en-US" sz="4000" b="1" i="1" dirty="0">
                <a:solidFill>
                  <a:srgbClr val="FFFFFF"/>
                </a:solidFill>
                <a:latin typeface="黑体"/>
                <a:ea typeface="黑体"/>
                <a:cs typeface="黑体"/>
              </a:rPr>
              <a:t>罗马书</a:t>
            </a:r>
            <a:r>
              <a:rPr lang="en-US" altLang="ja-JP" sz="4000" b="1" i="1" dirty="0">
                <a:solidFill>
                  <a:srgbClr val="FFFFFF"/>
                </a:solidFill>
                <a:latin typeface="黑体"/>
                <a:ea typeface="黑体"/>
                <a:cs typeface="黑体"/>
              </a:rPr>
              <a:t> 12:18</a:t>
            </a:r>
            <a:endParaRPr lang="en-US" sz="4400" dirty="0">
              <a:solidFill>
                <a:srgbClr val="000000"/>
              </a:solidFill>
              <a:latin typeface="黑体"/>
              <a:ea typeface="黑体"/>
              <a:cs typeface="黑体"/>
            </a:endParaRPr>
          </a:p>
        </p:txBody>
      </p:sp>
    </p:spTree>
    <p:extLst>
      <p:ext uri="{BB962C8B-B14F-4D97-AF65-F5344CB8AC3E}">
        <p14:creationId xmlns:p14="http://schemas.microsoft.com/office/powerpoint/2010/main" val="3143144163"/>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dirty="0">
                <a:effectLst>
                  <a:outerShdw blurRad="38100" dist="38100" dir="2700000" algn="tl">
                    <a:srgbClr val="FFFFFF"/>
                  </a:outerShdw>
                </a:effectLst>
                <a:ea typeface="ＭＳ Ｐゴシック" charset="0"/>
              </a:rPr>
              <a:t>Matthew</a:t>
            </a:r>
            <a:r>
              <a:rPr lang="uk-UA" altLang="ja-JP" b="1" dirty="0">
                <a:effectLst>
                  <a:outerShdw blurRad="38100" dist="38100" dir="2700000" algn="tl">
                    <a:srgbClr val="FFFFFF"/>
                  </a:outerShdw>
                </a:effectLst>
                <a:ea typeface="ＭＳ Ｐゴシック" charset="0"/>
              </a:rPr>
              <a:t>'</a:t>
            </a:r>
            <a:r>
              <a:rPr lang="en-US" b="1"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5:23-24</a:t>
            </a:r>
            <a:endParaRPr lang="en-US" altLang="zh-CN" sz="4400">
              <a:solidFill>
                <a:srgbClr val="000000"/>
              </a:solidFill>
              <a:ea typeface="MS PGothic"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你是</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问题</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冒犯别人者</a:t>
            </a:r>
            <a:endParaRPr lang="zh-CN" altLang="en-US" sz="4400">
              <a:solidFill>
                <a:srgbClr val="000000"/>
              </a:solidFill>
              <a:latin typeface="SimHei" charset="0"/>
              <a:ea typeface="MS PGothic" charset="0"/>
              <a:cs typeface="SimHei" charset="0"/>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被冒犯者</a:t>
            </a:r>
            <a:endParaRPr lang="zh-CN" altLang="en-US" sz="4400">
              <a:solidFill>
                <a:srgbClr val="000000"/>
              </a:solidFill>
              <a:latin typeface="SimHei" charset="0"/>
              <a:ea typeface="MS PGothic" charset="0"/>
              <a:cs typeface="SimHei" charset="0"/>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dirty="0">
                <a:solidFill>
                  <a:srgbClr val="FFFFFF"/>
                </a:solidFill>
                <a:latin typeface="黑体"/>
                <a:ea typeface="黑体"/>
                <a:cs typeface="黑体"/>
              </a:rPr>
              <a:t>一般情况</a:t>
            </a:r>
            <a:endParaRPr lang="zh-CN" altLang="en-US" sz="4400" dirty="0">
              <a:solidFill>
                <a:srgbClr val="000000"/>
              </a:solidFill>
              <a:latin typeface="黑体"/>
              <a:ea typeface="黑体"/>
              <a:cs typeface="黑体"/>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altLang="zh-CN" sz="4400" b="1">
                <a:solidFill>
                  <a:srgbClr val="FFFFFF"/>
                </a:solidFill>
                <a:ea typeface="MS PGothic" charset="0"/>
                <a:cs typeface="Arial" charset="0"/>
              </a:rPr>
              <a:t>18:15-17</a:t>
            </a:r>
            <a:endParaRPr lang="en-US" altLang="zh-CN" sz="4400">
              <a:solidFill>
                <a:srgbClr val="000000"/>
              </a:solidFill>
              <a:ea typeface="MS PGothic"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zh-CN" altLang="en-US" sz="4400" b="1">
                <a:solidFill>
                  <a:srgbClr val="FFFFFF"/>
                </a:solidFill>
                <a:latin typeface="SimHei" charset="0"/>
                <a:ea typeface="MS PGothic" charset="0"/>
                <a:cs typeface="SimHei" charset="0"/>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i="1" dirty="0">
                <a:solidFill>
                  <a:srgbClr val="FFFFFF"/>
                </a:solidFill>
                <a:latin typeface="黑体"/>
                <a:ea typeface="黑体"/>
                <a:cs typeface="黑体"/>
              </a:rPr>
              <a:t>主动者</a:t>
            </a:r>
            <a:r>
              <a:rPr lang="en-US" altLang="ja-JP" sz="4400" b="1" i="1" dirty="0">
                <a:solidFill>
                  <a:srgbClr val="FFFFFF"/>
                </a:solidFill>
                <a:latin typeface="黑体"/>
                <a:ea typeface="黑体"/>
                <a:cs typeface="黑体"/>
              </a:rPr>
              <a:t>:</a:t>
            </a:r>
            <a:endParaRPr lang="en-US" altLang="zh-CN" sz="4400" i="1" dirty="0">
              <a:solidFill>
                <a:srgbClr val="000000"/>
              </a:solidFill>
              <a:latin typeface="黑体"/>
              <a:ea typeface="黑体"/>
              <a:cs typeface="黑体"/>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ea typeface="MS PGothic" charset="0"/>
                <a:cs typeface="SimHei" charset="0"/>
              </a:rPr>
              <a:t>你！</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ea typeface="MS PGothic" charset="0"/>
                <a:cs typeface="SimHei" charset="0"/>
              </a:rPr>
              <a:t>你</a:t>
            </a:r>
            <a:r>
              <a:rPr lang="en-US" altLang="ja-JP" sz="4400" b="1">
                <a:solidFill>
                  <a:srgbClr val="FFFFFF"/>
                </a:solidFill>
                <a:latin typeface="SimHei" charset="0"/>
                <a:ea typeface="MS PGothic" charset="0"/>
                <a:cs typeface="Arial" charset="0"/>
              </a:rPr>
              <a:t>!</a:t>
            </a:r>
            <a:endParaRPr lang="en-US" altLang="zh-CN" sz="4400">
              <a:solidFill>
                <a:srgbClr val="FFFFFF"/>
              </a:solidFill>
              <a:latin typeface="SimHei" charset="0"/>
              <a:ea typeface="MS PGothic" charset="0"/>
              <a:cs typeface="Arial" charset="0"/>
            </a:endParaRPr>
          </a:p>
        </p:txBody>
      </p:sp>
      <p:sp>
        <p:nvSpPr>
          <p:cNvPr id="18" name="Rectangle 18"/>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algn="ctr" eaLnBrk="1" hangingPunct="1">
              <a:defRPr/>
            </a:pPr>
            <a:r>
              <a:rPr lang="zh-CN" altLang="en-US" sz="4000" b="1" dirty="0">
                <a:solidFill>
                  <a:srgbClr val="FFFFFF"/>
                </a:solidFill>
                <a:cs typeface="Arial" charset="0"/>
              </a:rPr>
              <a:t>总原则</a:t>
            </a:r>
            <a:r>
              <a:rPr lang="en-US" sz="4000" b="1" dirty="0">
                <a:solidFill>
                  <a:srgbClr val="FFFFFF"/>
                </a:solidFill>
                <a:cs typeface="Arial" charset="0"/>
              </a:rPr>
              <a:t>: </a:t>
            </a:r>
            <a:r>
              <a:rPr lang="zh-CN" altLang="en-US" sz="4000" b="1" dirty="0">
                <a:solidFill>
                  <a:srgbClr val="FFFFFF"/>
                </a:solidFill>
                <a:cs typeface="Arial" charset="0"/>
              </a:rPr>
              <a:t>罗马书</a:t>
            </a:r>
            <a:r>
              <a:rPr lang="en-US" sz="4000" b="1" dirty="0">
                <a:solidFill>
                  <a:srgbClr val="FFFFFF"/>
                </a:solidFill>
                <a:cs typeface="Arial" charset="0"/>
              </a:rPr>
              <a:t> 12:18</a:t>
            </a:r>
            <a:endParaRPr lang="en-US" sz="4000" dirty="0">
              <a:solidFill>
                <a:srgbClr val="000000"/>
              </a:solidFill>
              <a:cs typeface="Arial" charset="0"/>
            </a:endParaRPr>
          </a:p>
        </p:txBody>
      </p:sp>
    </p:spTree>
    <p:extLst>
      <p:ext uri="{BB962C8B-B14F-4D97-AF65-F5344CB8AC3E}">
        <p14:creationId xmlns:p14="http://schemas.microsoft.com/office/powerpoint/2010/main" val="2101319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3000"/>
                                        <p:tgtEl>
                                          <p:spTgt spid="18"/>
                                        </p:tgtEl>
                                      </p:cBhvr>
                                    </p:animEffect>
                                    <p:anim calcmode="lin" valueType="num">
                                      <p:cBhvr>
                                        <p:cTn id="23" dur="3000" fill="hold"/>
                                        <p:tgtEl>
                                          <p:spTgt spid="18"/>
                                        </p:tgtEl>
                                        <p:attrNameLst>
                                          <p:attrName>ppt_x</p:attrName>
                                        </p:attrNameLst>
                                      </p:cBhvr>
                                      <p:tavLst>
                                        <p:tav tm="0">
                                          <p:val>
                                            <p:strVal val="#ppt_x"/>
                                          </p:val>
                                        </p:tav>
                                        <p:tav tm="100000">
                                          <p:val>
                                            <p:strVal val="#ppt_x"/>
                                          </p:val>
                                        </p:tav>
                                      </p:tavLst>
                                    </p:anim>
                                    <p:anim calcmode="lin" valueType="num">
                                      <p:cBhvr>
                                        <p:cTn id="24" dur="2700" decel="100000" fill="hold"/>
                                        <p:tgtEl>
                                          <p:spTgt spid="18"/>
                                        </p:tgtEl>
                                        <p:attrNameLst>
                                          <p:attrName>ppt_y</p:attrName>
                                        </p:attrNameLst>
                                      </p:cBhvr>
                                      <p:tavLst>
                                        <p:tav tm="0">
                                          <p:val>
                                            <p:strVal val="#ppt_y+1"/>
                                          </p:val>
                                        </p:tav>
                                        <p:tav tm="100000">
                                          <p:val>
                                            <p:strVal val="#ppt_y-.03"/>
                                          </p:val>
                                        </p:tav>
                                      </p:tavLst>
                                    </p:anim>
                                    <p:anim calcmode="lin" valueType="num">
                                      <p:cBhvr>
                                        <p:cTn id="25" dur="300" accel="100000" fill="hold">
                                          <p:stCondLst>
                                            <p:cond delay="27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1034542" y="792163"/>
            <a:ext cx="10178542" cy="3416320"/>
          </a:xfrm>
          <a:prstGeom prst="rect">
            <a:avLst/>
          </a:prstGeom>
          <a:noFill/>
          <a:ln>
            <a:noFill/>
          </a:ln>
          <a:effectLst>
            <a:outerShdw blurRad="63500" dist="38099" dir="2700000" algn="ctr" rotWithShape="0">
              <a:schemeClr val="tx1">
                <a:alpha val="74998"/>
              </a:schemeClr>
            </a:outerShdw>
          </a:effectLst>
        </p:spPr>
        <p:txBody>
          <a:bodyPr wrap="square">
            <a:spAutoFit/>
          </a:bodyPr>
          <a:lstStyle/>
          <a:p>
            <a:pPr algn="ctr">
              <a:defRPr/>
            </a:pPr>
            <a:r>
              <a:rPr lang="zh-CN" altLang="en-US" sz="3600" b="1" dirty="0">
                <a:solidFill>
                  <a:srgbClr val="FFFFFF"/>
                </a:solidFill>
                <a:latin typeface="黑体"/>
                <a:ea typeface="黑体"/>
                <a:cs typeface="黑体"/>
              </a:rPr>
              <a:t>主啊</a:t>
            </a:r>
            <a:r>
              <a:rPr lang="en-US" altLang="zh-CN" sz="3600" b="1" dirty="0">
                <a:solidFill>
                  <a:srgbClr val="FFFFFF"/>
                </a:solidFill>
                <a:latin typeface="黑体"/>
                <a:ea typeface="黑体"/>
                <a:cs typeface="黑体"/>
              </a:rPr>
              <a:t>	</a:t>
            </a:r>
            <a:r>
              <a:rPr lang="zh-CN" altLang="en-US" sz="3600" b="1" dirty="0">
                <a:solidFill>
                  <a:srgbClr val="FFFFFF"/>
                </a:solidFill>
                <a:latin typeface="黑体"/>
                <a:ea typeface="黑体"/>
                <a:cs typeface="黑体"/>
              </a:rPr>
              <a:t>让我们合而为一</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让我们合而为一</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圣灵啊</a:t>
            </a:r>
            <a:r>
              <a:rPr lang="en-US" altLang="zh-CN" sz="3600" b="1" dirty="0">
                <a:solidFill>
                  <a:srgbClr val="FFFFFF"/>
                </a:solidFill>
                <a:latin typeface="黑体"/>
                <a:ea typeface="黑体"/>
                <a:cs typeface="黑体"/>
              </a:rPr>
              <a:t>	</a:t>
            </a:r>
            <a:r>
              <a:rPr lang="zh-CN" altLang="en-US" sz="3600" b="1" dirty="0">
                <a:solidFill>
                  <a:srgbClr val="FFFFFF"/>
                </a:solidFill>
                <a:latin typeface="黑体"/>
                <a:ea typeface="黑体"/>
                <a:cs typeface="黑体"/>
              </a:rPr>
              <a:t>让我们合而为一</a:t>
            </a:r>
            <a:endParaRPr lang="en-US"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愿你爱涌流</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让世界知道</a:t>
            </a:r>
            <a:endParaRPr lang="en-US" altLang="zh-CN" sz="3600" b="1" dirty="0">
              <a:solidFill>
                <a:srgbClr val="FFFFFF"/>
              </a:solidFill>
              <a:latin typeface="黑体"/>
              <a:ea typeface="黑体"/>
              <a:cs typeface="黑体"/>
            </a:endParaRPr>
          </a:p>
          <a:p>
            <a:pPr algn="ctr">
              <a:defRPr/>
            </a:pPr>
            <a:r>
              <a:rPr lang="zh-CN" altLang="en-US" sz="3600" b="1" dirty="0">
                <a:solidFill>
                  <a:srgbClr val="FFFFFF"/>
                </a:solidFill>
                <a:latin typeface="黑体"/>
                <a:ea typeface="黑体"/>
                <a:cs typeface="黑体"/>
              </a:rPr>
              <a:t>我们在你的里面合而为一</a:t>
            </a:r>
            <a:endParaRPr lang="en-US" sz="3600" b="1" dirty="0">
              <a:solidFill>
                <a:srgbClr val="FFFFFF"/>
              </a:solidFill>
              <a:latin typeface="黑体"/>
              <a:ea typeface="黑体"/>
              <a:cs typeface="黑体"/>
            </a:endParaRPr>
          </a:p>
        </p:txBody>
      </p:sp>
    </p:spTree>
    <p:extLst>
      <p:ext uri="{BB962C8B-B14F-4D97-AF65-F5344CB8AC3E}">
        <p14:creationId xmlns:p14="http://schemas.microsoft.com/office/powerpoint/2010/main" val="2273313966"/>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143734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zh-CN" altLang="en-US" dirty="0">
                <a:latin typeface="黑体"/>
                <a:ea typeface="黑体"/>
                <a:cs typeface="黑体"/>
              </a:rPr>
              <a:t>上帝在对你说什么？</a:t>
            </a:r>
            <a:endParaRPr kumimoji="0" lang="en-US" sz="3600" dirty="0">
              <a:latin typeface="黑体"/>
              <a:ea typeface="黑体"/>
              <a:cs typeface="黑体"/>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7" name="Text Box 39"/>
          <p:cNvSpPr txBox="1">
            <a:spLocks noChangeArrowheads="1"/>
          </p:cNvSpPr>
          <p:nvPr/>
        </p:nvSpPr>
        <p:spPr bwMode="auto">
          <a:xfrm>
            <a:off x="3878263" y="29162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effectLst>
                  <a:outerShdw blurRad="38100" dist="38100" dir="2700000" algn="tl">
                    <a:srgbClr val="000000"/>
                  </a:outerShdw>
                </a:effectLst>
                <a:latin typeface="黑体"/>
                <a:ea typeface="黑体"/>
                <a:cs typeface="黑体"/>
              </a:rPr>
              <a:t>b.  </a:t>
            </a:r>
            <a:r>
              <a:rPr lang="zh-CN" altLang="en-US" sz="3200" b="1" dirty="0">
                <a:solidFill>
                  <a:srgbClr val="FFFFFF"/>
                </a:solidFill>
                <a:effectLst>
                  <a:outerShdw blurRad="38100" dist="38100" dir="2700000" algn="tl">
                    <a:srgbClr val="000000"/>
                  </a:outerShdw>
                </a:effectLst>
                <a:latin typeface="黑体"/>
                <a:ea typeface="黑体"/>
                <a:cs typeface="黑体"/>
              </a:rPr>
              <a:t>你自己的生活</a:t>
            </a:r>
            <a:endParaRPr lang="en-US" dirty="0">
              <a:solidFill>
                <a:srgbClr val="BBE0E3"/>
              </a:solidFill>
              <a:effectLst>
                <a:outerShdw blurRad="38100" dist="38100" dir="2700000" algn="tl">
                  <a:srgbClr val="000000"/>
                </a:outerShdw>
              </a:effectLst>
              <a:latin typeface="黑体"/>
              <a:ea typeface="黑体"/>
              <a:cs typeface="黑体"/>
            </a:endParaRPr>
          </a:p>
        </p:txBody>
      </p:sp>
      <p:sp>
        <p:nvSpPr>
          <p:cNvPr id="1154088" name="Text Box 40"/>
          <p:cNvSpPr txBox="1">
            <a:spLocks noChangeArrowheads="1"/>
          </p:cNvSpPr>
          <p:nvPr/>
        </p:nvSpPr>
        <p:spPr bwMode="auto">
          <a:xfrm>
            <a:off x="3878263" y="43640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effectLst>
                  <a:outerShdw blurRad="38100" dist="38100" dir="2700000" algn="tl">
                    <a:srgbClr val="000000"/>
                  </a:outerShdw>
                </a:effectLst>
                <a:latin typeface="黑体"/>
                <a:ea typeface="黑体"/>
                <a:cs typeface="黑体"/>
              </a:rPr>
              <a:t>c.  </a:t>
            </a:r>
            <a:r>
              <a:rPr lang="zh-CN" altLang="en-US" sz="3200" b="1" dirty="0">
                <a:solidFill>
                  <a:srgbClr val="FFFFFF"/>
                </a:solidFill>
                <a:effectLst>
                  <a:outerShdw blurRad="38100" dist="38100" dir="2700000" algn="tl">
                    <a:srgbClr val="000000"/>
                  </a:outerShdw>
                </a:effectLst>
                <a:latin typeface="黑体"/>
                <a:ea typeface="黑体"/>
                <a:cs typeface="黑体"/>
              </a:rPr>
              <a:t>帮助他人</a:t>
            </a:r>
            <a:endParaRPr lang="en-US" sz="3200" b="1" dirty="0">
              <a:solidFill>
                <a:srgbClr val="FFFFFF"/>
              </a:solidFill>
              <a:effectLst>
                <a:outerShdw blurRad="38100" dist="38100" dir="2700000" algn="tl">
                  <a:srgbClr val="000000"/>
                </a:outerShdw>
              </a:effectLst>
              <a:latin typeface="黑体"/>
              <a:ea typeface="黑体"/>
              <a:cs typeface="黑体"/>
            </a:endParaRPr>
          </a:p>
        </p:txBody>
      </p:sp>
      <p:sp>
        <p:nvSpPr>
          <p:cNvPr id="1154054" name="Text Box 6"/>
          <p:cNvSpPr txBox="1">
            <a:spLocks noChangeArrowheads="1"/>
          </p:cNvSpPr>
          <p:nvPr/>
        </p:nvSpPr>
        <p:spPr bwMode="auto">
          <a:xfrm>
            <a:off x="3878263" y="1468438"/>
            <a:ext cx="4808537" cy="584775"/>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effectLst>
                  <a:outerShdw blurRad="38100" dist="38100" dir="2700000" algn="tl">
                    <a:srgbClr val="000000"/>
                  </a:outerShdw>
                </a:effectLst>
                <a:latin typeface="黑体"/>
                <a:ea typeface="黑体"/>
                <a:cs typeface="黑体"/>
              </a:rPr>
              <a:t>a.  </a:t>
            </a:r>
            <a:r>
              <a:rPr lang="zh-CN" altLang="en-US" sz="3200" b="1" dirty="0">
                <a:solidFill>
                  <a:srgbClr val="FFFFFF"/>
                </a:solidFill>
                <a:effectLst>
                  <a:outerShdw blurRad="38100" dist="38100" dir="2700000" algn="tl">
                    <a:srgbClr val="000000"/>
                  </a:outerShdw>
                </a:effectLst>
                <a:latin typeface="黑体"/>
                <a:ea typeface="黑体"/>
                <a:cs typeface="黑体"/>
              </a:rPr>
              <a:t>教会肢体</a:t>
            </a:r>
            <a:endParaRPr lang="en-US" sz="3200" b="1" dirty="0">
              <a:solidFill>
                <a:srgbClr val="FFFFFF"/>
              </a:solidFill>
              <a:effectLst>
                <a:outerShdw blurRad="38100" dist="38100" dir="2700000" algn="tl">
                  <a:srgbClr val="000000"/>
                </a:outerShdw>
              </a:effectLst>
              <a:latin typeface="黑体"/>
              <a:ea typeface="黑体"/>
              <a:cs typeface="黑体"/>
            </a:endParaRPr>
          </a:p>
        </p:txBody>
      </p:sp>
    </p:spTree>
    <p:extLst>
      <p:ext uri="{BB962C8B-B14F-4D97-AF65-F5344CB8AC3E}">
        <p14:creationId xmlns:p14="http://schemas.microsoft.com/office/powerpoint/2010/main" val="90946440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7352032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5757603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476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1017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2271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2848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7615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479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4118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205412"/>
            <a:ext cx="9144001" cy="2246769"/>
          </a:xfrm>
          <a:prstGeom prst="rect">
            <a:avLst/>
          </a:prstGeom>
        </p:spPr>
        <p:txBody>
          <a:bodyPr wrap="square">
            <a:spAutoFit/>
          </a:bodyPr>
          <a:lstStyle/>
          <a:p>
            <a:pPr lvl="0" algn="ctr" defTabSz="457177" eaLnBrk="1" fontAlgn="auto" hangingPunct="1">
              <a:spcBef>
                <a:spcPts val="0"/>
              </a:spcBef>
              <a:spcAft>
                <a:spcPts val="0"/>
              </a:spcAft>
              <a:defRPr/>
            </a:pP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耶稣来到该撒利亚．腓立比的地区，就问自己的门徒：“人说人子是谁？”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14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他们回答：“有人说是施洗的约翰，有人说是以利亚，也有人说是耶利米，或是先知里的一位。” </a:t>
            </a:r>
            <a:b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b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15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他问他们：“你们说我是谁？”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16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西门．彼得回答：“你是基督，是永生 神的儿子。”</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algn="ctr" defTabSz="457177" eaLnBrk="1" fontAlgn="auto" hangingPunct="1">
              <a:spcBef>
                <a:spcPts val="0"/>
              </a:spcBef>
              <a:spcAft>
                <a:spcPts val="0"/>
              </a:spcAft>
              <a:defRPr/>
            </a:pPr>
            <a:r>
              <a:rPr lang="ko-KR" altLang="en-US" sz="2800" b="1" dirty="0" err="1">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马太</a:t>
            </a: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a:t>
            </a:r>
            <a:r>
              <a:rPr lang="en-SG" sz="20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CNV</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29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4354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6600" dirty="0">
                <a:latin typeface="Arial" charset="0"/>
                <a:ea typeface="Osaka" charset="0"/>
                <a:cs typeface="Arial" charset="0"/>
              </a:rPr>
              <a:t>Camel through a needle (Matt 19:24)</a:t>
            </a:r>
          </a:p>
        </p:txBody>
      </p:sp>
      <p:pic>
        <p:nvPicPr>
          <p:cNvPr id="3" name="Picture 2">
            <a:extLst>
              <a:ext uri="{FF2B5EF4-FFF2-40B4-BE49-F238E27FC236}">
                <a16:creationId xmlns:a16="http://schemas.microsoft.com/office/drawing/2014/main" id="{FE27423E-A68B-204C-976F-3FECB91B4749}"/>
              </a:ext>
            </a:extLst>
          </p:cNvPr>
          <p:cNvPicPr>
            <a:picLocks noChangeAspect="1"/>
          </p:cNvPicPr>
          <p:nvPr/>
        </p:nvPicPr>
        <p:blipFill>
          <a:blip r:embed="rId2"/>
          <a:stretch>
            <a:fillRect/>
          </a:stretch>
        </p:blipFill>
        <p:spPr>
          <a:xfrm>
            <a:off x="208359" y="0"/>
            <a:ext cx="8727281" cy="6858000"/>
          </a:xfrm>
          <a:prstGeom prst="rect">
            <a:avLst/>
          </a:prstGeom>
        </p:spPr>
      </p:pic>
    </p:spTree>
    <p:extLst>
      <p:ext uri="{BB962C8B-B14F-4D97-AF65-F5344CB8AC3E}">
        <p14:creationId xmlns:p14="http://schemas.microsoft.com/office/powerpoint/2010/main" val="30379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4849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152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7056226"/>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3779912" y="260648"/>
            <a:ext cx="3816424" cy="1896864"/>
          </a:xfrm>
        </p:spPr>
        <p:txBody>
          <a:bodyPr/>
          <a:lstStyle/>
          <a:p>
            <a:pPr eaLnBrk="1" hangingPunct="1">
              <a:defRPr/>
            </a:pPr>
            <a:r>
              <a:rPr lang="zh-CN" altLang="en-US" sz="4800" dirty="0">
                <a:latin typeface="SimHei" pitchFamily="49" charset="-122"/>
                <a:ea typeface="SimHei" pitchFamily="49" charset="-122"/>
              </a:rPr>
              <a:t>一个字面，</a:t>
            </a:r>
            <a:br>
              <a:rPr lang="en-US" altLang="zh-CN" sz="4800" dirty="0">
                <a:latin typeface="SimHei" pitchFamily="49" charset="-122"/>
                <a:ea typeface="SimHei" pitchFamily="49" charset="-122"/>
              </a:rPr>
            </a:br>
            <a:r>
              <a:rPr lang="zh-CN" altLang="en-US" sz="4800" dirty="0">
                <a:latin typeface="SimHei" pitchFamily="49" charset="-122"/>
                <a:ea typeface="SimHei" pitchFamily="49" charset="-122"/>
              </a:rPr>
              <a:t>政治王国</a:t>
            </a:r>
            <a:endParaRPr lang="en-US" sz="4800" b="1" dirty="0">
              <a:effectLst>
                <a:outerShdw blurRad="38100" dist="38100" dir="2700000" algn="tl">
                  <a:srgbClr val="FFFFFF"/>
                </a:outerShdw>
              </a:effectLst>
              <a:latin typeface="SimHei" pitchFamily="49" charset="-122"/>
              <a:ea typeface="SimHei" pitchFamily="49" charset="-122"/>
              <a:cs typeface="+mj-cs"/>
            </a:endParaRPr>
          </a:p>
        </p:txBody>
      </p:sp>
      <p:sp>
        <p:nvSpPr>
          <p:cNvPr id="24580" name="Rectangle 4"/>
          <p:cNvSpPr>
            <a:spLocks noGrp="1" noChangeArrowheads="1"/>
          </p:cNvSpPr>
          <p:nvPr>
            <p:ph idx="1"/>
          </p:nvPr>
        </p:nvSpPr>
        <p:spPr>
          <a:xfrm>
            <a:off x="89208" y="188640"/>
            <a:ext cx="3779912" cy="6336704"/>
          </a:xfrm>
        </p:spPr>
        <p:txBody>
          <a:bodyPr anchor="t"/>
          <a:lstStyle/>
          <a:p>
            <a:pPr marL="0" indent="0" algn="ctr" eaLnBrk="1" hangingPunct="1">
              <a:buNone/>
              <a:defRPr/>
            </a:pPr>
            <a:r>
              <a:rPr lang="zh-CN" altLang="en-US" b="1" i="1" dirty="0">
                <a:solidFill>
                  <a:schemeClr val="bg1"/>
                </a:solidFill>
                <a:effectLst>
                  <a:glow rad="177800">
                    <a:schemeClr val="tx1">
                      <a:alpha val="75000"/>
                    </a:schemeClr>
                  </a:glow>
                  <a:outerShdw blurRad="50800" dist="88900" dir="2700000" algn="tl" rotWithShape="0">
                    <a:srgbClr val="000000"/>
                  </a:outerShdw>
                </a:effectLst>
                <a:cs typeface="+mn-cs"/>
              </a:rPr>
              <a:t> </a:t>
            </a:r>
            <a:r>
              <a:rPr lang="en-US" b="1" baseline="30000" dirty="0">
                <a:solidFill>
                  <a:schemeClr val="bg1"/>
                </a:solidFill>
                <a:effectLst>
                  <a:glow rad="177800">
                    <a:schemeClr val="tx1"/>
                  </a:glow>
                </a:effectLst>
                <a:latin typeface="SimHei" pitchFamily="49" charset="-122"/>
                <a:ea typeface="SimHei" pitchFamily="49" charset="-122"/>
              </a:rPr>
              <a:t>28</a:t>
            </a:r>
            <a:r>
              <a:rPr lang="en-US" b="1" dirty="0">
                <a:solidFill>
                  <a:schemeClr val="bg1"/>
                </a:solidFill>
                <a:effectLst>
                  <a:glow rad="177800">
                    <a:schemeClr val="tx1"/>
                  </a:glow>
                </a:effectLst>
                <a:latin typeface="SimHei" pitchFamily="49" charset="-122"/>
                <a:ea typeface="SimHei" pitchFamily="49" charset="-122"/>
              </a:rPr>
              <a:t> </a:t>
            </a:r>
            <a:r>
              <a:rPr lang="zh-CN" altLang="en-US" b="1" dirty="0">
                <a:solidFill>
                  <a:schemeClr val="bg1"/>
                </a:solidFill>
                <a:effectLst>
                  <a:glow rad="177800">
                    <a:schemeClr val="tx1"/>
                  </a:glow>
                </a:effectLst>
                <a:latin typeface="SimHei" pitchFamily="49" charset="-122"/>
                <a:ea typeface="SimHei" pitchFamily="49" charset="-122"/>
              </a:rPr>
              <a:t>耶稣对他们说：</a:t>
            </a: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我实在告诉你们，到了万物更新，人子坐在他荣耀的宝座上的时候，你们这些跟从我的人，也会坐在十二个宝座上，审判以色列的十二个支派。</a:t>
            </a:r>
            <a:r>
              <a:rPr lang="en-US" altLang="zh-CN" b="1" dirty="0">
                <a:solidFill>
                  <a:schemeClr val="bg1"/>
                </a:solidFill>
                <a:effectLst>
                  <a:glow rad="177800">
                    <a:schemeClr val="tx1"/>
                  </a:glow>
                </a:effectLst>
                <a:latin typeface="SimHei" pitchFamily="49" charset="-122"/>
                <a:ea typeface="SimHei" pitchFamily="49" charset="-122"/>
              </a:rPr>
              <a:t>”</a:t>
            </a:r>
          </a:p>
          <a:p>
            <a:pPr marL="0" indent="0" algn="ctr" eaLnBrk="1" hangingPunct="1">
              <a:buNone/>
              <a:defRPr/>
            </a:pPr>
            <a:r>
              <a:rPr lang="en-US" altLang="zh-CN" b="1" dirty="0">
                <a:solidFill>
                  <a:schemeClr val="bg1"/>
                </a:solidFill>
                <a:effectLst>
                  <a:glow rad="177800">
                    <a:schemeClr val="tx1"/>
                  </a:glow>
                </a:effectLst>
                <a:latin typeface="SimHei" pitchFamily="49" charset="-122"/>
                <a:ea typeface="SimHei" pitchFamily="49" charset="-122"/>
              </a:rPr>
              <a:t>(</a:t>
            </a:r>
            <a:r>
              <a:rPr lang="zh-CN" altLang="en-US" b="1" dirty="0">
                <a:solidFill>
                  <a:schemeClr val="bg1"/>
                </a:solidFill>
                <a:effectLst>
                  <a:glow rad="177800">
                    <a:schemeClr val="tx1"/>
                  </a:glow>
                </a:effectLst>
                <a:latin typeface="SimHei" pitchFamily="49" charset="-122"/>
                <a:ea typeface="SimHei" pitchFamily="49" charset="-122"/>
              </a:rPr>
              <a:t>马太</a:t>
            </a:r>
            <a:r>
              <a:rPr lang="en-US" altLang="zh-CN" b="1" dirty="0">
                <a:solidFill>
                  <a:schemeClr val="bg1"/>
                </a:solidFill>
                <a:effectLst>
                  <a:glow rad="177800">
                    <a:schemeClr val="tx1"/>
                  </a:glow>
                </a:effectLst>
                <a:latin typeface="SimHei" pitchFamily="49" charset="-122"/>
                <a:ea typeface="SimHei" pitchFamily="49" charset="-122"/>
              </a:rPr>
              <a:t> 19:28 </a:t>
            </a:r>
            <a:r>
              <a:rPr lang="zh-CN" altLang="en-US" b="1" dirty="0">
                <a:solidFill>
                  <a:schemeClr val="bg1"/>
                </a:solidFill>
                <a:effectLst>
                  <a:glow rad="177800">
                    <a:schemeClr val="tx1"/>
                  </a:glow>
                </a:effectLst>
                <a:latin typeface="SimHei" pitchFamily="49" charset="-122"/>
                <a:ea typeface="SimHei" pitchFamily="49" charset="-122"/>
              </a:rPr>
              <a:t>新译本</a:t>
            </a:r>
            <a:r>
              <a:rPr lang="en-US" altLang="zh-CN" b="1" dirty="0">
                <a:solidFill>
                  <a:schemeClr val="bg1"/>
                </a:solidFill>
                <a:effectLst>
                  <a:glow rad="177800">
                    <a:schemeClr val="tx1"/>
                  </a:glow>
                </a:effectLst>
                <a:latin typeface="SimHei" pitchFamily="49" charset="-122"/>
                <a:ea typeface="SimHei" pitchFamily="49" charset="-122"/>
              </a:rPr>
              <a:t>)</a:t>
            </a:r>
            <a:endParaRPr lang="en-US" sz="2800" b="1" i="1" dirty="0">
              <a:solidFill>
                <a:schemeClr val="bg1"/>
              </a:solidFill>
              <a:effectLst>
                <a:glow rad="177800">
                  <a:schemeClr val="tx1"/>
                </a:glow>
              </a:effectLst>
              <a:cs typeface="+mn-cs"/>
            </a:endParaRPr>
          </a:p>
        </p:txBody>
      </p:sp>
    </p:spTree>
    <p:extLst>
      <p:ext uri="{BB962C8B-B14F-4D97-AF65-F5344CB8AC3E}">
        <p14:creationId xmlns:p14="http://schemas.microsoft.com/office/powerpoint/2010/main" val="29012414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Effect transition="in" filter="circle(in)">
                                      <p:cBhvr>
                                        <p:cTn id="12" dur="2000"/>
                                        <p:tgtEl>
                                          <p:spTgt spid="245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535333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马太</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7588161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0692"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dirty="0">
                <a:solidFill>
                  <a:srgbClr val="FFFFFF"/>
                </a:solidFill>
                <a:latin typeface="KaiTi" pitchFamily="49" charset="-122"/>
                <a:ea typeface="KaiTi" pitchFamily="49" charset="-122"/>
                <a:cs typeface="Times New Roman" charset="0"/>
              </a:rPr>
              <a:t>大綱</a:t>
            </a:r>
            <a:endParaRPr lang="en-US" b="1" dirty="0">
              <a:solidFill>
                <a:srgbClr val="FFFFFF"/>
              </a:solidFill>
              <a:latin typeface="KaiTi" pitchFamily="49" charset="-122"/>
              <a:ea typeface="KaiTi" pitchFamily="49" charset="-122"/>
              <a:cs typeface="Times New Roman" charset="0"/>
            </a:endParaRPr>
          </a:p>
        </p:txBody>
      </p:sp>
      <p:sp>
        <p:nvSpPr>
          <p:cNvPr id="370693"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73</a:t>
            </a: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altLang="zh-CN" b="1" dirty="0">
              <a:solidFill>
                <a:srgbClr val="FFFFFF"/>
              </a:solidFill>
              <a:latin typeface="楷体" pitchFamily="49" charset="-122"/>
              <a:ea typeface="楷体" pitchFamily="49" charset="-122"/>
            </a:endParaRPr>
          </a:p>
          <a:p>
            <a:pPr algn="ctr" eaLnBrk="1" hangingPunct="1"/>
            <a:r>
              <a:rPr lang="en-US" altLang="zh-CN" b="1" dirty="0">
                <a:solidFill>
                  <a:srgbClr val="FFFFFF"/>
                </a:solidFill>
                <a:latin typeface="楷体" pitchFamily="49" charset="-122"/>
                <a:ea typeface="楷体" pitchFamily="49" charset="-122"/>
              </a:rPr>
              <a:t>IV. (11:1–16:12) 基督</a:t>
            </a:r>
            <a:r>
              <a:rPr lang="zh-CN" altLang="en-US" b="1" dirty="0">
                <a:solidFill>
                  <a:srgbClr val="FFFFFF"/>
                </a:solidFill>
                <a:latin typeface="楷体" pitchFamily="49" charset="-122"/>
                <a:ea typeface="楷体" pitchFamily="49" charset="-122"/>
              </a:rPr>
              <a:t>喻言祂将被拒</a:t>
            </a:r>
            <a:r>
              <a:rPr lang="zh-TW" altLang="en-US" b="1" dirty="0">
                <a:solidFill>
                  <a:srgbClr val="FFFFFF"/>
                </a:solidFill>
                <a:latin typeface="楷体" pitchFamily="49" charset="-122"/>
                <a:ea typeface="楷体" pitchFamily="49" charset="-122"/>
              </a:rPr>
              <a:t>絕為彌賽亞</a:t>
            </a:r>
            <a:r>
              <a:rPr lang="zh-CN" altLang="en-US" b="1" dirty="0">
                <a:solidFill>
                  <a:srgbClr val="FFFFFF"/>
                </a:solidFill>
                <a:latin typeface="楷体" pitchFamily="49" charset="-122"/>
                <a:ea typeface="楷体" pitchFamily="49" charset="-122"/>
              </a:rPr>
              <a:t>，</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最终死在十</a:t>
            </a:r>
            <a:endParaRPr lang="en-US" altLang="zh-CN" b="1" dirty="0">
              <a:solidFill>
                <a:srgbClr val="FFFFFF"/>
              </a:solidFill>
              <a:latin typeface="楷体" pitchFamily="49" charset="-122"/>
              <a:ea typeface="楷体" pitchFamily="49" charset="-122"/>
            </a:endParaRPr>
          </a:p>
          <a:p>
            <a:pPr algn="ctr" eaLnBrk="1" hangingPunct="1"/>
            <a:r>
              <a:rPr lang="zh-TW" altLang="en-US" b="1" dirty="0">
                <a:solidFill>
                  <a:srgbClr val="FFFFFF"/>
                </a:solidFill>
                <a:latin typeface="楷体" pitchFamily="49" charset="-122"/>
                <a:ea typeface="楷体" pitchFamily="49" charset="-122"/>
              </a:rPr>
              <a:t>   </a:t>
            </a:r>
            <a:r>
              <a:rPr lang="zh-CN" altLang="en-US" b="1" dirty="0">
                <a:solidFill>
                  <a:srgbClr val="FFFFFF"/>
                </a:solidFill>
                <a:latin typeface="楷体" pitchFamily="49" charset="-122"/>
                <a:ea typeface="楷体" pitchFamily="49" charset="-122"/>
              </a:rPr>
              <a:t>字架上。而祂一直教</a:t>
            </a:r>
            <a:r>
              <a:rPr lang="zh-TW" altLang="en-US" b="1" dirty="0">
                <a:solidFill>
                  <a:srgbClr val="FFFFFF"/>
                </a:solidFill>
                <a:latin typeface="楷体" pitchFamily="49" charset="-122"/>
                <a:ea typeface="楷体" pitchFamily="49" charset="-122"/>
              </a:rPr>
              <a:t>導</a:t>
            </a:r>
            <a:r>
              <a:rPr lang="zh-CN" altLang="en-US" b="1" dirty="0">
                <a:solidFill>
                  <a:srgbClr val="FFFFFF"/>
                </a:solidFill>
                <a:latin typeface="楷体" pitchFamily="49" charset="-122"/>
                <a:ea typeface="楷体" pitchFamily="49" charset="-122"/>
              </a:rPr>
              <a:t>将有新的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度再降</a:t>
            </a:r>
            <a:r>
              <a:rPr lang="zh-TW" altLang="en-US" b="1" dirty="0">
                <a:solidFill>
                  <a:srgbClr val="FFFFFF"/>
                </a:solidFill>
                <a:latin typeface="楷体" pitchFamily="49" charset="-122"/>
                <a:ea typeface="楷体" pitchFamily="49" charset="-122"/>
              </a:rPr>
              <a:t>臨</a:t>
            </a:r>
            <a:r>
              <a:rPr lang="zh-CN" altLang="en-US" b="1" dirty="0">
                <a:solidFill>
                  <a:srgbClr val="FFFFFF"/>
                </a:solidFill>
                <a:latin typeface="楷体" pitchFamily="49" charset="-122"/>
                <a:ea typeface="楷体" pitchFamily="49" charset="-122"/>
              </a:rPr>
              <a:t>，福音要</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给外邦人。</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370695"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dirty="0">
                <a:solidFill>
                  <a:srgbClr val="FFFFFF"/>
                </a:solidFill>
                <a:latin typeface="楷体" pitchFamily="49" charset="-122"/>
                <a:ea typeface="楷体" pitchFamily="49" charset="-122"/>
              </a:rPr>
              <a:t>V. (16:13–20:34) 耶稣</a:t>
            </a:r>
            <a:r>
              <a:rPr lang="zh-CN" altLang="en-US" b="1" dirty="0">
                <a:solidFill>
                  <a:srgbClr val="FFFFFF"/>
                </a:solidFill>
                <a:latin typeface="楷体" pitchFamily="49" charset="-122"/>
                <a:ea typeface="楷体" pitchFamily="49" charset="-122"/>
              </a:rPr>
              <a:t>在</a:t>
            </a:r>
            <a:r>
              <a:rPr lang="zh-TW" altLang="en-US" b="1" dirty="0">
                <a:solidFill>
                  <a:srgbClr val="FFFFFF"/>
                </a:solidFill>
                <a:latin typeface="楷体" pitchFamily="49" charset="-122"/>
                <a:ea typeface="楷体" pitchFamily="49" charset="-122"/>
              </a:rPr>
              <a:t>離</a:t>
            </a:r>
            <a:r>
              <a:rPr lang="zh-CN" altLang="en-US" b="1" dirty="0">
                <a:solidFill>
                  <a:srgbClr val="FFFFFF"/>
                </a:solidFill>
                <a:latin typeface="楷体" pitchFamily="49" charset="-122"/>
                <a:ea typeface="楷体" pitchFamily="49" charset="-122"/>
              </a:rPr>
              <a:t>世前，把祂的</a:t>
            </a:r>
            <a:r>
              <a:rPr lang="zh-TW" altLang="en-US" b="1" dirty="0">
                <a:solidFill>
                  <a:srgbClr val="FFFFFF"/>
                </a:solidFill>
                <a:latin typeface="楷体" pitchFamily="49" charset="-122"/>
                <a:ea typeface="楷体" pitchFamily="49" charset="-122"/>
              </a:rPr>
              <a:t>權</a:t>
            </a:r>
            <a:r>
              <a:rPr lang="zh-CN" altLang="en-US" b="1" dirty="0">
                <a:solidFill>
                  <a:srgbClr val="FFFFFF"/>
                </a:solidFill>
                <a:latin typeface="楷体" pitchFamily="49" charset="-122"/>
                <a:ea typeface="楷体" pitchFamily="49" charset="-122"/>
              </a:rPr>
              <a:t>柄托付给祂的</a:t>
            </a:r>
            <a:r>
              <a:rPr lang="zh-TW" altLang="en-US" b="1" dirty="0">
                <a:solidFill>
                  <a:srgbClr val="FFFFFF"/>
                </a:solidFill>
                <a:latin typeface="楷体" pitchFamily="49" charset="-122"/>
                <a:ea typeface="楷体" pitchFamily="49" charset="-122"/>
              </a:rPr>
              <a:t>門</a:t>
            </a:r>
            <a:r>
              <a:rPr lang="zh-CN" altLang="en-US" b="1" dirty="0">
                <a:solidFill>
                  <a:srgbClr val="FFFFFF"/>
                </a:solidFill>
                <a:latin typeface="楷体" pitchFamily="49" charset="-122"/>
                <a:ea typeface="楷体" pitchFamily="49" charset="-122"/>
              </a:rPr>
              <a:t>徒将福音遍</a:t>
            </a:r>
            <a:r>
              <a:rPr lang="zh-TW" altLang="en-US" b="1" dirty="0">
                <a:solidFill>
                  <a:srgbClr val="FFFFFF"/>
                </a:solidFill>
                <a:latin typeface="楷体" pitchFamily="49" charset="-122"/>
                <a:ea typeface="楷体" pitchFamily="49" charset="-122"/>
              </a:rPr>
              <a:t>傳</a:t>
            </a:r>
            <a:r>
              <a:rPr lang="zh-CN" altLang="en-US" b="1" dirty="0">
                <a:solidFill>
                  <a:srgbClr val="FFFFFF"/>
                </a:solidFill>
                <a:latin typeface="楷体" pitchFamily="49" charset="-122"/>
                <a:ea typeface="楷体" pitchFamily="49" charset="-122"/>
              </a:rPr>
              <a:t>。</a:t>
            </a:r>
          </a:p>
          <a:p>
            <a:pPr algn="ctr" eaLnBrk="1" hangingPunct="1"/>
            <a:endParaRPr lang="en-US" b="1" dirty="0">
              <a:solidFill>
                <a:srgbClr val="FFFFFF"/>
              </a:solidFill>
              <a:cs typeface="Times New Roman" charset="0"/>
            </a:endParaRPr>
          </a:p>
        </p:txBody>
      </p:sp>
      <p:sp>
        <p:nvSpPr>
          <p:cNvPr id="134150" name="Text Box 6"/>
          <p:cNvSpPr txBox="1">
            <a:spLocks noChangeArrowheads="1"/>
          </p:cNvSpPr>
          <p:nvPr/>
        </p:nvSpPr>
        <p:spPr bwMode="auto">
          <a:xfrm>
            <a:off x="-36513" y="4821138"/>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dirty="0">
                <a:solidFill>
                  <a:srgbClr val="FFFFFF"/>
                </a:solidFill>
                <a:latin typeface="楷体" pitchFamily="49" charset="-122"/>
                <a:ea typeface="楷体" pitchFamily="49" charset="-122"/>
              </a:rPr>
              <a:t>VI. (21–27</a:t>
            </a:r>
            <a:r>
              <a:rPr lang="zh-TW" altLang="en-US" b="1" dirty="0">
                <a:solidFill>
                  <a:srgbClr val="FFFFFF"/>
                </a:solidFill>
                <a:latin typeface="楷体" pitchFamily="49" charset="-122"/>
                <a:ea typeface="楷体" pitchFamily="49" charset="-122"/>
              </a:rPr>
              <a:t>章</a:t>
            </a:r>
            <a:r>
              <a:rPr lang="en-US" altLang="zh-CN" b="1" dirty="0">
                <a:solidFill>
                  <a:srgbClr val="FFFFFF"/>
                </a:solidFill>
                <a:latin typeface="楷体" pitchFamily="49" charset="-122"/>
                <a:ea typeface="楷体" pitchFamily="49" charset="-122"/>
              </a:rPr>
              <a:t>) 耶</a:t>
            </a:r>
            <a:r>
              <a:rPr lang="zh-TW" altLang="en-US" b="1" dirty="0">
                <a:solidFill>
                  <a:srgbClr val="FFFFFF"/>
                </a:solidFill>
                <a:latin typeface="楷体" pitchFamily="49" charset="-122"/>
                <a:ea typeface="楷体" pitchFamily="49" charset="-122"/>
              </a:rPr>
              <a:t>除穌</a:t>
            </a:r>
            <a:r>
              <a:rPr lang="zh-CN" altLang="en-US" b="1" dirty="0">
                <a:solidFill>
                  <a:srgbClr val="FFFFFF"/>
                </a:solidFill>
                <a:latin typeface="楷体" pitchFamily="49" charset="-122"/>
                <a:ea typeface="楷体" pitchFamily="49" charset="-122"/>
              </a:rPr>
              <a:t>降世，被拒绝</a:t>
            </a:r>
            <a:r>
              <a:rPr lang="zh-TW" altLang="en-US" b="1" dirty="0">
                <a:solidFill>
                  <a:srgbClr val="FFFFFF"/>
                </a:solidFill>
                <a:latin typeface="楷体" pitchFamily="49" charset="-122"/>
                <a:ea typeface="楷体" pitchFamily="49" charset="-122"/>
              </a:rPr>
              <a:t>為</a:t>
            </a:r>
            <a:r>
              <a:rPr lang="zh-CN" altLang="en-US" b="1" dirty="0">
                <a:solidFill>
                  <a:srgbClr val="FFFFFF"/>
                </a:solidFill>
                <a:latin typeface="楷体" pitchFamily="49" charset="-122"/>
                <a:ea typeface="楷体" pitchFamily="49" charset="-122"/>
              </a:rPr>
              <a:t>以色列君王，</a:t>
            </a:r>
            <a:r>
              <a:rPr lang="zh-TW" altLang="en-US" b="1" dirty="0">
                <a:solidFill>
                  <a:srgbClr val="FFFFFF"/>
                </a:solidFill>
                <a:latin typeface="楷体" pitchFamily="49" charset="-122"/>
                <a:ea typeface="楷体" pitchFamily="49" charset="-122"/>
              </a:rPr>
              <a:t>並</a:t>
            </a:r>
            <a:r>
              <a:rPr lang="zh-CN" altLang="en-US" b="1" dirty="0">
                <a:solidFill>
                  <a:srgbClr val="FFFFFF"/>
                </a:solidFill>
                <a:latin typeface="楷体" pitchFamily="49" charset="-122"/>
                <a:ea typeface="楷体" pitchFamily="49" charset="-122"/>
              </a:rPr>
              <a:t>代死被钉在十架上。而祂的</a:t>
            </a:r>
            <a:r>
              <a:rPr lang="zh-TW" altLang="en-US" b="1" dirty="0">
                <a:solidFill>
                  <a:srgbClr val="FFFFFF"/>
                </a:solidFill>
                <a:latin typeface="楷体" pitchFamily="49" charset="-122"/>
                <a:ea typeface="楷体" pitchFamily="49" charset="-122"/>
              </a:rPr>
              <a:t>國</a:t>
            </a:r>
            <a:r>
              <a:rPr lang="zh-CN" altLang="en-US" b="1" dirty="0">
                <a:solidFill>
                  <a:srgbClr val="FFFFFF"/>
                </a:solidFill>
                <a:latin typeface="楷体" pitchFamily="49" charset="-122"/>
                <a:ea typeface="楷体" pitchFamily="49" charset="-122"/>
              </a:rPr>
              <a:t>度延</a:t>
            </a:r>
            <a:r>
              <a:rPr lang="zh-TW" altLang="en-US" b="1" dirty="0">
                <a:solidFill>
                  <a:srgbClr val="FFFFFF"/>
                </a:solidFill>
                <a:latin typeface="楷体" pitchFamily="49" charset="-122"/>
                <a:ea typeface="楷体" pitchFamily="49" charset="-122"/>
              </a:rPr>
              <a:t>後</a:t>
            </a:r>
            <a:r>
              <a:rPr lang="zh-CN" altLang="en-US" b="1" dirty="0">
                <a:solidFill>
                  <a:srgbClr val="FFFFFF"/>
                </a:solidFill>
                <a:latin typeface="楷体" pitchFamily="49" charset="-122"/>
                <a:ea typeface="楷体" pitchFamily="49" charset="-122"/>
              </a:rPr>
              <a:t>是</a:t>
            </a:r>
            <a:r>
              <a:rPr lang="zh-TW" altLang="en-US" b="1" dirty="0">
                <a:solidFill>
                  <a:srgbClr val="FFFFFF"/>
                </a:solidFill>
                <a:latin typeface="楷体" pitchFamily="49" charset="-122"/>
                <a:ea typeface="楷体" pitchFamily="49" charset="-122"/>
              </a:rPr>
              <a:t>為</a:t>
            </a:r>
            <a:r>
              <a:rPr lang="zh-CN" altLang="en-US" b="1" dirty="0">
                <a:solidFill>
                  <a:srgbClr val="FFFFFF"/>
                </a:solidFill>
                <a:latin typeface="楷体" pitchFamily="49" charset="-122"/>
                <a:ea typeface="楷体" pitchFamily="49" charset="-122"/>
              </a:rPr>
              <a:t>了</a:t>
            </a:r>
            <a:r>
              <a:rPr lang="zh-TW" altLang="en-US" b="1" dirty="0">
                <a:solidFill>
                  <a:srgbClr val="FFFFFF"/>
                </a:solidFill>
                <a:latin typeface="楷体" pitchFamily="49" charset="-122"/>
                <a:ea typeface="楷体" pitchFamily="49" charset="-122"/>
              </a:rPr>
              <a:t>讓</a:t>
            </a:r>
            <a:r>
              <a:rPr lang="zh-CN" altLang="en-US" b="1" dirty="0">
                <a:solidFill>
                  <a:srgbClr val="FFFFFF"/>
                </a:solidFill>
                <a:latin typeface="楷体" pitchFamily="49" charset="-122"/>
                <a:ea typeface="楷体" pitchFamily="49" charset="-122"/>
              </a:rPr>
              <a:t>更多人得救。</a:t>
            </a:r>
            <a:endParaRPr lang="en-US" altLang="zh-CN" b="1" dirty="0">
              <a:solidFill>
                <a:srgbClr val="FFFFFF"/>
              </a:solidFill>
              <a:latin typeface="楷体" pitchFamily="49" charset="-122"/>
              <a:ea typeface="楷体" pitchFamily="49" charset="-122"/>
            </a:endParaRPr>
          </a:p>
          <a:p>
            <a:pPr algn="ctr" eaLnBrk="1" hangingPunct="1"/>
            <a:endParaRPr lang="en-US" b="1" dirty="0">
              <a:solidFill>
                <a:srgbClr val="FFFFFF"/>
              </a:solidFill>
              <a:cs typeface="Times New Roman" charset="0"/>
            </a:endParaRPr>
          </a:p>
        </p:txBody>
      </p:sp>
      <p:sp>
        <p:nvSpPr>
          <p:cNvPr id="2" name="Title 1"/>
          <p:cNvSpPr>
            <a:spLocks noGrp="1"/>
          </p:cNvSpPr>
          <p:nvPr>
            <p:ph type="title" idx="4294967295"/>
          </p:nvPr>
        </p:nvSpPr>
        <p:spPr>
          <a:xfrm>
            <a:off x="539552" y="692696"/>
            <a:ext cx="8229600" cy="725487"/>
          </a:xfrm>
        </p:spPr>
        <p:txBody>
          <a:bodyPr/>
          <a:lstStyle/>
          <a:p>
            <a:pPr algn="l">
              <a:defRPr/>
            </a:pPr>
            <a:r>
              <a:rPr lang="zh-TW" altLang="en-US" sz="2400" b="1" dirty="0">
                <a:solidFill>
                  <a:schemeClr val="bg1"/>
                </a:solidFill>
                <a:cs typeface="Times New Roman" charset="0"/>
              </a:rPr>
              <a:t>                                       </a:t>
            </a:r>
            <a:r>
              <a:rPr lang="en-US" sz="2400" b="1" dirty="0">
                <a:solidFill>
                  <a:schemeClr val="bg1"/>
                </a:solidFill>
                <a:cs typeface="Times New Roman" charset="0"/>
              </a:rPr>
              <a:t> 21–27</a:t>
            </a:r>
            <a:r>
              <a:rPr lang="zh-TW" altLang="en-US" sz="2400" b="1" dirty="0">
                <a:solidFill>
                  <a:schemeClr val="bg1"/>
                </a:solidFill>
                <a:cs typeface="Times New Roman" charset="0"/>
              </a:rPr>
              <a:t> 章</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solidFill>
                <a:srgbClr val="000000"/>
              </a:solidFill>
            </a:endParaRPr>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effectLst>
                  <a:outerShdw blurRad="38100" dist="38100" dir="2700000" algn="tl">
                    <a:srgbClr val="000000"/>
                  </a:outerShdw>
                </a:effectLst>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r>
              <a:rPr lang="zh-CN" altLang="en-US" sz="4800" b="1" dirty="0">
                <a:solidFill>
                  <a:schemeClr val="bg1"/>
                </a:solidFill>
                <a:latin typeface="Times" charset="0"/>
                <a:ea typeface="楷体" charset="0"/>
                <a:cs typeface="楷体" charset="0"/>
              </a:rPr>
              <a:t>耶</a:t>
            </a:r>
            <a:r>
              <a:rPr lang="zh-TW" altLang="en-US" sz="4800" b="1" dirty="0">
                <a:solidFill>
                  <a:schemeClr val="bg1"/>
                </a:solidFill>
                <a:latin typeface="Times" charset="0"/>
                <a:ea typeface="楷体" charset="0"/>
                <a:cs typeface="楷体" charset="0"/>
              </a:rPr>
              <a:t>穌傳</a:t>
            </a:r>
            <a:r>
              <a:rPr lang="zh-CN" altLang="en-US" sz="4800" b="1" dirty="0">
                <a:solidFill>
                  <a:schemeClr val="bg1"/>
                </a:solidFill>
                <a:latin typeface="Times" charset="0"/>
                <a:ea typeface="楷体" charset="0"/>
                <a:cs typeface="楷体" charset="0"/>
              </a:rPr>
              <a:t>道</a:t>
            </a:r>
            <a:r>
              <a:rPr lang="zh-TW" altLang="en-US" sz="4800" b="1" dirty="0">
                <a:solidFill>
                  <a:schemeClr val="bg1"/>
                </a:solidFill>
                <a:latin typeface="Times" charset="0"/>
                <a:ea typeface="楷体" charset="0"/>
                <a:cs typeface="楷体" charset="0"/>
              </a:rPr>
              <a:t>時</a:t>
            </a:r>
            <a:r>
              <a:rPr lang="zh-CN" altLang="en-US" sz="4800" b="1" dirty="0">
                <a:solidFill>
                  <a:schemeClr val="bg1"/>
                </a:solidFill>
                <a:latin typeface="Times" charset="0"/>
                <a:ea typeface="楷体" charset="0"/>
                <a:cs typeface="楷体" charset="0"/>
              </a:rPr>
              <a:t>期</a:t>
            </a:r>
            <a:r>
              <a:rPr lang="zh-TW" altLang="en-US" sz="4800" b="1" dirty="0">
                <a:solidFill>
                  <a:schemeClr val="bg1"/>
                </a:solidFill>
                <a:latin typeface="Times" charset="0"/>
                <a:ea typeface="楷体" charset="0"/>
                <a:cs typeface="楷体" charset="0"/>
              </a:rPr>
              <a:t>的</a:t>
            </a:r>
            <a:br>
              <a:rPr lang="en-US" altLang="zh-TW" sz="4800" b="1" dirty="0">
                <a:solidFill>
                  <a:schemeClr val="bg1"/>
                </a:solidFill>
                <a:latin typeface="Times" charset="0"/>
                <a:ea typeface="楷体" charset="0"/>
                <a:cs typeface="楷体" charset="0"/>
              </a:rPr>
            </a:br>
            <a:r>
              <a:rPr lang="zh-CN" altLang="en-US" sz="4800" b="1" dirty="0">
                <a:solidFill>
                  <a:schemeClr val="bg1"/>
                </a:solidFill>
                <a:latin typeface="Times" charset="0"/>
                <a:ea typeface="楷体" charset="0"/>
                <a:cs typeface="楷体" charset="0"/>
              </a:rPr>
              <a:t>耶路撒冷</a:t>
            </a:r>
            <a:br>
              <a:rPr lang="zh-CN" altLang="en-US" sz="4800" b="1" dirty="0">
                <a:solidFill>
                  <a:schemeClr val="bg1"/>
                </a:solidFill>
                <a:latin typeface="Times" charset="0"/>
                <a:ea typeface="楷体" charset="0"/>
                <a:cs typeface="楷体" charset="0"/>
              </a:rPr>
            </a:br>
            <a:endParaRPr lang="en-US" sz="4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15" y="152400"/>
            <a:ext cx="9144001" cy="3108543"/>
          </a:xfrm>
          <a:prstGeom prst="rect">
            <a:avLst/>
          </a:prstGeom>
        </p:spPr>
        <p:txBody>
          <a:bodyPr wrap="square">
            <a:spAutoFit/>
          </a:bodyPr>
          <a:lstStyle/>
          <a:p>
            <a:pPr lvl="0" algn="ctr" defTabSz="457177" eaLnBrk="1" fontAlgn="auto" hangingPunct="1">
              <a:spcBef>
                <a:spcPts val="0"/>
              </a:spcBef>
              <a:spcAft>
                <a:spcPts val="0"/>
              </a:spcAft>
              <a:defRPr/>
            </a:pP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耶稣对他说：“约拿的儿子西门，你是有福的，因为这不是人（“人” 原文作“肉和血”） 指示你的，而是我在天上的父启示你的。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18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我告诉你，你是彼得，我要在这磐石上建立我的教会，死亡的权势（“死亡的权势” 原文作“阴间的门”） 不能胜过他。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19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我要把天国的钥匙给你，你在地上捆绑的，在天上也被捆绑；你在地上释放的，在天上也被释放。” </a:t>
            </a:r>
            <a:r>
              <a:rPr lang="en-US" altLang="zh-CN"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20 </a:t>
            </a:r>
            <a:r>
              <a:rPr lang="zh-CN" altLang="en-US"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于是耶稣吩咐门徒不可对人说他就是基督。</a:t>
            </a: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algn="ctr" defTabSz="457177" eaLnBrk="1" fontAlgn="auto" hangingPunct="1">
              <a:spcBef>
                <a:spcPts val="0"/>
              </a:spcBef>
              <a:spcAft>
                <a:spcPts val="0"/>
              </a:spcAft>
              <a:defRPr/>
            </a:pPr>
            <a:r>
              <a:rPr lang="ko-KR" altLang="en-US" sz="2800" b="1" dirty="0" err="1">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马太</a:t>
            </a:r>
            <a:r>
              <a:rPr lang="en-SG"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 16:13-20</a:t>
            </a:r>
            <a:r>
              <a:rPr lang="en-SG" sz="20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rPr>
              <a:t> (CNV)</a:t>
            </a:r>
            <a:endParaRPr lang="en-SG" sz="2800" b="1" dirty="0">
              <a:solidFill>
                <a:prstClr val="white"/>
              </a:solidFill>
              <a:effectLst>
                <a:glow rad="127000">
                  <a:prstClr val="black"/>
                </a:glow>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5991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a:p>
            <a:pPr defTabSz="913410">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21:1-11</a:t>
            </a:r>
          </a:p>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11:1-11</a:t>
            </a:r>
          </a:p>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19:28-44</a:t>
            </a:r>
          </a:p>
          <a:p>
            <a:pPr defTabSz="91341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15" name="Group 14"/>
          <p:cNvGrpSpPr/>
          <p:nvPr/>
        </p:nvGrpSpPr>
        <p:grpSpPr>
          <a:xfrm>
            <a:off x="6302648" y="0"/>
            <a:ext cx="2808312" cy="1394678"/>
            <a:chOff x="5508104" y="620688"/>
            <a:chExt cx="2808312" cy="1394678"/>
          </a:xfrm>
        </p:grpSpPr>
        <p:grpSp>
          <p:nvGrpSpPr>
            <p:cNvPr id="16" name="Group 15"/>
            <p:cNvGrpSpPr/>
            <p:nvPr/>
          </p:nvGrpSpPr>
          <p:grpSpPr>
            <a:xfrm>
              <a:off x="5508104" y="620689"/>
              <a:ext cx="2660102" cy="1394677"/>
              <a:chOff x="5508104" y="620689"/>
              <a:chExt cx="2660102" cy="1394677"/>
            </a:xfrm>
          </p:grpSpPr>
          <p:pic>
            <p:nvPicPr>
              <p:cNvPr id="18"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9" name="Rectangle 18"/>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7" name="TextBox 16"/>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37896175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41575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78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9203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1559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5675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29320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8152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4852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956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7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8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7.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4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5.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13050</TotalTime>
  <Words>14941</Words>
  <Application>Microsoft Macintosh PowerPoint</Application>
  <PresentationFormat>On-screen Show (4:3)</PresentationFormat>
  <Paragraphs>1822</Paragraphs>
  <Slides>341</Slides>
  <Notes>300</Notes>
  <HiddenSlides>0</HiddenSlides>
  <MMClips>0</MMClips>
  <ScaleCrop>false</ScaleCrop>
  <HeadingPairs>
    <vt:vector size="6" baseType="variant">
      <vt:variant>
        <vt:lpstr>Fonts Used</vt:lpstr>
      </vt:variant>
      <vt:variant>
        <vt:i4>32</vt:i4>
      </vt:variant>
      <vt:variant>
        <vt:lpstr>Theme</vt:lpstr>
      </vt:variant>
      <vt:variant>
        <vt:i4>88</vt:i4>
      </vt:variant>
      <vt:variant>
        <vt:lpstr>Slide Titles</vt:lpstr>
      </vt:variant>
      <vt:variant>
        <vt:i4>341</vt:i4>
      </vt:variant>
    </vt:vector>
  </HeadingPairs>
  <TitlesOfParts>
    <vt:vector size="461" baseType="lpstr">
      <vt:lpstr>.AppleSystemUIFont</vt:lpstr>
      <vt:lpstr>KaiTi</vt:lpstr>
      <vt:lpstr>KaiTi</vt:lpstr>
      <vt:lpstr>MS PGothic</vt:lpstr>
      <vt:lpstr>MS PGothic</vt:lpstr>
      <vt:lpstr>NSimSun</vt:lpstr>
      <vt:lpstr>Osaka</vt:lpstr>
      <vt:lpstr>SimHei</vt:lpstr>
      <vt:lpstr>SimHei</vt:lpstr>
      <vt:lpstr>SimSun</vt:lpstr>
      <vt:lpstr>Times</vt:lpstr>
      <vt:lpstr>Arial</vt:lpstr>
      <vt:lpstr>Arial Black</vt:lpstr>
      <vt:lpstr>Arial Narrow</vt:lpstr>
      <vt:lpstr>Avenir Black</vt:lpstr>
      <vt:lpstr>Book Antiqua</vt:lpstr>
      <vt:lpstr>Calibri</vt:lpstr>
      <vt:lpstr>Capitals</vt:lpstr>
      <vt:lpstr>Chalkboard</vt:lpstr>
      <vt:lpstr>Comic Sans MS</vt:lpstr>
      <vt:lpstr>Copperplate Gothic Light</vt:lpstr>
      <vt:lpstr>Garamond</vt:lpstr>
      <vt:lpstr>Helvetica</vt:lpstr>
      <vt:lpstr>Lucida Sans Unicode</vt:lpstr>
      <vt:lpstr>Monotype Sorts</vt:lpstr>
      <vt:lpstr>Papyrus</vt:lpstr>
      <vt:lpstr>Segoe UI</vt:lpstr>
      <vt:lpstr>Tahoma</vt:lpstr>
      <vt:lpstr>Times New Roman</vt:lpstr>
      <vt:lpstr>Trebuchet MS</vt:lpstr>
      <vt:lpstr>Verdana</vt:lpstr>
      <vt:lpstr>Wingdings</vt:lpstr>
      <vt:lpstr>1_Default Design</vt:lpstr>
      <vt:lpstr>untitled 3</vt:lpstr>
      <vt:lpstr>2_Default Design</vt:lpstr>
      <vt:lpstr>5_Blank Presentation</vt:lpstr>
      <vt:lpstr>17_Default Design</vt:lpstr>
      <vt:lpstr>18_Default Design</vt:lpstr>
      <vt:lpstr>19_Default Design</vt:lpstr>
      <vt:lpstr>23_Default Design</vt:lpstr>
      <vt:lpstr>7_Blank Presentation</vt:lpstr>
      <vt:lpstr>8_Blank Presentation</vt:lpstr>
      <vt:lpstr>30_Default Design</vt:lpstr>
      <vt:lpstr>9_Blank Presentation</vt:lpstr>
      <vt:lpstr>11_Default Design</vt:lpstr>
      <vt:lpstr>5_Pulse</vt:lpstr>
      <vt:lpstr>Justice</vt:lpstr>
      <vt:lpstr>Default Design</vt:lpstr>
      <vt:lpstr>11_Office Theme</vt:lpstr>
      <vt:lpstr>1_Office Theme</vt:lpstr>
      <vt:lpstr>49_Blank Presentation</vt:lpstr>
      <vt:lpstr>2_Office Theme</vt:lpstr>
      <vt:lpstr>Blank Presentation</vt:lpstr>
      <vt:lpstr>Northern Lights</vt:lpstr>
      <vt:lpstr>11_Blank Presentation</vt:lpstr>
      <vt:lpstr>Ribbons</vt:lpstr>
      <vt:lpstr>5_Office Theme</vt:lpstr>
      <vt:lpstr>16_Default Design</vt:lpstr>
      <vt:lpstr>3_Default Design</vt:lpstr>
      <vt:lpstr>46_Blank Presentation</vt:lpstr>
      <vt:lpstr>8_Office Theme</vt:lpstr>
      <vt:lpstr>9_Default Design</vt:lpstr>
      <vt:lpstr>6_Orbit</vt:lpstr>
      <vt:lpstr>33_Default Design</vt:lpstr>
      <vt:lpstr>21_Default Design</vt:lpstr>
      <vt:lpstr>Mountain</vt:lpstr>
      <vt:lpstr>6_Office Theme</vt:lpstr>
      <vt:lpstr>7_Office Theme</vt:lpstr>
      <vt:lpstr>9_Office Theme</vt:lpstr>
      <vt:lpstr>50_Blank Presentation</vt:lpstr>
      <vt:lpstr>1_Blank Presentation</vt:lpstr>
      <vt:lpstr>2_Blank Presentation</vt:lpstr>
      <vt:lpstr>3_Blank Presentation</vt:lpstr>
      <vt:lpstr>4_Blank Presentation</vt:lpstr>
      <vt:lpstr>6_Blank Presentation</vt:lpstr>
      <vt:lpstr>12_Blank Presentation</vt:lpstr>
      <vt:lpstr>13_Blank Presentation</vt:lpstr>
      <vt:lpstr>14_Blank Presentation</vt:lpstr>
      <vt:lpstr>15_Blank Presentation</vt:lpstr>
      <vt:lpstr>16_Blank Presentation</vt:lpstr>
      <vt:lpstr>19_Blank Presentation</vt:lpstr>
      <vt:lpstr>Orbit</vt:lpstr>
      <vt:lpstr>1_Beam</vt:lpstr>
      <vt:lpstr>Pulse</vt:lpstr>
      <vt:lpstr>4_Default Design</vt:lpstr>
      <vt:lpstr>5_Default Design</vt:lpstr>
      <vt:lpstr>3_Pulse</vt:lpstr>
      <vt:lpstr>1_Skyline</vt:lpstr>
      <vt:lpstr>1_Kimono</vt:lpstr>
      <vt:lpstr>6_Default Design</vt:lpstr>
      <vt:lpstr>7_Default Design</vt:lpstr>
      <vt:lpstr>1_Pulse</vt:lpstr>
      <vt:lpstr>2_Schmooze</vt:lpstr>
      <vt:lpstr>1_Alchemy</vt:lpstr>
      <vt:lpstr>2_Blends</vt:lpstr>
      <vt:lpstr>3_Schmooze</vt:lpstr>
      <vt:lpstr>20_Blank Presentation</vt:lpstr>
      <vt:lpstr>1_Orbit</vt:lpstr>
      <vt:lpstr>21_Blank Presentation</vt:lpstr>
      <vt:lpstr>2_Expedition</vt:lpstr>
      <vt:lpstr>1_Justice</vt:lpstr>
      <vt:lpstr>3_Expedition</vt:lpstr>
      <vt:lpstr>1_Network</vt:lpstr>
      <vt:lpstr>8_Default Design</vt:lpstr>
      <vt:lpstr>1_Schmooze</vt:lpstr>
      <vt:lpstr>2_Glare</vt:lpstr>
      <vt:lpstr>10_Default Design</vt:lpstr>
      <vt:lpstr>3_Office Theme</vt:lpstr>
      <vt:lpstr>12_Office Theme</vt:lpstr>
      <vt:lpstr>13_Office Theme</vt:lpstr>
      <vt:lpstr>14_Office Theme</vt:lpstr>
      <vt:lpstr>12_Default Design</vt:lpstr>
      <vt:lpstr>4_Schmooze</vt:lpstr>
      <vt:lpstr>51_Blank Presentation</vt:lpstr>
      <vt:lpstr>13_Default Design</vt:lpstr>
      <vt:lpstr>10_Office Theme</vt:lpstr>
      <vt:lpstr>27_Default Design</vt:lpstr>
      <vt:lpstr>2_Slit</vt:lpstr>
      <vt:lpstr>14_Default Design</vt:lpstr>
      <vt:lpstr>24_Default Design</vt:lpstr>
      <vt:lpstr>马太 15–28</vt:lpstr>
      <vt:lpstr>为何服事耶稣？</vt:lpstr>
      <vt:lpstr>惊人的名字</vt:lpstr>
      <vt:lpstr>惊人的名字</vt:lpstr>
      <vt:lpstr>惊人的名字</vt:lpstr>
      <vt:lpstr>Slides on  马太 15</vt:lpstr>
      <vt:lpstr>Slides on  马太 16</vt:lpstr>
      <vt:lpstr>PowerPoint Presentation</vt:lpstr>
      <vt:lpstr>PowerPoint Presentation</vt:lpstr>
      <vt:lpstr>16:13–20:34 </vt:lpstr>
      <vt:lpstr>Slides on  马太 17</vt:lpstr>
      <vt:lpstr>Slides on  马太 18</vt:lpstr>
      <vt:lpstr>如何修复关系</vt:lpstr>
      <vt:lpstr>I. (15-17) 教会正确的与犯罪的信徒徒重建关系的方法是尽量不公开。</vt:lpstr>
      <vt:lpstr>II. (18-20) 教会有权柄恢复信徒或选择逐出犯罪的信徒的原因是实行上帝的权柄。</vt:lpstr>
      <vt:lpstr>释经思想:教会应该恢复或将犯罪信徒逐出教会的原因是实行上帝的权柄。</vt:lpstr>
      <vt:lpstr>十字路团(1981-83)</vt:lpstr>
      <vt:lpstr>中国， 1981</vt:lpstr>
      <vt:lpstr>十字路事工</vt:lpstr>
      <vt:lpstr>Black</vt:lpstr>
      <vt:lpstr>Relational Pillars</vt:lpstr>
      <vt:lpstr>恋爱, 1982</vt:lpstr>
      <vt:lpstr>Susan Kay Griffith 苏珊·凯·格里菲斯 </vt:lpstr>
      <vt:lpstr>Matthew's Relational Pillars</vt:lpstr>
      <vt:lpstr>马太福音 5:23-24</vt:lpstr>
      <vt:lpstr>马太福音 5:23-24</vt:lpstr>
      <vt:lpstr>主餐</vt:lpstr>
      <vt:lpstr>Matthew's Relational Pillars</vt:lpstr>
      <vt:lpstr>如何正确地挽回犯罪的基督徒?</vt:lpstr>
      <vt:lpstr>其他关系</vt:lpstr>
      <vt:lpstr>Black</vt:lpstr>
      <vt:lpstr>马太福音第18节</vt:lpstr>
      <vt:lpstr>马太福音18:15-20</vt:lpstr>
      <vt:lpstr>The Point of Verses 15-17</vt:lpstr>
      <vt:lpstr>PowerPoint Presentation</vt:lpstr>
      <vt:lpstr>Restore People in Sin</vt:lpstr>
      <vt:lpstr>神挽回的 四个步骤：</vt:lpstr>
      <vt:lpstr>挽回的第一步： 你亲自向他说</vt:lpstr>
      <vt:lpstr>Matthew's Relational Pillars</vt:lpstr>
      <vt:lpstr>Matthew's Relational Pillars</vt:lpstr>
      <vt:lpstr>亲自去</vt:lpstr>
      <vt:lpstr>1996</vt:lpstr>
      <vt:lpstr>兄弟们…</vt:lpstr>
      <vt:lpstr>为何不面对面交锋?</vt:lpstr>
      <vt:lpstr>挽回的第一步： 你亲自向他说</vt:lpstr>
      <vt:lpstr>挽回的第二步： 带一两个人同去</vt:lpstr>
      <vt:lpstr>第二步骤的问题</vt:lpstr>
      <vt:lpstr>申命记 19:15</vt:lpstr>
      <vt:lpstr>挽回的第三步： 告知教会全体</vt:lpstr>
      <vt:lpstr>为什么要告知教会全体？</vt:lpstr>
      <vt:lpstr>挽回的第四步： 看他作外邦人</vt:lpstr>
      <vt:lpstr>Sins Worthy of Discipline</vt:lpstr>
      <vt:lpstr>Sins Worthy of Discipline</vt:lpstr>
      <vt:lpstr>The Point of Verses 15-17</vt:lpstr>
      <vt:lpstr>神挽回的 四个步骤：</vt:lpstr>
      <vt:lpstr>第二个问题的答案在第18-20节： 为何要正确地挽回犯罪跌倒的基督徒？</vt:lpstr>
      <vt:lpstr>第18-20节的重点：</vt:lpstr>
      <vt:lpstr>为何要执行处分?   当我们尝试挽回…</vt:lpstr>
      <vt:lpstr>A Better Translation…</vt:lpstr>
      <vt:lpstr>马太18:19</vt:lpstr>
      <vt:lpstr>诗篇  82:1,6  (给以色列的统治者／神明) </vt:lpstr>
      <vt:lpstr>为何要执行处分?   当我们尝试挽回…</vt:lpstr>
      <vt:lpstr>太18:20</vt:lpstr>
      <vt:lpstr>我们为何要合宜地挽回犯了罪的基督徒呢？</vt:lpstr>
      <vt:lpstr>中心意思:</vt:lpstr>
      <vt:lpstr>Matthew's Relational Pillars</vt:lpstr>
      <vt:lpstr>总原则</vt:lpstr>
      <vt:lpstr>Matthew's Relational Pillars</vt:lpstr>
      <vt:lpstr>Make us one 3/3</vt:lpstr>
      <vt:lpstr>上帝在对你说什么？</vt:lpstr>
      <vt:lpstr>Slides on  马太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Camel through a needle (Matt 19:24)</vt:lpstr>
      <vt:lpstr>PowerPoint Presentation</vt:lpstr>
      <vt:lpstr>PowerPoint Presentation</vt:lpstr>
      <vt:lpstr>授权使用</vt:lpstr>
      <vt:lpstr>一个字面， 政治王国</vt:lpstr>
      <vt:lpstr>Slides on  马太 20</vt:lpstr>
      <vt:lpstr>Slides on  马太 21</vt:lpstr>
      <vt:lpstr>                                        21–27 章</vt:lpstr>
      <vt:lpstr>耶穌傳道時期的 耶路撒冷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Palm Sunday</vt:lpstr>
      <vt:lpstr>Palm Sunday</vt:lpstr>
      <vt:lpstr>从圣枝到十架</vt:lpstr>
      <vt:lpstr>凯旋进圣城</vt:lpstr>
      <vt:lpstr>凯旋进圣城</vt:lpstr>
      <vt:lpstr>Triumphant Entry</vt:lpstr>
      <vt:lpstr>从圣枝到双掌</vt:lpstr>
      <vt:lpstr>耶稣受难日为何是美好的？</vt:lpstr>
      <vt:lpstr>基督的死怎么比 任何牺牲都好？</vt:lpstr>
      <vt:lpstr>Slides on  马太 22</vt:lpstr>
      <vt:lpstr>受难周</vt:lpstr>
      <vt:lpstr>一枚银币</vt:lpstr>
      <vt:lpstr>Slides on  马太 23</vt:lpstr>
      <vt:lpstr>Slides on  马太 24</vt:lpstr>
      <vt:lpstr>門徒: 多麼雄偉的聖殿! (24:1)</vt:lpstr>
      <vt:lpstr>橄欖山的教導(太24–25)</vt:lpstr>
      <vt:lpstr>Dispensational Views on Matthew 24</vt:lpstr>
      <vt:lpstr>Dispensational Views on Matthew 24</vt:lpstr>
      <vt:lpstr>Dispensational Views on Matthew 24</vt:lpstr>
      <vt:lpstr>Dispensational Views on Matthew 24</vt:lpstr>
      <vt:lpstr>马太福音 24:14</vt:lpstr>
      <vt:lpstr>Slides on  马太 25</vt:lpstr>
      <vt:lpstr>审判列国 (绵羊与山羊)</vt:lpstr>
      <vt:lpstr>綿羊和山羊不是一樣嗎？</vt:lpstr>
      <vt:lpstr>列國的審判</vt:lpstr>
      <vt:lpstr>活着的外邦人的审判</vt:lpstr>
      <vt:lpstr>活着的外邦人的审判</vt:lpstr>
      <vt:lpstr>橄榄山论语概述</vt:lpstr>
      <vt:lpstr>大綱結語</vt:lpstr>
      <vt:lpstr>Slides on  马太 26</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图片声明 Big Book Media © 版权所有.</vt:lpstr>
      <vt:lpstr>Free Bible Images</vt:lpstr>
      <vt:lpstr>带有雪花石膏罐子的妇女是抹大拉的马利亜吗？</vt:lpstr>
      <vt:lpstr>约翰福音12章事件</vt:lpstr>
      <vt:lpstr>路 7:36-50 耶稣和那有罪的女人</vt:lpstr>
      <vt:lpstr>耶稣的恩膏 </vt:lpstr>
      <vt:lpstr>耶稣的两个恩膏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Slides on  马太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殿 裏 的 幔 子</vt:lpstr>
      <vt:lpstr>殿 裏 的 幔 子 從 上 到 下 裂 開 為 二 (27:51)</vt:lpstr>
      <vt:lpstr>为何服事耶稣？</vt:lpstr>
      <vt:lpstr>惊人的名字</vt:lpstr>
      <vt:lpstr>惊人的名字</vt:lpstr>
      <vt:lpstr>惊人的名字</vt:lpstr>
      <vt:lpstr>惊人的名字</vt:lpstr>
      <vt:lpstr>Slides on  马太 28</vt:lpstr>
      <vt:lpstr>大綱結語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一个受感的周末</vt:lpstr>
      <vt:lpstr> 賄賂兵丁    (28:12)</vt:lpstr>
      <vt:lpstr>馬太福音28:18-20</vt:lpstr>
      <vt:lpstr>主交给门徒的使命</vt:lpstr>
      <vt:lpstr>主交给门徒的使命</vt:lpstr>
      <vt:lpstr>为何服事耶稣？</vt:lpstr>
      <vt:lpstr>惊人的名字</vt:lpstr>
      <vt:lpstr>惊人的名字</vt:lpstr>
      <vt:lpstr>惊人的名字</vt:lpstr>
      <vt:lpstr>惊人的名字</vt:lpstr>
      <vt:lpstr>马太福音书的主要思想</vt:lpstr>
      <vt:lpstr>惊人的名字</vt:lpstr>
      <vt:lpstr>马太福音书的主要思想</vt:lpstr>
      <vt:lpstr>你现在信任这位君王吗？</vt:lpstr>
      <vt:lpstr>Black</vt:lpstr>
      <vt:lpstr>新约全书讲章链接地址 BibleStudyDownloads.org</vt:lpstr>
      <vt:lpstr>既然耶稣是王，那么信徒 就会与他统治！</vt:lpstr>
      <vt:lpstr>信徒会统治地球 (启示. 5:10). </vt:lpstr>
      <vt:lpstr>启 示 录  20:4-6  简图 </vt:lpstr>
      <vt:lpstr>既然耶稣满足了所有成为 以色列王的条件，代表着我们 会与他统治！</vt:lpstr>
      <vt:lpstr>你会在此站立吗？</vt:lpstr>
      <vt:lpstr>耶稣既是羔羊也是狮子</vt:lpstr>
      <vt:lpstr>“我相信你为我的死。”</vt:lpstr>
      <vt:lpstr>你准备好与他一同统治了吗？</vt:lpstr>
      <vt:lpstr>现在就决定忠诚</vt:lpstr>
      <vt:lpstr>新约全书链接地址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746</cp:revision>
  <dcterms:created xsi:type="dcterms:W3CDTF">2010-12-10T04:50:41Z</dcterms:created>
  <dcterms:modified xsi:type="dcterms:W3CDTF">2024-12-21T20:49:00Z</dcterms:modified>
</cp:coreProperties>
</file>