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1.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3.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1.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3.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4.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5.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6.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7.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9.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1.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2.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3.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4.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5.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6.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7.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8.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59.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60.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1.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2.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63.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4.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5.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6.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7.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8.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69.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70.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71.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72.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theme/theme73.xml" ContentType="application/vnd.openxmlformats-officedocument.theme+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74.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theme/theme75.xml" ContentType="application/vnd.openxmlformats-officedocument.theme+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76.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theme/theme77.xml" ContentType="application/vnd.openxmlformats-officedocument.theme+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theme/theme78.xml" ContentType="application/vnd.openxmlformats-officedocument.theme+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theme/theme79.xml" ContentType="application/vnd.openxmlformats-officedocument.theme+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80.xml" ContentType="application/vnd.openxmlformats-officedocument.theme+xml"/>
  <Override PartName="/ppt/slideLayouts/slideLayout897.xml" ContentType="application/vnd.openxmlformats-officedocument.presentationml.slideLayout+xml"/>
  <Override PartName="/ppt/theme/theme81.xml" ContentType="application/vnd.openxmlformats-officedocument.theme+xml"/>
  <Override PartName="/ppt/theme/theme82.xml" ContentType="application/vnd.openxmlformats-officedocument.theme+xml"/>
  <Override PartName="/ppt/theme/theme8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2.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theme/themeOverride3.xml" ContentType="application/vnd.openxmlformats-officedocument.themeOverride+xml"/>
  <Override PartName="/ppt/notesSlides/notesSlide176.xml" ContentType="application/vnd.openxmlformats-officedocument.presentationml.notesSlide+xml"/>
  <Override PartName="/ppt/theme/themeOverride4.xml" ContentType="application/vnd.openxmlformats-officedocument.themeOverr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theme/themeOverride5.xml" ContentType="application/vnd.openxmlformats-officedocument.themeOverr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theme/themeOverride6.xml" ContentType="application/vnd.openxmlformats-officedocument.themeOverr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49" r:id="rId1"/>
    <p:sldMasterId id="2147485802" r:id="rId2"/>
    <p:sldMasterId id="2147485816" r:id="rId3"/>
    <p:sldMasterId id="2147486016" r:id="rId4"/>
    <p:sldMasterId id="2147486123" r:id="rId5"/>
    <p:sldMasterId id="2147486136" r:id="rId6"/>
    <p:sldMasterId id="2147486149" r:id="rId7"/>
    <p:sldMasterId id="2147486213" r:id="rId8"/>
    <p:sldMasterId id="2147486226" r:id="rId9"/>
    <p:sldMasterId id="2147486238" r:id="rId10"/>
    <p:sldMasterId id="2147486443" r:id="rId11"/>
    <p:sldMasterId id="2147486456" r:id="rId12"/>
    <p:sldMasterId id="2147486516" r:id="rId13"/>
    <p:sldMasterId id="2147486564" r:id="rId14"/>
    <p:sldMasterId id="2147486636" r:id="rId15"/>
    <p:sldMasterId id="2147486684" r:id="rId16"/>
    <p:sldMasterId id="2147486697" r:id="rId17"/>
    <p:sldMasterId id="2147486709" r:id="rId18"/>
    <p:sldMasterId id="2147486721" r:id="rId19"/>
    <p:sldMasterId id="2147486735" r:id="rId20"/>
    <p:sldMasterId id="2147486748" r:id="rId21"/>
    <p:sldMasterId id="2147486760" r:id="rId22"/>
    <p:sldMasterId id="2147486772" r:id="rId23"/>
    <p:sldMasterId id="2147486784" r:id="rId24"/>
    <p:sldMasterId id="2147486798" r:id="rId25"/>
    <p:sldMasterId id="2147486824" r:id="rId26"/>
    <p:sldMasterId id="2147486836" r:id="rId27"/>
    <p:sldMasterId id="2147486849" r:id="rId28"/>
    <p:sldMasterId id="2147486863" r:id="rId29"/>
    <p:sldMasterId id="2147486887" r:id="rId30"/>
    <p:sldMasterId id="2147486900" r:id="rId31"/>
    <p:sldMasterId id="2147486912" r:id="rId32"/>
    <p:sldMasterId id="2147486924" r:id="rId33"/>
    <p:sldMasterId id="2147486960" r:id="rId34"/>
    <p:sldMasterId id="2147486972" r:id="rId35"/>
    <p:sldMasterId id="2147486986" r:id="rId36"/>
    <p:sldMasterId id="2147486999" r:id="rId37"/>
    <p:sldMasterId id="2147487011" r:id="rId38"/>
    <p:sldMasterId id="2147487025" r:id="rId39"/>
    <p:sldMasterId id="2147487037" r:id="rId40"/>
    <p:sldMasterId id="2147487049" r:id="rId41"/>
    <p:sldMasterId id="2147487061" r:id="rId42"/>
    <p:sldMasterId id="2147487073" r:id="rId43"/>
    <p:sldMasterId id="2147487085" r:id="rId44"/>
    <p:sldMasterId id="2147487097" r:id="rId45"/>
    <p:sldMasterId id="2147487109" r:id="rId46"/>
    <p:sldMasterId id="2147487121" r:id="rId47"/>
    <p:sldMasterId id="2147487133" r:id="rId48"/>
    <p:sldMasterId id="2147487193" r:id="rId49"/>
    <p:sldMasterId id="2147487205" r:id="rId50"/>
    <p:sldMasterId id="2147487217" r:id="rId51"/>
    <p:sldMasterId id="2147487229" r:id="rId52"/>
    <p:sldMasterId id="2147487241" r:id="rId53"/>
    <p:sldMasterId id="2147487253" r:id="rId54"/>
    <p:sldMasterId id="2147487265" r:id="rId55"/>
    <p:sldMasterId id="2147487277" r:id="rId56"/>
    <p:sldMasterId id="2147487289" r:id="rId57"/>
    <p:sldMasterId id="2147487301" r:id="rId58"/>
    <p:sldMasterId id="2147487313" r:id="rId59"/>
    <p:sldMasterId id="2147487325" r:id="rId60"/>
    <p:sldMasterId id="2147487337" r:id="rId61"/>
    <p:sldMasterId id="2147487349" r:id="rId62"/>
    <p:sldMasterId id="2147487361" r:id="rId63"/>
    <p:sldMasterId id="2147487373" r:id="rId64"/>
    <p:sldMasterId id="2147487385" r:id="rId65"/>
    <p:sldMasterId id="2147487397" r:id="rId66"/>
    <p:sldMasterId id="2147487409" r:id="rId67"/>
    <p:sldMasterId id="2147487421" r:id="rId68"/>
    <p:sldMasterId id="2147487433" r:id="rId69"/>
    <p:sldMasterId id="2147487445" r:id="rId70"/>
    <p:sldMasterId id="2147487457" r:id="rId71"/>
    <p:sldMasterId id="2147487469" r:id="rId72"/>
    <p:sldMasterId id="2147487481" r:id="rId73"/>
    <p:sldMasterId id="2147487493" r:id="rId74"/>
    <p:sldMasterId id="2147487505" r:id="rId75"/>
    <p:sldMasterId id="2147487518" r:id="rId76"/>
    <p:sldMasterId id="2147487530" r:id="rId77"/>
    <p:sldMasterId id="2147487553" r:id="rId78"/>
    <p:sldMasterId id="2147487565" r:id="rId79"/>
    <p:sldMasterId id="2147487577" r:id="rId80"/>
    <p:sldMasterId id="2147487590" r:id="rId81"/>
  </p:sldMasterIdLst>
  <p:notesMasterIdLst>
    <p:notesMasterId r:id="rId396"/>
  </p:notesMasterIdLst>
  <p:handoutMasterIdLst>
    <p:handoutMasterId r:id="rId397"/>
  </p:handoutMasterIdLst>
  <p:sldIdLst>
    <p:sldId id="880" r:id="rId82"/>
    <p:sldId id="794" r:id="rId83"/>
    <p:sldId id="795" r:id="rId84"/>
    <p:sldId id="433" r:id="rId85"/>
    <p:sldId id="796" r:id="rId86"/>
    <p:sldId id="797" r:id="rId87"/>
    <p:sldId id="824" r:id="rId88"/>
    <p:sldId id="912" r:id="rId89"/>
    <p:sldId id="913" r:id="rId90"/>
    <p:sldId id="914" r:id="rId91"/>
    <p:sldId id="825" r:id="rId92"/>
    <p:sldId id="826" r:id="rId93"/>
    <p:sldId id="827" r:id="rId94"/>
    <p:sldId id="828" r:id="rId95"/>
    <p:sldId id="829" r:id="rId96"/>
    <p:sldId id="830" r:id="rId97"/>
    <p:sldId id="831" r:id="rId98"/>
    <p:sldId id="832" r:id="rId99"/>
    <p:sldId id="833" r:id="rId100"/>
    <p:sldId id="834" r:id="rId101"/>
    <p:sldId id="835" r:id="rId102"/>
    <p:sldId id="836" r:id="rId103"/>
    <p:sldId id="837" r:id="rId104"/>
    <p:sldId id="838" r:id="rId105"/>
    <p:sldId id="839" r:id="rId106"/>
    <p:sldId id="840" r:id="rId107"/>
    <p:sldId id="841" r:id="rId108"/>
    <p:sldId id="842" r:id="rId109"/>
    <p:sldId id="843" r:id="rId110"/>
    <p:sldId id="844" r:id="rId111"/>
    <p:sldId id="845" r:id="rId112"/>
    <p:sldId id="846" r:id="rId113"/>
    <p:sldId id="847" r:id="rId114"/>
    <p:sldId id="848" r:id="rId115"/>
    <p:sldId id="849" r:id="rId116"/>
    <p:sldId id="850" r:id="rId117"/>
    <p:sldId id="851" r:id="rId118"/>
    <p:sldId id="852" r:id="rId119"/>
    <p:sldId id="853" r:id="rId120"/>
    <p:sldId id="854" r:id="rId121"/>
    <p:sldId id="855" r:id="rId122"/>
    <p:sldId id="856" r:id="rId123"/>
    <p:sldId id="857" r:id="rId124"/>
    <p:sldId id="858" r:id="rId125"/>
    <p:sldId id="859" r:id="rId126"/>
    <p:sldId id="860" r:id="rId127"/>
    <p:sldId id="861" r:id="rId128"/>
    <p:sldId id="862" r:id="rId129"/>
    <p:sldId id="863" r:id="rId130"/>
    <p:sldId id="864" r:id="rId131"/>
    <p:sldId id="865" r:id="rId132"/>
    <p:sldId id="866" r:id="rId133"/>
    <p:sldId id="867" r:id="rId134"/>
    <p:sldId id="868" r:id="rId135"/>
    <p:sldId id="869" r:id="rId136"/>
    <p:sldId id="870" r:id="rId137"/>
    <p:sldId id="871" r:id="rId138"/>
    <p:sldId id="872" r:id="rId139"/>
    <p:sldId id="873" r:id="rId140"/>
    <p:sldId id="874" r:id="rId141"/>
    <p:sldId id="875" r:id="rId142"/>
    <p:sldId id="876" r:id="rId143"/>
    <p:sldId id="877" r:id="rId144"/>
    <p:sldId id="878" r:id="rId145"/>
    <p:sldId id="798" r:id="rId146"/>
    <p:sldId id="899" r:id="rId147"/>
    <p:sldId id="900" r:id="rId148"/>
    <p:sldId id="901" r:id="rId149"/>
    <p:sldId id="902" r:id="rId150"/>
    <p:sldId id="903" r:id="rId151"/>
    <p:sldId id="904" r:id="rId152"/>
    <p:sldId id="905" r:id="rId153"/>
    <p:sldId id="906" r:id="rId154"/>
    <p:sldId id="907" r:id="rId155"/>
    <p:sldId id="908" r:id="rId156"/>
    <p:sldId id="909" r:id="rId157"/>
    <p:sldId id="911" r:id="rId158"/>
    <p:sldId id="799" r:id="rId159"/>
    <p:sldId id="800" r:id="rId160"/>
    <p:sldId id="434" r:id="rId161"/>
    <p:sldId id="463" r:id="rId162"/>
    <p:sldId id="541" r:id="rId163"/>
    <p:sldId id="542" r:id="rId164"/>
    <p:sldId id="543" r:id="rId165"/>
    <p:sldId id="544" r:id="rId166"/>
    <p:sldId id="545" r:id="rId167"/>
    <p:sldId id="546" r:id="rId168"/>
    <p:sldId id="547" r:id="rId169"/>
    <p:sldId id="548" r:id="rId170"/>
    <p:sldId id="549" r:id="rId171"/>
    <p:sldId id="550" r:id="rId172"/>
    <p:sldId id="551" r:id="rId173"/>
    <p:sldId id="552" r:id="rId174"/>
    <p:sldId id="553" r:id="rId175"/>
    <p:sldId id="554" r:id="rId176"/>
    <p:sldId id="555" r:id="rId177"/>
    <p:sldId id="556" r:id="rId178"/>
    <p:sldId id="557" r:id="rId179"/>
    <p:sldId id="558" r:id="rId180"/>
    <p:sldId id="559" r:id="rId181"/>
    <p:sldId id="560" r:id="rId182"/>
    <p:sldId id="881" r:id="rId183"/>
    <p:sldId id="882" r:id="rId184"/>
    <p:sldId id="563" r:id="rId185"/>
    <p:sldId id="564" r:id="rId186"/>
    <p:sldId id="565" r:id="rId187"/>
    <p:sldId id="566" r:id="rId188"/>
    <p:sldId id="567" r:id="rId189"/>
    <p:sldId id="568" r:id="rId190"/>
    <p:sldId id="569" r:id="rId191"/>
    <p:sldId id="570" r:id="rId192"/>
    <p:sldId id="571" r:id="rId193"/>
    <p:sldId id="572" r:id="rId194"/>
    <p:sldId id="573" r:id="rId195"/>
    <p:sldId id="574" r:id="rId196"/>
    <p:sldId id="575" r:id="rId197"/>
    <p:sldId id="576" r:id="rId198"/>
    <p:sldId id="577" r:id="rId199"/>
    <p:sldId id="578" r:id="rId200"/>
    <p:sldId id="579" r:id="rId201"/>
    <p:sldId id="883" r:id="rId202"/>
    <p:sldId id="915" r:id="rId203"/>
    <p:sldId id="582" r:id="rId204"/>
    <p:sldId id="583" r:id="rId205"/>
    <p:sldId id="791" r:id="rId206"/>
    <p:sldId id="792" r:id="rId207"/>
    <p:sldId id="793" r:id="rId208"/>
    <p:sldId id="587" r:id="rId209"/>
    <p:sldId id="790" r:id="rId210"/>
    <p:sldId id="589" r:id="rId211"/>
    <p:sldId id="801" r:id="rId212"/>
    <p:sldId id="789" r:id="rId213"/>
    <p:sldId id="591" r:id="rId214"/>
    <p:sldId id="802" r:id="rId215"/>
    <p:sldId id="803" r:id="rId216"/>
    <p:sldId id="389" r:id="rId217"/>
    <p:sldId id="464" r:id="rId218"/>
    <p:sldId id="594" r:id="rId219"/>
    <p:sldId id="595" r:id="rId220"/>
    <p:sldId id="596" r:id="rId221"/>
    <p:sldId id="597" r:id="rId222"/>
    <p:sldId id="804" r:id="rId223"/>
    <p:sldId id="599" r:id="rId224"/>
    <p:sldId id="465" r:id="rId225"/>
    <p:sldId id="392" r:id="rId226"/>
    <p:sldId id="600" r:id="rId227"/>
    <p:sldId id="601" r:id="rId228"/>
    <p:sldId id="766" r:id="rId229"/>
    <p:sldId id="435" r:id="rId230"/>
    <p:sldId id="805" r:id="rId231"/>
    <p:sldId id="604" r:id="rId232"/>
    <p:sldId id="605" r:id="rId233"/>
    <p:sldId id="606" r:id="rId234"/>
    <p:sldId id="607" r:id="rId235"/>
    <p:sldId id="608" r:id="rId236"/>
    <p:sldId id="609" r:id="rId237"/>
    <p:sldId id="610" r:id="rId238"/>
    <p:sldId id="611" r:id="rId239"/>
    <p:sldId id="612" r:id="rId240"/>
    <p:sldId id="613" r:id="rId241"/>
    <p:sldId id="614" r:id="rId242"/>
    <p:sldId id="615" r:id="rId243"/>
    <p:sldId id="616" r:id="rId244"/>
    <p:sldId id="884" r:id="rId245"/>
    <p:sldId id="885" r:id="rId246"/>
    <p:sldId id="619" r:id="rId247"/>
    <p:sldId id="620" r:id="rId248"/>
    <p:sldId id="621" r:id="rId249"/>
    <p:sldId id="622" r:id="rId250"/>
    <p:sldId id="623" r:id="rId251"/>
    <p:sldId id="624" r:id="rId252"/>
    <p:sldId id="625" r:id="rId253"/>
    <p:sldId id="626" r:id="rId254"/>
    <p:sldId id="627" r:id="rId255"/>
    <p:sldId id="628" r:id="rId256"/>
    <p:sldId id="629" r:id="rId257"/>
    <p:sldId id="630" r:id="rId258"/>
    <p:sldId id="631" r:id="rId259"/>
    <p:sldId id="632" r:id="rId260"/>
    <p:sldId id="633" r:id="rId261"/>
    <p:sldId id="634" r:id="rId262"/>
    <p:sldId id="888" r:id="rId263"/>
    <p:sldId id="636" r:id="rId264"/>
    <p:sldId id="637" r:id="rId265"/>
    <p:sldId id="638" r:id="rId266"/>
    <p:sldId id="639" r:id="rId267"/>
    <p:sldId id="640" r:id="rId268"/>
    <p:sldId id="641" r:id="rId269"/>
    <p:sldId id="642" r:id="rId270"/>
    <p:sldId id="643" r:id="rId271"/>
    <p:sldId id="644" r:id="rId272"/>
    <p:sldId id="645" r:id="rId273"/>
    <p:sldId id="646" r:id="rId274"/>
    <p:sldId id="886" r:id="rId275"/>
    <p:sldId id="887" r:id="rId276"/>
    <p:sldId id="786" r:id="rId277"/>
    <p:sldId id="787" r:id="rId278"/>
    <p:sldId id="788" r:id="rId279"/>
    <p:sldId id="764" r:id="rId280"/>
    <p:sldId id="765" r:id="rId281"/>
    <p:sldId id="767" r:id="rId282"/>
    <p:sldId id="655" r:id="rId283"/>
    <p:sldId id="656" r:id="rId284"/>
    <p:sldId id="657" r:id="rId285"/>
    <p:sldId id="658" r:id="rId286"/>
    <p:sldId id="659" r:id="rId287"/>
    <p:sldId id="660" r:id="rId288"/>
    <p:sldId id="661" r:id="rId289"/>
    <p:sldId id="662" r:id="rId290"/>
    <p:sldId id="663" r:id="rId291"/>
    <p:sldId id="664" r:id="rId292"/>
    <p:sldId id="665" r:id="rId293"/>
    <p:sldId id="666" r:id="rId294"/>
    <p:sldId id="667" r:id="rId295"/>
    <p:sldId id="668" r:id="rId296"/>
    <p:sldId id="669" r:id="rId297"/>
    <p:sldId id="670" r:id="rId298"/>
    <p:sldId id="671" r:id="rId299"/>
    <p:sldId id="672" r:id="rId300"/>
    <p:sldId id="673" r:id="rId301"/>
    <p:sldId id="674" r:id="rId302"/>
    <p:sldId id="889" r:id="rId303"/>
    <p:sldId id="892" r:id="rId304"/>
    <p:sldId id="677" r:id="rId305"/>
    <p:sldId id="678" r:id="rId306"/>
    <p:sldId id="679" r:id="rId307"/>
    <p:sldId id="680" r:id="rId308"/>
    <p:sldId id="681" r:id="rId309"/>
    <p:sldId id="682" r:id="rId310"/>
    <p:sldId id="683" r:id="rId311"/>
    <p:sldId id="684" r:id="rId312"/>
    <p:sldId id="685" r:id="rId313"/>
    <p:sldId id="890" r:id="rId314"/>
    <p:sldId id="891" r:id="rId315"/>
    <p:sldId id="806" r:id="rId316"/>
    <p:sldId id="689" r:id="rId317"/>
    <p:sldId id="690" r:id="rId318"/>
    <p:sldId id="691" r:id="rId319"/>
    <p:sldId id="692" r:id="rId320"/>
    <p:sldId id="693" r:id="rId321"/>
    <p:sldId id="694" r:id="rId322"/>
    <p:sldId id="695" r:id="rId323"/>
    <p:sldId id="696" r:id="rId324"/>
    <p:sldId id="697" r:id="rId325"/>
    <p:sldId id="698" r:id="rId326"/>
    <p:sldId id="699" r:id="rId327"/>
    <p:sldId id="700" r:id="rId328"/>
    <p:sldId id="701" r:id="rId329"/>
    <p:sldId id="702" r:id="rId330"/>
    <p:sldId id="703" r:id="rId331"/>
    <p:sldId id="704" r:id="rId332"/>
    <p:sldId id="705" r:id="rId333"/>
    <p:sldId id="893" r:id="rId334"/>
    <p:sldId id="894" r:id="rId335"/>
    <p:sldId id="708" r:id="rId336"/>
    <p:sldId id="709" r:id="rId337"/>
    <p:sldId id="710" r:id="rId338"/>
    <p:sldId id="711" r:id="rId339"/>
    <p:sldId id="712" r:id="rId340"/>
    <p:sldId id="713" r:id="rId341"/>
    <p:sldId id="714" r:id="rId342"/>
    <p:sldId id="715" r:id="rId343"/>
    <p:sldId id="716" r:id="rId344"/>
    <p:sldId id="717" r:id="rId345"/>
    <p:sldId id="718" r:id="rId346"/>
    <p:sldId id="719" r:id="rId347"/>
    <p:sldId id="720" r:id="rId348"/>
    <p:sldId id="721" r:id="rId349"/>
    <p:sldId id="722" r:id="rId350"/>
    <p:sldId id="723" r:id="rId351"/>
    <p:sldId id="724" r:id="rId352"/>
    <p:sldId id="725" r:id="rId353"/>
    <p:sldId id="726" r:id="rId354"/>
    <p:sldId id="895" r:id="rId355"/>
    <p:sldId id="896" r:id="rId356"/>
    <p:sldId id="394" r:id="rId357"/>
    <p:sldId id="395" r:id="rId358"/>
    <p:sldId id="807" r:id="rId359"/>
    <p:sldId id="478" r:id="rId360"/>
    <p:sldId id="730" r:id="rId361"/>
    <p:sldId id="731" r:id="rId362"/>
    <p:sldId id="732" r:id="rId363"/>
    <p:sldId id="733" r:id="rId364"/>
    <p:sldId id="734" r:id="rId365"/>
    <p:sldId id="735" r:id="rId366"/>
    <p:sldId id="736" r:id="rId367"/>
    <p:sldId id="737" r:id="rId368"/>
    <p:sldId id="738" r:id="rId369"/>
    <p:sldId id="739" r:id="rId370"/>
    <p:sldId id="740" r:id="rId371"/>
    <p:sldId id="741" r:id="rId372"/>
    <p:sldId id="742" r:id="rId373"/>
    <p:sldId id="743" r:id="rId374"/>
    <p:sldId id="744" r:id="rId375"/>
    <p:sldId id="745" r:id="rId376"/>
    <p:sldId id="746" r:id="rId377"/>
    <p:sldId id="747" r:id="rId378"/>
    <p:sldId id="748" r:id="rId379"/>
    <p:sldId id="897" r:id="rId380"/>
    <p:sldId id="898" r:id="rId381"/>
    <p:sldId id="344" r:id="rId382"/>
    <p:sldId id="354" r:id="rId383"/>
    <p:sldId id="751" r:id="rId384"/>
    <p:sldId id="752" r:id="rId385"/>
    <p:sldId id="879" r:id="rId386"/>
    <p:sldId id="754" r:id="rId387"/>
    <p:sldId id="755" r:id="rId388"/>
    <p:sldId id="756" r:id="rId389"/>
    <p:sldId id="757" r:id="rId390"/>
    <p:sldId id="758" r:id="rId391"/>
    <p:sldId id="759" r:id="rId392"/>
    <p:sldId id="760" r:id="rId393"/>
    <p:sldId id="321" r:id="rId394"/>
    <p:sldId id="809" r:id="rId395"/>
  </p:sldIdLst>
  <p:sldSz cx="9144000" cy="6858000" type="screen4x3"/>
  <p:notesSz cx="6791325" cy="992187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5">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200"/>
    <a:srgbClr val="630800"/>
    <a:srgbClr val="620700"/>
    <a:srgbClr val="CC2201"/>
    <a:srgbClr val="990000"/>
    <a:srgbClr val="1C2F74"/>
    <a:srgbClr val="360793"/>
    <a:srgbClr val="440793"/>
    <a:srgbClr val="4E0793"/>
    <a:srgbClr val="9900C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724" autoAdjust="0"/>
  </p:normalViewPr>
  <p:slideViewPr>
    <p:cSldViewPr snapToGrid="0">
      <p:cViewPr varScale="1">
        <p:scale>
          <a:sx n="89" d="100"/>
          <a:sy n="89" d="100"/>
        </p:scale>
        <p:origin x="-120" y="-936"/>
      </p:cViewPr>
      <p:guideLst>
        <p:guide orient="horz" pos="2160"/>
        <p:guide pos="2880"/>
      </p:guideLst>
    </p:cSldViewPr>
  </p:slideViewPr>
  <p:outlineViewPr>
    <p:cViewPr>
      <p:scale>
        <a:sx n="33" d="100"/>
        <a:sy n="33" d="100"/>
      </p:scale>
      <p:origin x="0" y="1077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1" d="100"/>
          <a:sy n="51" d="100"/>
        </p:scale>
        <p:origin x="-2946" y="-108"/>
      </p:cViewPr>
      <p:guideLst>
        <p:guide orient="horz" pos="3125"/>
        <p:guide pos="2139"/>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6.xml"/><Relationship Id="rId299" Type="http://schemas.openxmlformats.org/officeDocument/2006/relationships/slide" Target="slides/slide218.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8.xml"/><Relationship Id="rId324" Type="http://schemas.openxmlformats.org/officeDocument/2006/relationships/slide" Target="slides/slide243.xml"/><Relationship Id="rId366" Type="http://schemas.openxmlformats.org/officeDocument/2006/relationships/slide" Target="slides/slide285.xml"/><Relationship Id="rId170" Type="http://schemas.openxmlformats.org/officeDocument/2006/relationships/slide" Target="slides/slide89.xml"/><Relationship Id="rId226" Type="http://schemas.openxmlformats.org/officeDocument/2006/relationships/slide" Target="slides/slide145.xml"/><Relationship Id="rId268" Type="http://schemas.openxmlformats.org/officeDocument/2006/relationships/slide" Target="slides/slide187.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7.xml"/><Relationship Id="rId335" Type="http://schemas.openxmlformats.org/officeDocument/2006/relationships/slide" Target="slides/slide254.xml"/><Relationship Id="rId377" Type="http://schemas.openxmlformats.org/officeDocument/2006/relationships/slide" Target="slides/slide296.xml"/><Relationship Id="rId5" Type="http://schemas.openxmlformats.org/officeDocument/2006/relationships/slideMaster" Target="slideMasters/slideMaster5.xml"/><Relationship Id="rId181" Type="http://schemas.openxmlformats.org/officeDocument/2006/relationships/slide" Target="slides/slide100.xml"/><Relationship Id="rId237" Type="http://schemas.openxmlformats.org/officeDocument/2006/relationships/slide" Target="slides/slide156.xml"/><Relationship Id="rId279" Type="http://schemas.openxmlformats.org/officeDocument/2006/relationships/slide" Target="slides/slide198.xml"/><Relationship Id="rId43" Type="http://schemas.openxmlformats.org/officeDocument/2006/relationships/slideMaster" Target="slideMasters/slideMaster43.xml"/><Relationship Id="rId139" Type="http://schemas.openxmlformats.org/officeDocument/2006/relationships/slide" Target="slides/slide58.xml"/><Relationship Id="rId290" Type="http://schemas.openxmlformats.org/officeDocument/2006/relationships/slide" Target="slides/slide209.xml"/><Relationship Id="rId304" Type="http://schemas.openxmlformats.org/officeDocument/2006/relationships/slide" Target="slides/slide223.xml"/><Relationship Id="rId346" Type="http://schemas.openxmlformats.org/officeDocument/2006/relationships/slide" Target="slides/slide265.xml"/><Relationship Id="rId388" Type="http://schemas.openxmlformats.org/officeDocument/2006/relationships/slide" Target="slides/slide307.xml"/><Relationship Id="rId85" Type="http://schemas.openxmlformats.org/officeDocument/2006/relationships/slide" Target="slides/slide4.xml"/><Relationship Id="rId150" Type="http://schemas.openxmlformats.org/officeDocument/2006/relationships/slide" Target="slides/slide69.xml"/><Relationship Id="rId192" Type="http://schemas.openxmlformats.org/officeDocument/2006/relationships/slide" Target="slides/slide111.xml"/><Relationship Id="rId206" Type="http://schemas.openxmlformats.org/officeDocument/2006/relationships/slide" Target="slides/slide125.xml"/><Relationship Id="rId248" Type="http://schemas.openxmlformats.org/officeDocument/2006/relationships/slide" Target="slides/slide167.xml"/><Relationship Id="rId12" Type="http://schemas.openxmlformats.org/officeDocument/2006/relationships/slideMaster" Target="slideMasters/slideMaster12.xml"/><Relationship Id="rId108" Type="http://schemas.openxmlformats.org/officeDocument/2006/relationships/slide" Target="slides/slide27.xml"/><Relationship Id="rId315" Type="http://schemas.openxmlformats.org/officeDocument/2006/relationships/slide" Target="slides/slide234.xml"/><Relationship Id="rId357" Type="http://schemas.openxmlformats.org/officeDocument/2006/relationships/slide" Target="slides/slide276.xml"/><Relationship Id="rId54" Type="http://schemas.openxmlformats.org/officeDocument/2006/relationships/slideMaster" Target="slideMasters/slideMaster54.xml"/><Relationship Id="rId96" Type="http://schemas.openxmlformats.org/officeDocument/2006/relationships/slide" Target="slides/slide15.xml"/><Relationship Id="rId161" Type="http://schemas.openxmlformats.org/officeDocument/2006/relationships/slide" Target="slides/slide80.xml"/><Relationship Id="rId217" Type="http://schemas.openxmlformats.org/officeDocument/2006/relationships/slide" Target="slides/slide136.xml"/><Relationship Id="rId399" Type="http://schemas.openxmlformats.org/officeDocument/2006/relationships/viewProps" Target="viewProps.xml"/><Relationship Id="rId259" Type="http://schemas.openxmlformats.org/officeDocument/2006/relationships/slide" Target="slides/slide178.xml"/><Relationship Id="rId23" Type="http://schemas.openxmlformats.org/officeDocument/2006/relationships/slideMaster" Target="slideMasters/slideMaster23.xml"/><Relationship Id="rId119" Type="http://schemas.openxmlformats.org/officeDocument/2006/relationships/slide" Target="slides/slide38.xml"/><Relationship Id="rId270" Type="http://schemas.openxmlformats.org/officeDocument/2006/relationships/slide" Target="slides/slide189.xml"/><Relationship Id="rId326" Type="http://schemas.openxmlformats.org/officeDocument/2006/relationships/slide" Target="slides/slide245.xml"/><Relationship Id="rId65" Type="http://schemas.openxmlformats.org/officeDocument/2006/relationships/slideMaster" Target="slideMasters/slideMaster65.xml"/><Relationship Id="rId130" Type="http://schemas.openxmlformats.org/officeDocument/2006/relationships/slide" Target="slides/slide49.xml"/><Relationship Id="rId368" Type="http://schemas.openxmlformats.org/officeDocument/2006/relationships/slide" Target="slides/slide287.xml"/><Relationship Id="rId172" Type="http://schemas.openxmlformats.org/officeDocument/2006/relationships/slide" Target="slides/slide91.xml"/><Relationship Id="rId228" Type="http://schemas.openxmlformats.org/officeDocument/2006/relationships/slide" Target="slides/slide147.xml"/><Relationship Id="rId281" Type="http://schemas.openxmlformats.org/officeDocument/2006/relationships/slide" Target="slides/slide200.xml"/><Relationship Id="rId337" Type="http://schemas.openxmlformats.org/officeDocument/2006/relationships/slide" Target="slides/slide256.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60.xml"/><Relationship Id="rId379" Type="http://schemas.openxmlformats.org/officeDocument/2006/relationships/slide" Target="slides/slide298.xml"/><Relationship Id="rId7" Type="http://schemas.openxmlformats.org/officeDocument/2006/relationships/slideMaster" Target="slideMasters/slideMaster7.xml"/><Relationship Id="rId183" Type="http://schemas.openxmlformats.org/officeDocument/2006/relationships/slide" Target="slides/slide102.xml"/><Relationship Id="rId239" Type="http://schemas.openxmlformats.org/officeDocument/2006/relationships/slide" Target="slides/slide158.xml"/><Relationship Id="rId390" Type="http://schemas.openxmlformats.org/officeDocument/2006/relationships/slide" Target="slides/slide309.xml"/><Relationship Id="rId250" Type="http://schemas.openxmlformats.org/officeDocument/2006/relationships/slide" Target="slides/slide169.xml"/><Relationship Id="rId292" Type="http://schemas.openxmlformats.org/officeDocument/2006/relationships/slide" Target="slides/slide211.xml"/><Relationship Id="rId306" Type="http://schemas.openxmlformats.org/officeDocument/2006/relationships/slide" Target="slides/slide225.xml"/><Relationship Id="rId45" Type="http://schemas.openxmlformats.org/officeDocument/2006/relationships/slideMaster" Target="slideMasters/slideMaster45.xml"/><Relationship Id="rId87" Type="http://schemas.openxmlformats.org/officeDocument/2006/relationships/slide" Target="slides/slide6.xml"/><Relationship Id="rId110" Type="http://schemas.openxmlformats.org/officeDocument/2006/relationships/slide" Target="slides/slide29.xml"/><Relationship Id="rId348" Type="http://schemas.openxmlformats.org/officeDocument/2006/relationships/slide" Target="slides/slide267.xml"/><Relationship Id="rId152" Type="http://schemas.openxmlformats.org/officeDocument/2006/relationships/slide" Target="slides/slide71.xml"/><Relationship Id="rId194" Type="http://schemas.openxmlformats.org/officeDocument/2006/relationships/slide" Target="slides/slide113.xml"/><Relationship Id="rId208" Type="http://schemas.openxmlformats.org/officeDocument/2006/relationships/slide" Target="slides/slide127.xml"/><Relationship Id="rId261" Type="http://schemas.openxmlformats.org/officeDocument/2006/relationships/slide" Target="slides/slide18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6.xml"/><Relationship Id="rId359" Type="http://schemas.openxmlformats.org/officeDocument/2006/relationships/slide" Target="slides/slide278.xml"/><Relationship Id="rId98" Type="http://schemas.openxmlformats.org/officeDocument/2006/relationships/slide" Target="slides/slide17.xml"/><Relationship Id="rId121" Type="http://schemas.openxmlformats.org/officeDocument/2006/relationships/slide" Target="slides/slide40.xml"/><Relationship Id="rId163" Type="http://schemas.openxmlformats.org/officeDocument/2006/relationships/slide" Target="slides/slide82.xml"/><Relationship Id="rId219" Type="http://schemas.openxmlformats.org/officeDocument/2006/relationships/slide" Target="slides/slide138.xml"/><Relationship Id="rId370" Type="http://schemas.openxmlformats.org/officeDocument/2006/relationships/slide" Target="slides/slide289.xml"/><Relationship Id="rId230" Type="http://schemas.openxmlformats.org/officeDocument/2006/relationships/slide" Target="slides/slide149.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1.xml"/><Relationship Id="rId328" Type="http://schemas.openxmlformats.org/officeDocument/2006/relationships/slide" Target="slides/slide247.xml"/><Relationship Id="rId132" Type="http://schemas.openxmlformats.org/officeDocument/2006/relationships/slide" Target="slides/slide51.xml"/><Relationship Id="rId174" Type="http://schemas.openxmlformats.org/officeDocument/2006/relationships/slide" Target="slides/slide93.xml"/><Relationship Id="rId381" Type="http://schemas.openxmlformats.org/officeDocument/2006/relationships/slide" Target="slides/slide300.xml"/><Relationship Id="rId241" Type="http://schemas.openxmlformats.org/officeDocument/2006/relationships/slide" Target="slides/slide160.xml"/><Relationship Id="rId36" Type="http://schemas.openxmlformats.org/officeDocument/2006/relationships/slideMaster" Target="slideMasters/slideMaster36.xml"/><Relationship Id="rId283" Type="http://schemas.openxmlformats.org/officeDocument/2006/relationships/slide" Target="slides/slide202.xml"/><Relationship Id="rId339" Type="http://schemas.openxmlformats.org/officeDocument/2006/relationships/slide" Target="slides/slide258.xml"/><Relationship Id="rId78" Type="http://schemas.openxmlformats.org/officeDocument/2006/relationships/slideMaster" Target="slideMasters/slideMaster78.xml"/><Relationship Id="rId101" Type="http://schemas.openxmlformats.org/officeDocument/2006/relationships/slide" Target="slides/slide20.xml"/><Relationship Id="rId143" Type="http://schemas.openxmlformats.org/officeDocument/2006/relationships/slide" Target="slides/slide62.xml"/><Relationship Id="rId185" Type="http://schemas.openxmlformats.org/officeDocument/2006/relationships/slide" Target="slides/slide104.xml"/><Relationship Id="rId350" Type="http://schemas.openxmlformats.org/officeDocument/2006/relationships/slide" Target="slides/slide269.xml"/><Relationship Id="rId9" Type="http://schemas.openxmlformats.org/officeDocument/2006/relationships/slideMaster" Target="slideMasters/slideMaster9.xml"/><Relationship Id="rId210" Type="http://schemas.openxmlformats.org/officeDocument/2006/relationships/slide" Target="slides/slide129.xml"/><Relationship Id="rId392" Type="http://schemas.openxmlformats.org/officeDocument/2006/relationships/slide" Target="slides/slide311.xml"/><Relationship Id="rId252" Type="http://schemas.openxmlformats.org/officeDocument/2006/relationships/slide" Target="slides/slide171.xml"/><Relationship Id="rId294" Type="http://schemas.openxmlformats.org/officeDocument/2006/relationships/slide" Target="slides/slide213.xml"/><Relationship Id="rId308" Type="http://schemas.openxmlformats.org/officeDocument/2006/relationships/slide" Target="slides/slide227.xml"/><Relationship Id="rId47" Type="http://schemas.openxmlformats.org/officeDocument/2006/relationships/slideMaster" Target="slideMasters/slideMaster47.xml"/><Relationship Id="rId89" Type="http://schemas.openxmlformats.org/officeDocument/2006/relationships/slide" Target="slides/slide8.xml"/><Relationship Id="rId112" Type="http://schemas.openxmlformats.org/officeDocument/2006/relationships/slide" Target="slides/slide31.xml"/><Relationship Id="rId154" Type="http://schemas.openxmlformats.org/officeDocument/2006/relationships/slide" Target="slides/slide73.xml"/><Relationship Id="rId361" Type="http://schemas.openxmlformats.org/officeDocument/2006/relationships/slide" Target="slides/slide280.xml"/><Relationship Id="rId196" Type="http://schemas.openxmlformats.org/officeDocument/2006/relationships/slide" Target="slides/slide115.xml"/><Relationship Id="rId16" Type="http://schemas.openxmlformats.org/officeDocument/2006/relationships/slideMaster" Target="slideMasters/slideMaster16.xml"/><Relationship Id="rId221" Type="http://schemas.openxmlformats.org/officeDocument/2006/relationships/slide" Target="slides/slide140.xml"/><Relationship Id="rId263" Type="http://schemas.openxmlformats.org/officeDocument/2006/relationships/slide" Target="slides/slide182.xml"/><Relationship Id="rId319" Type="http://schemas.openxmlformats.org/officeDocument/2006/relationships/slide" Target="slides/slide238.xml"/><Relationship Id="rId58" Type="http://schemas.openxmlformats.org/officeDocument/2006/relationships/slideMaster" Target="slideMasters/slideMaster58.xml"/><Relationship Id="rId123" Type="http://schemas.openxmlformats.org/officeDocument/2006/relationships/slide" Target="slides/slide42.xml"/><Relationship Id="rId330" Type="http://schemas.openxmlformats.org/officeDocument/2006/relationships/slide" Target="slides/slide249.xml"/><Relationship Id="rId90" Type="http://schemas.openxmlformats.org/officeDocument/2006/relationships/slide" Target="slides/slide9.xml"/><Relationship Id="rId165" Type="http://schemas.openxmlformats.org/officeDocument/2006/relationships/slide" Target="slides/slide84.xml"/><Relationship Id="rId186" Type="http://schemas.openxmlformats.org/officeDocument/2006/relationships/slide" Target="slides/slide105.xml"/><Relationship Id="rId351" Type="http://schemas.openxmlformats.org/officeDocument/2006/relationships/slide" Target="slides/slide270.xml"/><Relationship Id="rId372" Type="http://schemas.openxmlformats.org/officeDocument/2006/relationships/slide" Target="slides/slide291.xml"/><Relationship Id="rId393" Type="http://schemas.openxmlformats.org/officeDocument/2006/relationships/slide" Target="slides/slide312.xml"/><Relationship Id="rId211" Type="http://schemas.openxmlformats.org/officeDocument/2006/relationships/slide" Target="slides/slide130.xml"/><Relationship Id="rId232" Type="http://schemas.openxmlformats.org/officeDocument/2006/relationships/slide" Target="slides/slide151.xml"/><Relationship Id="rId253" Type="http://schemas.openxmlformats.org/officeDocument/2006/relationships/slide" Target="slides/slide172.xml"/><Relationship Id="rId274" Type="http://schemas.openxmlformats.org/officeDocument/2006/relationships/slide" Target="slides/slide193.xml"/><Relationship Id="rId295" Type="http://schemas.openxmlformats.org/officeDocument/2006/relationships/slide" Target="slides/slide214.xml"/><Relationship Id="rId309" Type="http://schemas.openxmlformats.org/officeDocument/2006/relationships/slide" Target="slides/slide22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2.xml"/><Relationship Id="rId134" Type="http://schemas.openxmlformats.org/officeDocument/2006/relationships/slide" Target="slides/slide53.xml"/><Relationship Id="rId320" Type="http://schemas.openxmlformats.org/officeDocument/2006/relationships/slide" Target="slides/slide239.xml"/><Relationship Id="rId80" Type="http://schemas.openxmlformats.org/officeDocument/2006/relationships/slideMaster" Target="slideMasters/slideMaster80.xml"/><Relationship Id="rId155" Type="http://schemas.openxmlformats.org/officeDocument/2006/relationships/slide" Target="slides/slide74.xml"/><Relationship Id="rId176" Type="http://schemas.openxmlformats.org/officeDocument/2006/relationships/slide" Target="slides/slide95.xml"/><Relationship Id="rId197" Type="http://schemas.openxmlformats.org/officeDocument/2006/relationships/slide" Target="slides/slide116.xml"/><Relationship Id="rId341" Type="http://schemas.openxmlformats.org/officeDocument/2006/relationships/slide" Target="slides/slide260.xml"/><Relationship Id="rId362" Type="http://schemas.openxmlformats.org/officeDocument/2006/relationships/slide" Target="slides/slide281.xml"/><Relationship Id="rId383" Type="http://schemas.openxmlformats.org/officeDocument/2006/relationships/slide" Target="slides/slide302.xml"/><Relationship Id="rId201" Type="http://schemas.openxmlformats.org/officeDocument/2006/relationships/slide" Target="slides/slide120.xml"/><Relationship Id="rId222" Type="http://schemas.openxmlformats.org/officeDocument/2006/relationships/slide" Target="slides/slide141.xml"/><Relationship Id="rId243" Type="http://schemas.openxmlformats.org/officeDocument/2006/relationships/slide" Target="slides/slide162.xml"/><Relationship Id="rId264" Type="http://schemas.openxmlformats.org/officeDocument/2006/relationships/slide" Target="slides/slide183.xml"/><Relationship Id="rId285" Type="http://schemas.openxmlformats.org/officeDocument/2006/relationships/slide" Target="slides/slide20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2.xml"/><Relationship Id="rId124" Type="http://schemas.openxmlformats.org/officeDocument/2006/relationships/slide" Target="slides/slide43.xml"/><Relationship Id="rId310" Type="http://schemas.openxmlformats.org/officeDocument/2006/relationships/slide" Target="slides/slide229.xml"/><Relationship Id="rId70" Type="http://schemas.openxmlformats.org/officeDocument/2006/relationships/slideMaster" Target="slideMasters/slideMaster70.xml"/><Relationship Id="rId91" Type="http://schemas.openxmlformats.org/officeDocument/2006/relationships/slide" Target="slides/slide10.xml"/><Relationship Id="rId145" Type="http://schemas.openxmlformats.org/officeDocument/2006/relationships/slide" Target="slides/slide64.xml"/><Relationship Id="rId166" Type="http://schemas.openxmlformats.org/officeDocument/2006/relationships/slide" Target="slides/slide85.xml"/><Relationship Id="rId187" Type="http://schemas.openxmlformats.org/officeDocument/2006/relationships/slide" Target="slides/slide106.xml"/><Relationship Id="rId331" Type="http://schemas.openxmlformats.org/officeDocument/2006/relationships/slide" Target="slides/slide250.xml"/><Relationship Id="rId352" Type="http://schemas.openxmlformats.org/officeDocument/2006/relationships/slide" Target="slides/slide271.xml"/><Relationship Id="rId373" Type="http://schemas.openxmlformats.org/officeDocument/2006/relationships/slide" Target="slides/slide292.xml"/><Relationship Id="rId394" Type="http://schemas.openxmlformats.org/officeDocument/2006/relationships/slide" Target="slides/slide313.xml"/><Relationship Id="rId1" Type="http://schemas.openxmlformats.org/officeDocument/2006/relationships/slideMaster" Target="slideMasters/slideMaster1.xml"/><Relationship Id="rId212" Type="http://schemas.openxmlformats.org/officeDocument/2006/relationships/slide" Target="slides/slide131.xml"/><Relationship Id="rId233" Type="http://schemas.openxmlformats.org/officeDocument/2006/relationships/slide" Target="slides/slide152.xml"/><Relationship Id="rId254" Type="http://schemas.openxmlformats.org/officeDocument/2006/relationships/slide" Target="slides/slide17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3.xml"/><Relationship Id="rId275" Type="http://schemas.openxmlformats.org/officeDocument/2006/relationships/slide" Target="slides/slide194.xml"/><Relationship Id="rId296" Type="http://schemas.openxmlformats.org/officeDocument/2006/relationships/slide" Target="slides/slide215.xml"/><Relationship Id="rId300" Type="http://schemas.openxmlformats.org/officeDocument/2006/relationships/slide" Target="slides/slide219.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54.xml"/><Relationship Id="rId156" Type="http://schemas.openxmlformats.org/officeDocument/2006/relationships/slide" Target="slides/slide75.xml"/><Relationship Id="rId177" Type="http://schemas.openxmlformats.org/officeDocument/2006/relationships/slide" Target="slides/slide96.xml"/><Relationship Id="rId198" Type="http://schemas.openxmlformats.org/officeDocument/2006/relationships/slide" Target="slides/slide117.xml"/><Relationship Id="rId321" Type="http://schemas.openxmlformats.org/officeDocument/2006/relationships/slide" Target="slides/slide240.xml"/><Relationship Id="rId342" Type="http://schemas.openxmlformats.org/officeDocument/2006/relationships/slide" Target="slides/slide261.xml"/><Relationship Id="rId363" Type="http://schemas.openxmlformats.org/officeDocument/2006/relationships/slide" Target="slides/slide282.xml"/><Relationship Id="rId384" Type="http://schemas.openxmlformats.org/officeDocument/2006/relationships/slide" Target="slides/slide303.xml"/><Relationship Id="rId202" Type="http://schemas.openxmlformats.org/officeDocument/2006/relationships/slide" Target="slides/slide121.xml"/><Relationship Id="rId223" Type="http://schemas.openxmlformats.org/officeDocument/2006/relationships/slide" Target="slides/slide142.xml"/><Relationship Id="rId244" Type="http://schemas.openxmlformats.org/officeDocument/2006/relationships/slide" Target="slides/slide16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4.xml"/><Relationship Id="rId286" Type="http://schemas.openxmlformats.org/officeDocument/2006/relationships/slide" Target="slides/slide205.xml"/><Relationship Id="rId50" Type="http://schemas.openxmlformats.org/officeDocument/2006/relationships/slideMaster" Target="slideMasters/slideMaster50.xml"/><Relationship Id="rId104" Type="http://schemas.openxmlformats.org/officeDocument/2006/relationships/slide" Target="slides/slide23.xml"/><Relationship Id="rId125" Type="http://schemas.openxmlformats.org/officeDocument/2006/relationships/slide" Target="slides/slide44.xml"/><Relationship Id="rId146" Type="http://schemas.openxmlformats.org/officeDocument/2006/relationships/slide" Target="slides/slide65.xml"/><Relationship Id="rId167" Type="http://schemas.openxmlformats.org/officeDocument/2006/relationships/slide" Target="slides/slide86.xml"/><Relationship Id="rId188" Type="http://schemas.openxmlformats.org/officeDocument/2006/relationships/slide" Target="slides/slide107.xml"/><Relationship Id="rId311" Type="http://schemas.openxmlformats.org/officeDocument/2006/relationships/slide" Target="slides/slide230.xml"/><Relationship Id="rId332" Type="http://schemas.openxmlformats.org/officeDocument/2006/relationships/slide" Target="slides/slide251.xml"/><Relationship Id="rId353" Type="http://schemas.openxmlformats.org/officeDocument/2006/relationships/slide" Target="slides/slide272.xml"/><Relationship Id="rId374" Type="http://schemas.openxmlformats.org/officeDocument/2006/relationships/slide" Target="slides/slide293.xml"/><Relationship Id="rId395" Type="http://schemas.openxmlformats.org/officeDocument/2006/relationships/slide" Target="slides/slide314.xml"/><Relationship Id="rId71" Type="http://schemas.openxmlformats.org/officeDocument/2006/relationships/slideMaster" Target="slideMasters/slideMaster71.xml"/><Relationship Id="rId92" Type="http://schemas.openxmlformats.org/officeDocument/2006/relationships/slide" Target="slides/slide11.xml"/><Relationship Id="rId213" Type="http://schemas.openxmlformats.org/officeDocument/2006/relationships/slide" Target="slides/slide132.xml"/><Relationship Id="rId234"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4.xml"/><Relationship Id="rId276" Type="http://schemas.openxmlformats.org/officeDocument/2006/relationships/slide" Target="slides/slide195.xml"/><Relationship Id="rId297" Type="http://schemas.openxmlformats.org/officeDocument/2006/relationships/slide" Target="slides/slide216.xml"/><Relationship Id="rId40" Type="http://schemas.openxmlformats.org/officeDocument/2006/relationships/slideMaster" Target="slideMasters/slideMaster40.xml"/><Relationship Id="rId115" Type="http://schemas.openxmlformats.org/officeDocument/2006/relationships/slide" Target="slides/slide34.xml"/><Relationship Id="rId136" Type="http://schemas.openxmlformats.org/officeDocument/2006/relationships/slide" Target="slides/slide55.xml"/><Relationship Id="rId157" Type="http://schemas.openxmlformats.org/officeDocument/2006/relationships/slide" Target="slides/slide76.xml"/><Relationship Id="rId178" Type="http://schemas.openxmlformats.org/officeDocument/2006/relationships/slide" Target="slides/slide97.xml"/><Relationship Id="rId301" Type="http://schemas.openxmlformats.org/officeDocument/2006/relationships/slide" Target="slides/slide220.xml"/><Relationship Id="rId322" Type="http://schemas.openxmlformats.org/officeDocument/2006/relationships/slide" Target="slides/slide241.xml"/><Relationship Id="rId343" Type="http://schemas.openxmlformats.org/officeDocument/2006/relationships/slide" Target="slides/slide262.xml"/><Relationship Id="rId364" Type="http://schemas.openxmlformats.org/officeDocument/2006/relationships/slide" Target="slides/slide283.xml"/><Relationship Id="rId61" Type="http://schemas.openxmlformats.org/officeDocument/2006/relationships/slideMaster" Target="slideMasters/slideMaster61.xml"/><Relationship Id="rId82" Type="http://schemas.openxmlformats.org/officeDocument/2006/relationships/slide" Target="slides/slide1.xml"/><Relationship Id="rId199" Type="http://schemas.openxmlformats.org/officeDocument/2006/relationships/slide" Target="slides/slide118.xml"/><Relationship Id="rId203" Type="http://schemas.openxmlformats.org/officeDocument/2006/relationships/slide" Target="slides/slide122.xml"/><Relationship Id="rId385" Type="http://schemas.openxmlformats.org/officeDocument/2006/relationships/slide" Target="slides/slide304.xml"/><Relationship Id="rId19" Type="http://schemas.openxmlformats.org/officeDocument/2006/relationships/slideMaster" Target="slideMasters/slideMaster19.xml"/><Relationship Id="rId224" Type="http://schemas.openxmlformats.org/officeDocument/2006/relationships/slide" Target="slides/slide143.xml"/><Relationship Id="rId245" Type="http://schemas.openxmlformats.org/officeDocument/2006/relationships/slide" Target="slides/slide164.xml"/><Relationship Id="rId266" Type="http://schemas.openxmlformats.org/officeDocument/2006/relationships/slide" Target="slides/slide185.xml"/><Relationship Id="rId287" Type="http://schemas.openxmlformats.org/officeDocument/2006/relationships/slide" Target="slides/slide206.xml"/><Relationship Id="rId30" Type="http://schemas.openxmlformats.org/officeDocument/2006/relationships/slideMaster" Target="slideMasters/slideMaster30.xml"/><Relationship Id="rId105" Type="http://schemas.openxmlformats.org/officeDocument/2006/relationships/slide" Target="slides/slide24.xml"/><Relationship Id="rId126" Type="http://schemas.openxmlformats.org/officeDocument/2006/relationships/slide" Target="slides/slide45.xml"/><Relationship Id="rId147" Type="http://schemas.openxmlformats.org/officeDocument/2006/relationships/slide" Target="slides/slide66.xml"/><Relationship Id="rId168" Type="http://schemas.openxmlformats.org/officeDocument/2006/relationships/slide" Target="slides/slide87.xml"/><Relationship Id="rId312" Type="http://schemas.openxmlformats.org/officeDocument/2006/relationships/slide" Target="slides/slide231.xml"/><Relationship Id="rId333" Type="http://schemas.openxmlformats.org/officeDocument/2006/relationships/slide" Target="slides/slide252.xml"/><Relationship Id="rId354" Type="http://schemas.openxmlformats.org/officeDocument/2006/relationships/slide" Target="slides/slide273.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2.xml"/><Relationship Id="rId189" Type="http://schemas.openxmlformats.org/officeDocument/2006/relationships/slide" Target="slides/slide108.xml"/><Relationship Id="rId375" Type="http://schemas.openxmlformats.org/officeDocument/2006/relationships/slide" Target="slides/slide294.xml"/><Relationship Id="rId396"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133.xml"/><Relationship Id="rId235" Type="http://schemas.openxmlformats.org/officeDocument/2006/relationships/slide" Target="slides/slide154.xml"/><Relationship Id="rId256" Type="http://schemas.openxmlformats.org/officeDocument/2006/relationships/slide" Target="slides/slide175.xml"/><Relationship Id="rId277" Type="http://schemas.openxmlformats.org/officeDocument/2006/relationships/slide" Target="slides/slide196.xml"/><Relationship Id="rId298" Type="http://schemas.openxmlformats.org/officeDocument/2006/relationships/slide" Target="slides/slide217.xml"/><Relationship Id="rId400" Type="http://schemas.openxmlformats.org/officeDocument/2006/relationships/theme" Target="theme/theme1.xml"/><Relationship Id="rId116" Type="http://schemas.openxmlformats.org/officeDocument/2006/relationships/slide" Target="slides/slide35.xml"/><Relationship Id="rId137" Type="http://schemas.openxmlformats.org/officeDocument/2006/relationships/slide" Target="slides/slide56.xml"/><Relationship Id="rId158" Type="http://schemas.openxmlformats.org/officeDocument/2006/relationships/slide" Target="slides/slide77.xml"/><Relationship Id="rId302" Type="http://schemas.openxmlformats.org/officeDocument/2006/relationships/slide" Target="slides/slide221.xml"/><Relationship Id="rId323" Type="http://schemas.openxmlformats.org/officeDocument/2006/relationships/slide" Target="slides/slide242.xml"/><Relationship Id="rId344" Type="http://schemas.openxmlformats.org/officeDocument/2006/relationships/slide" Target="slides/slide26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xml"/><Relationship Id="rId179" Type="http://schemas.openxmlformats.org/officeDocument/2006/relationships/slide" Target="slides/slide98.xml"/><Relationship Id="rId365" Type="http://schemas.openxmlformats.org/officeDocument/2006/relationships/slide" Target="slides/slide284.xml"/><Relationship Id="rId386" Type="http://schemas.openxmlformats.org/officeDocument/2006/relationships/slide" Target="slides/slide305.xml"/><Relationship Id="rId190" Type="http://schemas.openxmlformats.org/officeDocument/2006/relationships/slide" Target="slides/slide109.xml"/><Relationship Id="rId204" Type="http://schemas.openxmlformats.org/officeDocument/2006/relationships/slide" Target="slides/slide123.xml"/><Relationship Id="rId225" Type="http://schemas.openxmlformats.org/officeDocument/2006/relationships/slide" Target="slides/slide144.xml"/><Relationship Id="rId246" Type="http://schemas.openxmlformats.org/officeDocument/2006/relationships/slide" Target="slides/slide165.xml"/><Relationship Id="rId267" Type="http://schemas.openxmlformats.org/officeDocument/2006/relationships/slide" Target="slides/slide186.xml"/><Relationship Id="rId288" Type="http://schemas.openxmlformats.org/officeDocument/2006/relationships/slide" Target="slides/slide207.xml"/><Relationship Id="rId106" Type="http://schemas.openxmlformats.org/officeDocument/2006/relationships/slide" Target="slides/slide25.xml"/><Relationship Id="rId127" Type="http://schemas.openxmlformats.org/officeDocument/2006/relationships/slide" Target="slides/slide46.xml"/><Relationship Id="rId313" Type="http://schemas.openxmlformats.org/officeDocument/2006/relationships/slide" Target="slides/slide23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3.xml"/><Relationship Id="rId148" Type="http://schemas.openxmlformats.org/officeDocument/2006/relationships/slide" Target="slides/slide67.xml"/><Relationship Id="rId169" Type="http://schemas.openxmlformats.org/officeDocument/2006/relationships/slide" Target="slides/slide88.xml"/><Relationship Id="rId334" Type="http://schemas.openxmlformats.org/officeDocument/2006/relationships/slide" Target="slides/slide253.xml"/><Relationship Id="rId355" Type="http://schemas.openxmlformats.org/officeDocument/2006/relationships/slide" Target="slides/slide274.xml"/><Relationship Id="rId376" Type="http://schemas.openxmlformats.org/officeDocument/2006/relationships/slide" Target="slides/slide295.xml"/><Relationship Id="rId397" Type="http://schemas.openxmlformats.org/officeDocument/2006/relationships/handoutMaster" Target="handoutMasters/handoutMaster1.xml"/><Relationship Id="rId4" Type="http://schemas.openxmlformats.org/officeDocument/2006/relationships/slideMaster" Target="slideMasters/slideMaster4.xml"/><Relationship Id="rId180" Type="http://schemas.openxmlformats.org/officeDocument/2006/relationships/slide" Target="slides/slide99.xml"/><Relationship Id="rId215" Type="http://schemas.openxmlformats.org/officeDocument/2006/relationships/slide" Target="slides/slide134.xml"/><Relationship Id="rId236" Type="http://schemas.openxmlformats.org/officeDocument/2006/relationships/slide" Target="slides/slide155.xml"/><Relationship Id="rId257" Type="http://schemas.openxmlformats.org/officeDocument/2006/relationships/slide" Target="slides/slide176.xml"/><Relationship Id="rId278" Type="http://schemas.openxmlformats.org/officeDocument/2006/relationships/slide" Target="slides/slide197.xml"/><Relationship Id="rId401" Type="http://schemas.openxmlformats.org/officeDocument/2006/relationships/tableStyles" Target="tableStyles.xml"/><Relationship Id="rId303" Type="http://schemas.openxmlformats.org/officeDocument/2006/relationships/slide" Target="slides/slide222.xml"/><Relationship Id="rId42" Type="http://schemas.openxmlformats.org/officeDocument/2006/relationships/slideMaster" Target="slideMasters/slideMaster42.xml"/><Relationship Id="rId84" Type="http://schemas.openxmlformats.org/officeDocument/2006/relationships/slide" Target="slides/slide3.xml"/><Relationship Id="rId138" Type="http://schemas.openxmlformats.org/officeDocument/2006/relationships/slide" Target="slides/slide57.xml"/><Relationship Id="rId345" Type="http://schemas.openxmlformats.org/officeDocument/2006/relationships/slide" Target="slides/slide264.xml"/><Relationship Id="rId387" Type="http://schemas.openxmlformats.org/officeDocument/2006/relationships/slide" Target="slides/slide306.xml"/><Relationship Id="rId191" Type="http://schemas.openxmlformats.org/officeDocument/2006/relationships/slide" Target="slides/slide110.xml"/><Relationship Id="rId205" Type="http://schemas.openxmlformats.org/officeDocument/2006/relationships/slide" Target="slides/slide124.xml"/><Relationship Id="rId247" Type="http://schemas.openxmlformats.org/officeDocument/2006/relationships/slide" Target="slides/slide166.xml"/><Relationship Id="rId107" Type="http://schemas.openxmlformats.org/officeDocument/2006/relationships/slide" Target="slides/slide26.xml"/><Relationship Id="rId289" Type="http://schemas.openxmlformats.org/officeDocument/2006/relationships/slide" Target="slides/slide20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8.xml"/><Relationship Id="rId314" Type="http://schemas.openxmlformats.org/officeDocument/2006/relationships/slide" Target="slides/slide233.xml"/><Relationship Id="rId356" Type="http://schemas.openxmlformats.org/officeDocument/2006/relationships/slide" Target="slides/slide275.xml"/><Relationship Id="rId398" Type="http://schemas.openxmlformats.org/officeDocument/2006/relationships/presProps" Target="presProps.xml"/><Relationship Id="rId95" Type="http://schemas.openxmlformats.org/officeDocument/2006/relationships/slide" Target="slides/slide14.xml"/><Relationship Id="rId160" Type="http://schemas.openxmlformats.org/officeDocument/2006/relationships/slide" Target="slides/slide79.xml"/><Relationship Id="rId216" Type="http://schemas.openxmlformats.org/officeDocument/2006/relationships/slide" Target="slides/slide135.xml"/><Relationship Id="rId258" Type="http://schemas.openxmlformats.org/officeDocument/2006/relationships/slide" Target="slides/slide177.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7.xml"/><Relationship Id="rId325" Type="http://schemas.openxmlformats.org/officeDocument/2006/relationships/slide" Target="slides/slide244.xml"/><Relationship Id="rId367" Type="http://schemas.openxmlformats.org/officeDocument/2006/relationships/slide" Target="slides/slide286.xml"/><Relationship Id="rId171" Type="http://schemas.openxmlformats.org/officeDocument/2006/relationships/slide" Target="slides/slide90.xml"/><Relationship Id="rId227" Type="http://schemas.openxmlformats.org/officeDocument/2006/relationships/slide" Target="slides/slide146.xml"/><Relationship Id="rId269" Type="http://schemas.openxmlformats.org/officeDocument/2006/relationships/slide" Target="slides/slide188.xml"/><Relationship Id="rId33" Type="http://schemas.openxmlformats.org/officeDocument/2006/relationships/slideMaster" Target="slideMasters/slideMaster33.xml"/><Relationship Id="rId129" Type="http://schemas.openxmlformats.org/officeDocument/2006/relationships/slide" Target="slides/slide48.xml"/><Relationship Id="rId280" Type="http://schemas.openxmlformats.org/officeDocument/2006/relationships/slide" Target="slides/slide199.xml"/><Relationship Id="rId336" Type="http://schemas.openxmlformats.org/officeDocument/2006/relationships/slide" Target="slides/slide255.xml"/><Relationship Id="rId75" Type="http://schemas.openxmlformats.org/officeDocument/2006/relationships/slideMaster" Target="slideMasters/slideMaster75.xml"/><Relationship Id="rId140" Type="http://schemas.openxmlformats.org/officeDocument/2006/relationships/slide" Target="slides/slide59.xml"/><Relationship Id="rId182" Type="http://schemas.openxmlformats.org/officeDocument/2006/relationships/slide" Target="slides/slide101.xml"/><Relationship Id="rId378" Type="http://schemas.openxmlformats.org/officeDocument/2006/relationships/slide" Target="slides/slide297.xml"/><Relationship Id="rId6" Type="http://schemas.openxmlformats.org/officeDocument/2006/relationships/slideMaster" Target="slideMasters/slideMaster6.xml"/><Relationship Id="rId238" Type="http://schemas.openxmlformats.org/officeDocument/2006/relationships/slide" Target="slides/slide157.xml"/><Relationship Id="rId291" Type="http://schemas.openxmlformats.org/officeDocument/2006/relationships/slide" Target="slides/slide210.xml"/><Relationship Id="rId305" Type="http://schemas.openxmlformats.org/officeDocument/2006/relationships/slide" Target="slides/slide224.xml"/><Relationship Id="rId347" Type="http://schemas.openxmlformats.org/officeDocument/2006/relationships/slide" Target="slides/slide266.xml"/><Relationship Id="rId44" Type="http://schemas.openxmlformats.org/officeDocument/2006/relationships/slideMaster" Target="slideMasters/slideMaster44.xml"/><Relationship Id="rId86" Type="http://schemas.openxmlformats.org/officeDocument/2006/relationships/slide" Target="slides/slide5.xml"/><Relationship Id="rId151" Type="http://schemas.openxmlformats.org/officeDocument/2006/relationships/slide" Target="slides/slide70.xml"/><Relationship Id="rId389" Type="http://schemas.openxmlformats.org/officeDocument/2006/relationships/slide" Target="slides/slide308.xml"/><Relationship Id="rId193" Type="http://schemas.openxmlformats.org/officeDocument/2006/relationships/slide" Target="slides/slide112.xml"/><Relationship Id="rId207" Type="http://schemas.openxmlformats.org/officeDocument/2006/relationships/slide" Target="slides/slide126.xml"/><Relationship Id="rId249" Type="http://schemas.openxmlformats.org/officeDocument/2006/relationships/slide" Target="slides/slide168.xml"/><Relationship Id="rId13" Type="http://schemas.openxmlformats.org/officeDocument/2006/relationships/slideMaster" Target="slideMasters/slideMaster13.xml"/><Relationship Id="rId109" Type="http://schemas.openxmlformats.org/officeDocument/2006/relationships/slide" Target="slides/slide28.xml"/><Relationship Id="rId260" Type="http://schemas.openxmlformats.org/officeDocument/2006/relationships/slide" Target="slides/slide179.xml"/><Relationship Id="rId316" Type="http://schemas.openxmlformats.org/officeDocument/2006/relationships/slide" Target="slides/slide235.xml"/><Relationship Id="rId55" Type="http://schemas.openxmlformats.org/officeDocument/2006/relationships/slideMaster" Target="slideMasters/slideMaster55.xml"/><Relationship Id="rId97" Type="http://schemas.openxmlformats.org/officeDocument/2006/relationships/slide" Target="slides/slide16.xml"/><Relationship Id="rId120" Type="http://schemas.openxmlformats.org/officeDocument/2006/relationships/slide" Target="slides/slide39.xml"/><Relationship Id="rId358" Type="http://schemas.openxmlformats.org/officeDocument/2006/relationships/slide" Target="slides/slide277.xml"/><Relationship Id="rId162" Type="http://schemas.openxmlformats.org/officeDocument/2006/relationships/slide" Target="slides/slide81.xml"/><Relationship Id="rId218" Type="http://schemas.openxmlformats.org/officeDocument/2006/relationships/slide" Target="slides/slide137.xml"/><Relationship Id="rId271" Type="http://schemas.openxmlformats.org/officeDocument/2006/relationships/slide" Target="slides/slide190.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50.xml"/><Relationship Id="rId327" Type="http://schemas.openxmlformats.org/officeDocument/2006/relationships/slide" Target="slides/slide246.xml"/><Relationship Id="rId369" Type="http://schemas.openxmlformats.org/officeDocument/2006/relationships/slide" Target="slides/slide288.xml"/><Relationship Id="rId173" Type="http://schemas.openxmlformats.org/officeDocument/2006/relationships/slide" Target="slides/slide92.xml"/><Relationship Id="rId229" Type="http://schemas.openxmlformats.org/officeDocument/2006/relationships/slide" Target="slides/slide148.xml"/><Relationship Id="rId380" Type="http://schemas.openxmlformats.org/officeDocument/2006/relationships/slide" Target="slides/slide299.xml"/><Relationship Id="rId240" Type="http://schemas.openxmlformats.org/officeDocument/2006/relationships/slide" Target="slides/slide159.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9.xml"/><Relationship Id="rId282" Type="http://schemas.openxmlformats.org/officeDocument/2006/relationships/slide" Target="slides/slide201.xml"/><Relationship Id="rId338" Type="http://schemas.openxmlformats.org/officeDocument/2006/relationships/slide" Target="slides/slide257.xml"/><Relationship Id="rId8" Type="http://schemas.openxmlformats.org/officeDocument/2006/relationships/slideMaster" Target="slideMasters/slideMaster8.xml"/><Relationship Id="rId142" Type="http://schemas.openxmlformats.org/officeDocument/2006/relationships/slide" Target="slides/slide61.xml"/><Relationship Id="rId184" Type="http://schemas.openxmlformats.org/officeDocument/2006/relationships/slide" Target="slides/slide103.xml"/><Relationship Id="rId391" Type="http://schemas.openxmlformats.org/officeDocument/2006/relationships/slide" Target="slides/slide310.xml"/><Relationship Id="rId251" Type="http://schemas.openxmlformats.org/officeDocument/2006/relationships/slide" Target="slides/slide170.xml"/><Relationship Id="rId46" Type="http://schemas.openxmlformats.org/officeDocument/2006/relationships/slideMaster" Target="slideMasters/slideMaster46.xml"/><Relationship Id="rId293" Type="http://schemas.openxmlformats.org/officeDocument/2006/relationships/slide" Target="slides/slide212.xml"/><Relationship Id="rId307" Type="http://schemas.openxmlformats.org/officeDocument/2006/relationships/slide" Target="slides/slide226.xml"/><Relationship Id="rId349" Type="http://schemas.openxmlformats.org/officeDocument/2006/relationships/slide" Target="slides/slide268.xml"/><Relationship Id="rId88" Type="http://schemas.openxmlformats.org/officeDocument/2006/relationships/slide" Target="slides/slide7.xml"/><Relationship Id="rId111" Type="http://schemas.openxmlformats.org/officeDocument/2006/relationships/slide" Target="slides/slide30.xml"/><Relationship Id="rId153" Type="http://schemas.openxmlformats.org/officeDocument/2006/relationships/slide" Target="slides/slide72.xml"/><Relationship Id="rId195" Type="http://schemas.openxmlformats.org/officeDocument/2006/relationships/slide" Target="slides/slide114.xml"/><Relationship Id="rId209" Type="http://schemas.openxmlformats.org/officeDocument/2006/relationships/slide" Target="slides/slide128.xml"/><Relationship Id="rId360" Type="http://schemas.openxmlformats.org/officeDocument/2006/relationships/slide" Target="slides/slide279.xml"/><Relationship Id="rId220" Type="http://schemas.openxmlformats.org/officeDocument/2006/relationships/slide" Target="slides/slide139.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81.xml"/><Relationship Id="rId318" Type="http://schemas.openxmlformats.org/officeDocument/2006/relationships/slide" Target="slides/slide237.xml"/><Relationship Id="rId99" Type="http://schemas.openxmlformats.org/officeDocument/2006/relationships/slide" Target="slides/slide18.xml"/><Relationship Id="rId122" Type="http://schemas.openxmlformats.org/officeDocument/2006/relationships/slide" Target="slides/slide41.xml"/><Relationship Id="rId164" Type="http://schemas.openxmlformats.org/officeDocument/2006/relationships/slide" Target="slides/slide83.xml"/><Relationship Id="rId371" Type="http://schemas.openxmlformats.org/officeDocument/2006/relationships/slide" Target="slides/slide290.xml"/><Relationship Id="rId26" Type="http://schemas.openxmlformats.org/officeDocument/2006/relationships/slideMaster" Target="slideMasters/slideMaster26.xml"/><Relationship Id="rId231" Type="http://schemas.openxmlformats.org/officeDocument/2006/relationships/slide" Target="slides/slide150.xml"/><Relationship Id="rId273" Type="http://schemas.openxmlformats.org/officeDocument/2006/relationships/slide" Target="slides/slide192.xml"/><Relationship Id="rId329" Type="http://schemas.openxmlformats.org/officeDocument/2006/relationships/slide" Target="slides/slide248.xml"/><Relationship Id="rId68" Type="http://schemas.openxmlformats.org/officeDocument/2006/relationships/slideMaster" Target="slideMasters/slideMaster68.xml"/><Relationship Id="rId133" Type="http://schemas.openxmlformats.org/officeDocument/2006/relationships/slide" Target="slides/slide52.xml"/><Relationship Id="rId175" Type="http://schemas.openxmlformats.org/officeDocument/2006/relationships/slide" Target="slides/slide94.xml"/><Relationship Id="rId340" Type="http://schemas.openxmlformats.org/officeDocument/2006/relationships/slide" Target="slides/slide259.xml"/><Relationship Id="rId200" Type="http://schemas.openxmlformats.org/officeDocument/2006/relationships/slide" Target="slides/slide119.xml"/><Relationship Id="rId382" Type="http://schemas.openxmlformats.org/officeDocument/2006/relationships/slide" Target="slides/slide301.xml"/><Relationship Id="rId242" Type="http://schemas.openxmlformats.org/officeDocument/2006/relationships/slide" Target="slides/slide161.xml"/><Relationship Id="rId284" Type="http://schemas.openxmlformats.org/officeDocument/2006/relationships/slide" Target="slides/slide203.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21.xml"/><Relationship Id="rId144"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3" name="Rectangle 3"/>
          <p:cNvSpPr>
            <a:spLocks noGrp="1" noChangeArrowheads="1"/>
          </p:cNvSpPr>
          <p:nvPr>
            <p:ph type="dt" sz="quarter" idx="1"/>
          </p:nvPr>
        </p:nvSpPr>
        <p:spPr bwMode="auto">
          <a:xfrm>
            <a:off x="3846513"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235524" name="Rectangle 4"/>
          <p:cNvSpPr>
            <a:spLocks noGrp="1" noChangeArrowheads="1"/>
          </p:cNvSpPr>
          <p:nvPr>
            <p:ph type="ftr" sz="quarter" idx="2"/>
          </p:nvPr>
        </p:nvSpPr>
        <p:spPr bwMode="auto">
          <a:xfrm>
            <a:off x="0"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5" name="Rectangle 5"/>
          <p:cNvSpPr>
            <a:spLocks noGrp="1" noChangeArrowheads="1"/>
          </p:cNvSpPr>
          <p:nvPr>
            <p:ph type="sldNum" sz="quarter" idx="3"/>
          </p:nvPr>
        </p:nvSpPr>
        <p:spPr bwMode="auto">
          <a:xfrm>
            <a:off x="3846513"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1A1F3E4-D3F9-2B40-8FE8-348A085D4097}" type="slidenum">
              <a:rPr lang="en-US" altLang="zh-CN"/>
              <a:pPr>
                <a:defRPr/>
              </a:pPr>
              <a:t>‹#›</a:t>
            </a:fld>
            <a:endParaRPr lang="en-US" altLang="zh-CN"/>
          </a:p>
        </p:txBody>
      </p:sp>
    </p:spTree>
    <p:extLst>
      <p:ext uri="{BB962C8B-B14F-4D97-AF65-F5344CB8AC3E}">
        <p14:creationId xmlns:p14="http://schemas.microsoft.com/office/powerpoint/2010/main" val="3456889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3" name="Rectangle 3"/>
          <p:cNvSpPr>
            <a:spLocks noGrp="1" noChangeArrowheads="1"/>
          </p:cNvSpPr>
          <p:nvPr>
            <p:ph type="dt" idx="1"/>
          </p:nvPr>
        </p:nvSpPr>
        <p:spPr bwMode="auto">
          <a:xfrm>
            <a:off x="384810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915988" y="744538"/>
            <a:ext cx="4960937"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04875" y="4713288"/>
            <a:ext cx="4981575"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0"/>
            <a:r>
              <a:rPr lang="en-US" altLang="zh-CN" noProof="0"/>
              <a:t>Second level</a:t>
            </a:r>
          </a:p>
          <a:p>
            <a:pPr lvl="0"/>
            <a:r>
              <a:rPr lang="en-US" altLang="zh-CN" noProof="0"/>
              <a:t>Third level</a:t>
            </a:r>
          </a:p>
          <a:p>
            <a:pPr lvl="0"/>
            <a:r>
              <a:rPr lang="en-US" altLang="zh-CN" noProof="0"/>
              <a:t>Fourth level</a:t>
            </a:r>
          </a:p>
          <a:p>
            <a:pPr lvl="0"/>
            <a:r>
              <a:rPr lang="en-US" altLang="zh-CN" noProof="0"/>
              <a:t>Fifth level</a:t>
            </a:r>
          </a:p>
        </p:txBody>
      </p:sp>
      <p:sp>
        <p:nvSpPr>
          <p:cNvPr id="5126" name="Rectangle 6"/>
          <p:cNvSpPr>
            <a:spLocks noGrp="1" noChangeArrowheads="1"/>
          </p:cNvSpPr>
          <p:nvPr>
            <p:ph type="ftr" sz="quarter" idx="4"/>
          </p:nvPr>
        </p:nvSpPr>
        <p:spPr bwMode="auto">
          <a:xfrm>
            <a:off x="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7" name="Rectangle 7"/>
          <p:cNvSpPr>
            <a:spLocks noGrp="1" noChangeArrowheads="1"/>
          </p:cNvSpPr>
          <p:nvPr>
            <p:ph type="sldNum" sz="quarter" idx="5"/>
          </p:nvPr>
        </p:nvSpPr>
        <p:spPr bwMode="auto">
          <a:xfrm>
            <a:off x="384810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2A60F708-7CC2-E045-82A4-649AD8136A35}" type="slidenum">
              <a:rPr lang="en-US" altLang="zh-CN"/>
              <a:pPr>
                <a:defRPr/>
              </a:pPr>
              <a:t>‹#›</a:t>
            </a:fld>
            <a:endParaRPr lang="en-US" altLang="zh-CN"/>
          </a:p>
        </p:txBody>
      </p:sp>
    </p:spTree>
    <p:extLst>
      <p:ext uri="{BB962C8B-B14F-4D97-AF65-F5344CB8AC3E}">
        <p14:creationId xmlns:p14="http://schemas.microsoft.com/office/powerpoint/2010/main" val="822850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1</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0938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CB2AA-155E-864F-BC6E-43147F1E60F8}" type="slidenum">
              <a:rPr lang="en-US" sz="1200">
                <a:solidFill>
                  <a:prstClr val="black"/>
                </a:solidFill>
              </a:rPr>
              <a:pPr/>
              <a:t>14</a:t>
            </a:fld>
            <a:endParaRPr lang="en-US" sz="1200">
              <a:solidFill>
                <a:prstClr val="black"/>
              </a:solidFill>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b="0" dirty="0"/>
          </a:p>
          <a:p>
            <a:r>
              <a:rPr lang="en-US" sz="1200" b="0" kern="1200" dirty="0">
                <a:solidFill>
                  <a:schemeClr val="tx1"/>
                </a:solidFill>
                <a:effectLst/>
                <a:latin typeface="Arial" charset="0"/>
                <a:ea typeface="ＭＳ Ｐゴシック" charset="0"/>
                <a:cs typeface="ＭＳ Ｐゴシック" charset="0"/>
              </a:rPr>
              <a:t>If you know anything about spiritual warfare, it is that the enemy of our souls concentrates his efforts on believers who are having an impact for Christ.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In our team, the opposition came from within—relationships that were a challenge.  On that team was one particular woman named Kay.  She was a godly woman but in terms of preferences, styles, and the like we didn’t see eye-to-eye at all.  In fact, many times she felt that I just a </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mister-know-it-all.</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  (And of, course she was right as I </a:t>
            </a:r>
            <a:r>
              <a:rPr lang="en-US" sz="1200" b="0" i="1" kern="1200" dirty="0">
                <a:solidFill>
                  <a:schemeClr val="tx1"/>
                </a:solidFill>
                <a:effectLst/>
                <a:latin typeface="Arial" charset="0"/>
                <a:ea typeface="ＭＳ Ｐゴシック" charset="0"/>
                <a:cs typeface="ＭＳ Ｐゴシック" charset="0"/>
              </a:rPr>
              <a:t>did</a:t>
            </a:r>
            <a:r>
              <a:rPr lang="en-US" sz="1200" b="0" kern="1200" dirty="0">
                <a:solidFill>
                  <a:schemeClr val="tx1"/>
                </a:solidFill>
                <a:effectLst/>
                <a:latin typeface="Arial" charset="0"/>
                <a:ea typeface="ＭＳ Ｐゴシック" charset="0"/>
                <a:cs typeface="ＭＳ Ｐゴシック" charset="0"/>
              </a:rPr>
              <a:t> know it all.)  She didn’t like my mannerisms, my clothes, or my insights in our group Bible studies.  She avoided being around me and it seemed that I could do nothing right!  She saw me as really arrogant.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So what do you do when you are forced into a working relationship with someone who just plain does not like you?  I found that I couldn’t really avoid Kay.  After all, every day we had four hours of music practice with the team.  I had to sing in harmony with her—literally!  But discord often reigned.  Then we had a concert to give and </a:t>
            </a:r>
            <a:r>
              <a:rPr lang="en-US" sz="1200" b="0" i="1" kern="1200" dirty="0">
                <a:solidFill>
                  <a:schemeClr val="tx1"/>
                </a:solidFill>
                <a:effectLst/>
                <a:latin typeface="Arial" charset="0"/>
                <a:ea typeface="ＭＳ Ｐゴシック" charset="0"/>
                <a:cs typeface="ＭＳ Ｐゴシック" charset="0"/>
              </a:rPr>
              <a:t>had</a:t>
            </a:r>
            <a:r>
              <a:rPr lang="en-US" sz="1200" b="0" kern="1200" dirty="0">
                <a:solidFill>
                  <a:schemeClr val="tx1"/>
                </a:solidFill>
                <a:effectLst/>
                <a:latin typeface="Arial" charset="0"/>
                <a:ea typeface="ＭＳ Ｐゴシック" charset="0"/>
                <a:cs typeface="ＭＳ Ｐゴシック" charset="0"/>
              </a:rPr>
              <a:t> to work together.</a:t>
            </a:r>
            <a:endParaRPr lang="en-SG" sz="1200" b="0" kern="1200" dirty="0">
              <a:solidFill>
                <a:schemeClr val="tx1"/>
              </a:solidFill>
              <a:effectLst/>
              <a:latin typeface="Arial" charset="0"/>
              <a:ea typeface="ＭＳ Ｐゴシック" charset="0"/>
              <a:cs typeface="ＭＳ Ｐゴシック" charset="0"/>
            </a:endParaRPr>
          </a:p>
          <a:p>
            <a:pPr eaLnBrk="1" hangingPunct="1"/>
            <a:endParaRPr lang="en-US" b="0" dirty="0"/>
          </a:p>
          <a:p>
            <a:pPr eaLnBrk="1" hangingPunct="1"/>
            <a:endParaRPr lang="en-US" dirty="0"/>
          </a:p>
        </p:txBody>
      </p:sp>
    </p:spTree>
    <p:extLst>
      <p:ext uri="{BB962C8B-B14F-4D97-AF65-F5344CB8AC3E}">
        <p14:creationId xmlns:p14="http://schemas.microsoft.com/office/powerpoint/2010/main" val="20452092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847571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55719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21569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388971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5636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306209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38383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863707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939086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35A919-D402-3842-9CCF-34FF9B2E537C}" type="slidenum">
              <a:rPr lang="en-US" sz="1200">
                <a:solidFill>
                  <a:prstClr val="black"/>
                </a:solidFill>
              </a:rPr>
              <a:pPr/>
              <a:t>15</a:t>
            </a:fld>
            <a:endParaRPr lang="en-US" sz="1200">
              <a:solidFill>
                <a:prstClr val="black"/>
              </a:solidFill>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ministered to me then through two texts in Matthew that became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relational pillars</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that I want to share with you today.  These texts literally changed my life. </a:t>
            </a:r>
            <a:endParaRPr lang="en-US" dirty="0"/>
          </a:p>
          <a:p>
            <a:pPr eaLnBrk="1" hangingPunct="1"/>
            <a:endParaRPr lang="en-US" dirty="0"/>
          </a:p>
        </p:txBody>
      </p:sp>
    </p:spTree>
    <p:extLst>
      <p:ext uri="{BB962C8B-B14F-4D97-AF65-F5344CB8AC3E}">
        <p14:creationId xmlns:p14="http://schemas.microsoft.com/office/powerpoint/2010/main" val="14873619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21863832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125</a:t>
            </a:fld>
            <a:endParaRPr lang="en-US" sz="1200">
              <a:solidFill>
                <a:srgbClr val="000000"/>
              </a:solidFill>
              <a:latin typeface="Calibri" charset="0"/>
            </a:endParaRPr>
          </a:p>
        </p:txBody>
      </p:sp>
    </p:spTree>
    <p:extLst>
      <p:ext uri="{BB962C8B-B14F-4D97-AF65-F5344CB8AC3E}">
        <p14:creationId xmlns:p14="http://schemas.microsoft.com/office/powerpoint/2010/main" val="6216386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126</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41169727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127</a:t>
            </a:fld>
            <a:endParaRPr lang="en-US" sz="1200">
              <a:solidFill>
                <a:srgbClr val="000000"/>
              </a:solidFill>
              <a:latin typeface="Calibri" charset="0"/>
            </a:endParaRPr>
          </a:p>
        </p:txBody>
      </p:sp>
    </p:spTree>
    <p:extLst>
      <p:ext uri="{BB962C8B-B14F-4D97-AF65-F5344CB8AC3E}">
        <p14:creationId xmlns:p14="http://schemas.microsoft.com/office/powerpoint/2010/main" val="11304552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extLst>
      <p:ext uri="{BB962C8B-B14F-4D97-AF65-F5344CB8AC3E}">
        <p14:creationId xmlns:p14="http://schemas.microsoft.com/office/powerpoint/2010/main" val="1645595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129</a:t>
            </a:fld>
            <a:endParaRPr lang="en-US" sz="1200">
              <a:solidFill>
                <a:srgbClr val="000000"/>
              </a:solidFill>
              <a:latin typeface="Calibri" charset="0"/>
            </a:endParaRPr>
          </a:p>
        </p:txBody>
      </p:sp>
    </p:spTree>
    <p:extLst>
      <p:ext uri="{BB962C8B-B14F-4D97-AF65-F5344CB8AC3E}">
        <p14:creationId xmlns:p14="http://schemas.microsoft.com/office/powerpoint/2010/main" val="10201217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130</a:t>
            </a:fld>
            <a:endParaRPr lang="en-US" altLang="zh-CN"/>
          </a:p>
        </p:txBody>
      </p:sp>
    </p:spTree>
    <p:extLst>
      <p:ext uri="{BB962C8B-B14F-4D97-AF65-F5344CB8AC3E}">
        <p14:creationId xmlns:p14="http://schemas.microsoft.com/office/powerpoint/2010/main" val="7819043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D0FDF1-5BD7-DF46-887E-71B0D063738E}" type="slidenum">
              <a:rPr lang="en-US" sz="1200">
                <a:solidFill>
                  <a:prstClr val="black"/>
                </a:solidFill>
                <a:latin typeface="Arial" charset="0"/>
              </a:rPr>
              <a:pPr eaLnBrk="1" hangingPunct="1"/>
              <a:t>132</a:t>
            </a:fld>
            <a:endParaRPr lang="en-US" sz="1200">
              <a:solidFill>
                <a:prstClr val="black"/>
              </a:solidFill>
              <a:latin typeface="Arial"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508025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133</a:t>
            </a:fld>
            <a:endParaRPr lang="en-US" altLang="zh-CN"/>
          </a:p>
        </p:txBody>
      </p:sp>
    </p:spTree>
    <p:extLst>
      <p:ext uri="{BB962C8B-B14F-4D97-AF65-F5344CB8AC3E}">
        <p14:creationId xmlns:p14="http://schemas.microsoft.com/office/powerpoint/2010/main" val="3448126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242847-8425-C847-9178-BB78180482D5}" type="slidenum">
              <a:rPr lang="en-US" sz="1200">
                <a:solidFill>
                  <a:prstClr val="black"/>
                </a:solidFill>
              </a:rPr>
              <a:pPr/>
              <a:t>16</a:t>
            </a:fld>
            <a:endParaRPr lang="en-US" sz="1200">
              <a:solidFill>
                <a:prstClr val="black"/>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They enabled Kay and me to reconcile our differences—so much so that three years after our initial differences Kay actually said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yes</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to marrying me! </a:t>
            </a:r>
            <a:endParaRPr lang="en-US" dirty="0"/>
          </a:p>
        </p:txBody>
      </p:sp>
    </p:spTree>
    <p:extLst>
      <p:ext uri="{BB962C8B-B14F-4D97-AF65-F5344CB8AC3E}">
        <p14:creationId xmlns:p14="http://schemas.microsoft.com/office/powerpoint/2010/main" val="10379513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136</a:t>
            </a:fld>
            <a:endParaRPr lang="en-US" altLang="zh-CN"/>
          </a:p>
        </p:txBody>
      </p:sp>
    </p:spTree>
    <p:extLst>
      <p:ext uri="{BB962C8B-B14F-4D97-AF65-F5344CB8AC3E}">
        <p14:creationId xmlns:p14="http://schemas.microsoft.com/office/powerpoint/2010/main" val="41940191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E1A98-9049-8242-A817-A14A6F023CB6}" type="slidenum">
              <a:rPr lang="en-US" sz="1200">
                <a:solidFill>
                  <a:srgbClr val="000000"/>
                </a:solidFill>
              </a:rPr>
              <a:pPr/>
              <a:t>137</a:t>
            </a:fld>
            <a:endParaRPr lang="en-US" sz="1200">
              <a:solidFill>
                <a:srgbClr val="000000"/>
              </a:solidFill>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6888326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138</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139</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140</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141</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2D9FE97F-A589-6441-B13E-7AB4CB8CA074}" type="slidenum">
              <a:rPr lang="en-US" sz="1200">
                <a:solidFill>
                  <a:prstClr val="black"/>
                </a:solidFill>
              </a:rPr>
              <a:pPr/>
              <a:t>143</a:t>
            </a:fld>
            <a:endParaRPr lang="en-US" sz="1200">
              <a:solidFill>
                <a:prstClr val="black"/>
              </a:solidFill>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5326670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144</a:t>
            </a:fld>
            <a:endParaRPr lang="en-US" altLang="zh-CN"/>
          </a:p>
        </p:txBody>
      </p:sp>
    </p:spTree>
    <p:extLst>
      <p:ext uri="{BB962C8B-B14F-4D97-AF65-F5344CB8AC3E}">
        <p14:creationId xmlns:p14="http://schemas.microsoft.com/office/powerpoint/2010/main" val="80663964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145</a:t>
            </a:fld>
            <a:endParaRPr lang="en-US" altLang="zh-CN"/>
          </a:p>
        </p:txBody>
      </p:sp>
    </p:spTree>
    <p:extLst>
      <p:ext uri="{BB962C8B-B14F-4D97-AF65-F5344CB8AC3E}">
        <p14:creationId xmlns:p14="http://schemas.microsoft.com/office/powerpoint/2010/main" val="4894574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146</a:t>
            </a:fld>
            <a:endParaRPr lang="en-US" altLang="zh-CN"/>
          </a:p>
        </p:txBody>
      </p:sp>
    </p:spTree>
    <p:extLst>
      <p:ext uri="{BB962C8B-B14F-4D97-AF65-F5344CB8AC3E}">
        <p14:creationId xmlns:p14="http://schemas.microsoft.com/office/powerpoint/2010/main" val="662042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5A3B48-A1A5-FF46-BC94-C37E3FC7853B}" type="slidenum">
              <a:rPr lang="en-US" sz="1200">
                <a:solidFill>
                  <a:prstClr val="black"/>
                </a:solidFill>
              </a:rPr>
              <a:pPr/>
              <a:t>17</a:t>
            </a:fld>
            <a:endParaRPr lang="en-US" sz="1200">
              <a:solidFill>
                <a:prstClr val="black"/>
              </a:solidFill>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Yes, Kay is her middle name.  Her full name is now Susan Kay Griffith.</a:t>
            </a:r>
            <a:r>
              <a:rPr lang="en-SG" dirty="0">
                <a:effectLst/>
              </a:rPr>
              <a:t> </a:t>
            </a:r>
            <a:endParaRPr lang="en-US" dirty="0"/>
          </a:p>
        </p:txBody>
      </p:sp>
    </p:spTree>
    <p:extLst>
      <p:ext uri="{BB962C8B-B14F-4D97-AF65-F5344CB8AC3E}">
        <p14:creationId xmlns:p14="http://schemas.microsoft.com/office/powerpoint/2010/main" val="21816721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147</a:t>
            </a:fld>
            <a:endParaRPr lang="en-US" altLang="zh-CN"/>
          </a:p>
        </p:txBody>
      </p:sp>
    </p:spTree>
    <p:extLst>
      <p:ext uri="{BB962C8B-B14F-4D97-AF65-F5344CB8AC3E}">
        <p14:creationId xmlns:p14="http://schemas.microsoft.com/office/powerpoint/2010/main" val="427418896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F9E332-6409-374C-A1C5-0CB2FCC30093}" type="slidenum">
              <a:rPr lang="en-US" sz="1200">
                <a:solidFill>
                  <a:prstClr val="black"/>
                </a:solidFill>
              </a:rPr>
              <a:pPr/>
              <a:t>148</a:t>
            </a:fld>
            <a:endParaRPr lang="en-US" sz="1200">
              <a:solidFill>
                <a:prstClr val="black"/>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173903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solidFill>
                  <a:prstClr val="black"/>
                </a:solidFill>
              </a:rPr>
              <a:pPr/>
              <a:t>149</a:t>
            </a:fld>
            <a:endParaRPr lang="en-US" sz="1200">
              <a:solidFill>
                <a:prstClr val="black"/>
              </a:solidFill>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490144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151</a:t>
            </a:fld>
            <a:endParaRPr lang="en-US" altLang="zh-CN"/>
          </a:p>
        </p:txBody>
      </p:sp>
    </p:spTree>
    <p:extLst>
      <p:ext uri="{BB962C8B-B14F-4D97-AF65-F5344CB8AC3E}">
        <p14:creationId xmlns:p14="http://schemas.microsoft.com/office/powerpoint/2010/main" val="418902571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152</a:t>
            </a:fld>
            <a:endParaRPr lang="en-US" sz="1200">
              <a:solidFill>
                <a:srgbClr val="000000"/>
              </a:solidFill>
              <a:latin typeface="Calibri" charset="0"/>
            </a:endParaRPr>
          </a:p>
        </p:txBody>
      </p:sp>
    </p:spTree>
    <p:extLst>
      <p:ext uri="{BB962C8B-B14F-4D97-AF65-F5344CB8AC3E}">
        <p14:creationId xmlns:p14="http://schemas.microsoft.com/office/powerpoint/2010/main" val="1936640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153</a:t>
            </a:fld>
            <a:endParaRPr lang="en-US" sz="1200">
              <a:solidFill>
                <a:srgbClr val="000000"/>
              </a:solidFill>
              <a:latin typeface="Calibri" charset="0"/>
            </a:endParaRPr>
          </a:p>
        </p:txBody>
      </p:sp>
    </p:spTree>
    <p:extLst>
      <p:ext uri="{BB962C8B-B14F-4D97-AF65-F5344CB8AC3E}">
        <p14:creationId xmlns:p14="http://schemas.microsoft.com/office/powerpoint/2010/main" val="29055871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154</a:t>
            </a:fld>
            <a:endParaRPr lang="en-US" altLang="zh-CN"/>
          </a:p>
        </p:txBody>
      </p:sp>
    </p:spTree>
    <p:extLst>
      <p:ext uri="{BB962C8B-B14F-4D97-AF65-F5344CB8AC3E}">
        <p14:creationId xmlns:p14="http://schemas.microsoft.com/office/powerpoint/2010/main" val="32360269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155</a:t>
            </a:fld>
            <a:endParaRPr lang="en-US" altLang="zh-CN"/>
          </a:p>
        </p:txBody>
      </p:sp>
    </p:spTree>
    <p:extLst>
      <p:ext uri="{BB962C8B-B14F-4D97-AF65-F5344CB8AC3E}">
        <p14:creationId xmlns:p14="http://schemas.microsoft.com/office/powerpoint/2010/main" val="389020767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156</a:t>
            </a:fld>
            <a:endParaRPr lang="en-US" altLang="zh-CN"/>
          </a:p>
        </p:txBody>
      </p:sp>
    </p:spTree>
    <p:extLst>
      <p:ext uri="{BB962C8B-B14F-4D97-AF65-F5344CB8AC3E}">
        <p14:creationId xmlns:p14="http://schemas.microsoft.com/office/powerpoint/2010/main" val="23140507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157</a:t>
            </a:fld>
            <a:endParaRPr lang="en-US" altLang="zh-CN"/>
          </a:p>
        </p:txBody>
      </p:sp>
    </p:spTree>
    <p:extLst>
      <p:ext uri="{BB962C8B-B14F-4D97-AF65-F5344CB8AC3E}">
        <p14:creationId xmlns:p14="http://schemas.microsoft.com/office/powerpoint/2010/main" val="3305389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FE13958-5838-4D47-B18B-57E5B34A9CE2}" type="slidenum">
              <a:rPr lang="zh-CN" altLang="en-US" sz="1200">
                <a:solidFill>
                  <a:srgbClr val="000000"/>
                </a:solidFill>
                <a:latin typeface="Arial" charset="0"/>
              </a:rPr>
              <a:pPr/>
              <a:t>18</a:t>
            </a:fld>
            <a:endParaRPr lang="en-US" altLang="zh-CN" sz="1200">
              <a:solidFill>
                <a:srgbClr val="000000"/>
              </a:solidFill>
              <a:latin typeface="Arial" charset="0"/>
            </a:endParaRPr>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Have you ever had a problem with another believer?  (If you say “no,” then I wonder which planet you have been living on!)  Are you in fellowship with every Christian that you know now—your family members, your work colleagues, your neighbors and friends?  If you’re not in harmony, what should you do?</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20163169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158</a:t>
            </a:fld>
            <a:endParaRPr lang="en-US" altLang="zh-CN"/>
          </a:p>
        </p:txBody>
      </p:sp>
    </p:spTree>
    <p:extLst>
      <p:ext uri="{BB962C8B-B14F-4D97-AF65-F5344CB8AC3E}">
        <p14:creationId xmlns:p14="http://schemas.microsoft.com/office/powerpoint/2010/main" val="21246481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159</a:t>
            </a:fld>
            <a:endParaRPr lang="en-US" altLang="zh-CN"/>
          </a:p>
        </p:txBody>
      </p:sp>
    </p:spTree>
    <p:extLst>
      <p:ext uri="{BB962C8B-B14F-4D97-AF65-F5344CB8AC3E}">
        <p14:creationId xmlns:p14="http://schemas.microsoft.com/office/powerpoint/2010/main" val="232625153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160</a:t>
            </a:fld>
            <a:endParaRPr lang="en-US" altLang="zh-CN"/>
          </a:p>
        </p:txBody>
      </p:sp>
    </p:spTree>
    <p:extLst>
      <p:ext uri="{BB962C8B-B14F-4D97-AF65-F5344CB8AC3E}">
        <p14:creationId xmlns:p14="http://schemas.microsoft.com/office/powerpoint/2010/main" val="292929478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161</a:t>
            </a:fld>
            <a:endParaRPr lang="en-US" altLang="zh-CN"/>
          </a:p>
        </p:txBody>
      </p:sp>
    </p:spTree>
    <p:extLst>
      <p:ext uri="{BB962C8B-B14F-4D97-AF65-F5344CB8AC3E}">
        <p14:creationId xmlns:p14="http://schemas.microsoft.com/office/powerpoint/2010/main" val="50751982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162</a:t>
            </a:fld>
            <a:endParaRPr lang="en-US" altLang="zh-CN"/>
          </a:p>
        </p:txBody>
      </p:sp>
    </p:spTree>
    <p:extLst>
      <p:ext uri="{BB962C8B-B14F-4D97-AF65-F5344CB8AC3E}">
        <p14:creationId xmlns:p14="http://schemas.microsoft.com/office/powerpoint/2010/main" val="22173327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163</a:t>
            </a:fld>
            <a:endParaRPr lang="en-US" altLang="zh-CN"/>
          </a:p>
        </p:txBody>
      </p:sp>
    </p:spTree>
    <p:extLst>
      <p:ext uri="{BB962C8B-B14F-4D97-AF65-F5344CB8AC3E}">
        <p14:creationId xmlns:p14="http://schemas.microsoft.com/office/powerpoint/2010/main" val="7551153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166</a:t>
            </a:fld>
            <a:endParaRPr lang="en-US" altLang="zh-CN"/>
          </a:p>
        </p:txBody>
      </p:sp>
    </p:spTree>
    <p:extLst>
      <p:ext uri="{BB962C8B-B14F-4D97-AF65-F5344CB8AC3E}">
        <p14:creationId xmlns:p14="http://schemas.microsoft.com/office/powerpoint/2010/main" val="197121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8068004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0618455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5229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EA16046-306A-4E42-AA32-04683209D312}" type="slidenum">
              <a:rPr lang="zh-CN" altLang="en-US" sz="1200">
                <a:solidFill>
                  <a:srgbClr val="000000"/>
                </a:solidFill>
                <a:latin typeface="Arial" charset="0"/>
              </a:rPr>
              <a:pPr/>
              <a:t>19</a:t>
            </a:fld>
            <a:endParaRPr lang="en-US" altLang="zh-CN" sz="1200">
              <a:solidFill>
                <a:srgbClr val="000000"/>
              </a:solidFill>
              <a:latin typeface="Arial"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If you hurt the other person, Matthew 5 tells you what to do. </a:t>
            </a:r>
          </a:p>
          <a:p>
            <a:pPr eaLnBrk="1" hangingPunct="1"/>
            <a:r>
              <a:rPr lang="en-US" sz="1200" kern="1200" dirty="0">
                <a:solidFill>
                  <a:schemeClr val="tx1"/>
                </a:solidFill>
                <a:effectLst/>
                <a:latin typeface="Arial" charset="0"/>
                <a:ea typeface="ＭＳ Ｐゴシック" charset="0"/>
                <a:cs typeface="ＭＳ Ｐゴシック" charset="0"/>
              </a:rPr>
              <a:t>Let’s read it.</a:t>
            </a:r>
          </a:p>
          <a:p>
            <a:pPr eaLnBrk="1" hangingPunct="1"/>
            <a:r>
              <a:rPr lang="en-US" sz="1200" kern="1200" dirty="0">
                <a:solidFill>
                  <a:schemeClr val="tx1"/>
                </a:solidFill>
                <a:effectLst/>
                <a:latin typeface="Arial" charset="0"/>
                <a:ea typeface="ＭＳ Ｐゴシック" charset="0"/>
                <a:cs typeface="ＭＳ Ｐゴシック" charset="0"/>
              </a:rPr>
              <a:t>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303992937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4826220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22166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572317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886029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8176865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4630381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8179377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009327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374963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7877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9536083-74F0-C748-9680-8AE9F1E30CCF}" type="slidenum">
              <a:rPr lang="zh-CN" altLang="en-US" sz="1200">
                <a:solidFill>
                  <a:srgbClr val="000000"/>
                </a:solidFill>
                <a:latin typeface="Arial" charset="0"/>
              </a:rPr>
              <a:pPr/>
              <a:t>20</a:t>
            </a:fld>
            <a:endParaRPr lang="en-US" altLang="zh-CN" sz="1200">
              <a:solidFill>
                <a:srgbClr val="000000"/>
              </a:solidFill>
              <a:latin typeface="Arial" charset="0"/>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last I checked, believers weren’t offering up sacrifices at the altar.  So what does the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altar</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 to today?</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73873079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933863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8410592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183</a:t>
            </a:fld>
            <a:endParaRPr lang="en-US" altLang="zh-CN"/>
          </a:p>
        </p:txBody>
      </p:sp>
    </p:spTree>
    <p:extLst>
      <p:ext uri="{BB962C8B-B14F-4D97-AF65-F5344CB8AC3E}">
        <p14:creationId xmlns:p14="http://schemas.microsoft.com/office/powerpoint/2010/main" val="425480075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184</a:t>
            </a:fld>
            <a:endParaRPr lang="en-US" altLang="zh-CN"/>
          </a:p>
        </p:txBody>
      </p:sp>
    </p:spTree>
    <p:extLst>
      <p:ext uri="{BB962C8B-B14F-4D97-AF65-F5344CB8AC3E}">
        <p14:creationId xmlns:p14="http://schemas.microsoft.com/office/powerpoint/2010/main" val="208426629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185</a:t>
            </a:fld>
            <a:endParaRPr lang="en-US" altLang="zh-CN"/>
          </a:p>
        </p:txBody>
      </p:sp>
    </p:spTree>
    <p:extLst>
      <p:ext uri="{BB962C8B-B14F-4D97-AF65-F5344CB8AC3E}">
        <p14:creationId xmlns:p14="http://schemas.microsoft.com/office/powerpoint/2010/main" val="131689834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186</a:t>
            </a:fld>
            <a:endParaRPr lang="en-US" altLang="zh-CN"/>
          </a:p>
        </p:txBody>
      </p:sp>
    </p:spTree>
    <p:extLst>
      <p:ext uri="{BB962C8B-B14F-4D97-AF65-F5344CB8AC3E}">
        <p14:creationId xmlns:p14="http://schemas.microsoft.com/office/powerpoint/2010/main" val="2991704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187</a:t>
            </a:fld>
            <a:endParaRPr lang="en-US" altLang="zh-CN"/>
          </a:p>
        </p:txBody>
      </p:sp>
    </p:spTree>
    <p:extLst>
      <p:ext uri="{BB962C8B-B14F-4D97-AF65-F5344CB8AC3E}">
        <p14:creationId xmlns:p14="http://schemas.microsoft.com/office/powerpoint/2010/main" val="39916413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188</a:t>
            </a:fld>
            <a:endParaRPr lang="en-US" altLang="zh-CN"/>
          </a:p>
        </p:txBody>
      </p:sp>
    </p:spTree>
    <p:extLst>
      <p:ext uri="{BB962C8B-B14F-4D97-AF65-F5344CB8AC3E}">
        <p14:creationId xmlns:p14="http://schemas.microsoft.com/office/powerpoint/2010/main" val="401750846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189</a:t>
            </a:fld>
            <a:endParaRPr lang="en-US" altLang="zh-CN"/>
          </a:p>
        </p:txBody>
      </p:sp>
    </p:spTree>
    <p:extLst>
      <p:ext uri="{BB962C8B-B14F-4D97-AF65-F5344CB8AC3E}">
        <p14:creationId xmlns:p14="http://schemas.microsoft.com/office/powerpoint/2010/main" val="117688138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190</a:t>
            </a:fld>
            <a:endParaRPr lang="en-US" altLang="zh-CN"/>
          </a:p>
        </p:txBody>
      </p:sp>
    </p:spTree>
    <p:extLst>
      <p:ext uri="{BB962C8B-B14F-4D97-AF65-F5344CB8AC3E}">
        <p14:creationId xmlns:p14="http://schemas.microsoft.com/office/powerpoint/2010/main" val="14098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A4A17-18B4-8844-9E20-DE2F48D31748}" type="slidenum">
              <a:rPr lang="en-US" sz="1200">
                <a:solidFill>
                  <a:prstClr val="black"/>
                </a:solidFill>
              </a:rPr>
              <a:pPr/>
              <a:t>21</a:t>
            </a:fld>
            <a:endParaRPr lang="en-US" sz="1200">
              <a:solidFill>
                <a:prstClr val="black"/>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At the very least, it refers to the Lord’s table—a sign of our fellowship &amp; unity</a:t>
            </a:r>
            <a:r>
              <a:rPr lang="en-SG" sz="1200" kern="1200" dirty="0">
                <a:solidFill>
                  <a:schemeClr val="tx1"/>
                </a:solidFill>
                <a:effectLst/>
                <a:latin typeface="Arial" charset="0"/>
                <a:ea typeface="ＭＳ Ｐゴシック" charset="0"/>
                <a:cs typeface="ＭＳ Ｐゴシック" charset="0"/>
              </a:rPr>
              <a:t>.</a:t>
            </a:r>
            <a:endParaRPr lang="en-US" dirty="0"/>
          </a:p>
          <a:p>
            <a:pPr eaLnBrk="1" hangingPunct="1"/>
            <a:endParaRPr lang="en-US" dirty="0"/>
          </a:p>
        </p:txBody>
      </p:sp>
    </p:spTree>
    <p:extLst>
      <p:ext uri="{BB962C8B-B14F-4D97-AF65-F5344CB8AC3E}">
        <p14:creationId xmlns:p14="http://schemas.microsoft.com/office/powerpoint/2010/main" val="82070880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191</a:t>
            </a:fld>
            <a:endParaRPr lang="en-US" altLang="zh-CN"/>
          </a:p>
        </p:txBody>
      </p:sp>
    </p:spTree>
    <p:extLst>
      <p:ext uri="{BB962C8B-B14F-4D97-AF65-F5344CB8AC3E}">
        <p14:creationId xmlns:p14="http://schemas.microsoft.com/office/powerpoint/2010/main" val="120819081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192</a:t>
            </a:fld>
            <a:endParaRPr lang="en-US" altLang="zh-CN"/>
          </a:p>
        </p:txBody>
      </p:sp>
    </p:spTree>
    <p:extLst>
      <p:ext uri="{BB962C8B-B14F-4D97-AF65-F5344CB8AC3E}">
        <p14:creationId xmlns:p14="http://schemas.microsoft.com/office/powerpoint/2010/main" val="370998030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193</a:t>
            </a:fld>
            <a:endParaRPr lang="en-US" altLang="zh-CN"/>
          </a:p>
        </p:txBody>
      </p:sp>
    </p:spTree>
    <p:extLst>
      <p:ext uri="{BB962C8B-B14F-4D97-AF65-F5344CB8AC3E}">
        <p14:creationId xmlns:p14="http://schemas.microsoft.com/office/powerpoint/2010/main" val="267249852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B6F96CA-9658-4613-B8F1-33446FE767FA}" type="slidenum">
              <a:rPr lang="en-US" altLang="zh-CN" sz="1200">
                <a:solidFill>
                  <a:prstClr val="black"/>
                </a:solidFill>
              </a:rPr>
              <a:pPr/>
              <a:t>196</a:t>
            </a:fld>
            <a:endParaRPr lang="en-US" altLang="zh-CN" sz="1200">
              <a:solidFill>
                <a:prstClr val="black"/>
              </a:solidFill>
            </a:endParaRPr>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0259"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358666741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197</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4912403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1CC3A-4574-3044-834F-AF35E7428675}" type="slidenum">
              <a:rPr lang="en-US" sz="1200">
                <a:solidFill>
                  <a:srgbClr val="000000"/>
                </a:solidFill>
              </a:rPr>
              <a:pPr eaLnBrk="1" hangingPunct="1"/>
              <a:t>198</a:t>
            </a:fld>
            <a:endParaRPr lang="en-US" sz="1200">
              <a:solidFill>
                <a:srgbClr val="000000"/>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4528543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AC6D1-05D3-6646-A7A8-BAB3CECFAD2B}" type="slidenum">
              <a:rPr lang="en-US" sz="1200">
                <a:solidFill>
                  <a:prstClr val="black"/>
                </a:solidFill>
              </a:rPr>
              <a:pPr/>
              <a:t>199</a:t>
            </a:fld>
            <a:endParaRPr lang="en-US" sz="1200">
              <a:solidFill>
                <a:prstClr val="black"/>
              </a:solidFill>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r>
              <a:rPr lang="zh-CN" altLang="en-US" sz="1200" kern="1200" dirty="0">
                <a:solidFill>
                  <a:schemeClr val="tx1"/>
                </a:solidFill>
                <a:latin typeface="Arial" charset="0"/>
                <a:ea typeface="ＭＳ Ｐゴシック" charset="-128"/>
                <a:cs typeface="ＭＳ Ｐゴシック" charset="-128"/>
              </a:rPr>
              <a:t>耶稣的恩膏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共同所有四个福音书的记载：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由女子未宣布拜访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受膏耶稣的头和</a:t>
            </a:r>
            <a:r>
              <a:rPr lang="en-US" altLang="zh-CN" sz="1200" kern="1200" dirty="0">
                <a:solidFill>
                  <a:schemeClr val="tx1"/>
                </a:solidFill>
                <a:latin typeface="Arial" charset="0"/>
                <a:ea typeface="ＭＳ Ｐゴシック" charset="-128"/>
                <a:cs typeface="ＭＳ Ｐゴシック" charset="-128"/>
              </a:rPr>
              <a:t>/</a:t>
            </a:r>
            <a:r>
              <a:rPr lang="zh-CN" altLang="en-US" sz="1200" kern="1200" dirty="0">
                <a:solidFill>
                  <a:schemeClr val="tx1"/>
                </a:solidFill>
                <a:latin typeface="Arial" charset="0"/>
                <a:ea typeface="ＭＳ Ｐゴシック" charset="-128"/>
                <a:cs typeface="ＭＳ Ｐゴシック" charset="-128"/>
              </a:rPr>
              <a:t>或脚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擦他脚用她的头发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浪费投诉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弟子</a:t>
            </a:r>
            <a:r>
              <a:rPr lang="en-US" altLang="zh-CN" sz="1200" kern="1200" dirty="0">
                <a:solidFill>
                  <a:schemeClr val="tx1"/>
                </a:solidFill>
                <a:latin typeface="Arial" charset="0"/>
                <a:ea typeface="ＭＳ Ｐゴシック" charset="-128"/>
                <a:cs typeface="ＭＳ Ｐゴシック" charset="-128"/>
              </a:rPr>
              <a:t>/</a:t>
            </a:r>
            <a:r>
              <a:rPr lang="zh-CN" altLang="en-US" sz="1200" kern="1200" dirty="0">
                <a:solidFill>
                  <a:schemeClr val="tx1"/>
                </a:solidFill>
                <a:latin typeface="Arial" charset="0"/>
                <a:ea typeface="ＭＳ Ｐゴシック" charset="-128"/>
                <a:cs typeface="ＭＳ Ｐゴシック" charset="-128"/>
              </a:rPr>
              <a:t>犹大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门徒耶稣斥责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在一个名叫西门的男人的家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玉瓶（除了约翰）</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133592619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3DDA9D-6171-9D4A-AB4D-EBA2F81913A8}" type="slidenum">
              <a:rPr lang="en-US" sz="1200">
                <a:solidFill>
                  <a:prstClr val="black"/>
                </a:solidFill>
              </a:rPr>
              <a:pPr/>
              <a:t>200</a:t>
            </a:fld>
            <a:endParaRPr lang="en-US" sz="1200">
              <a:solidFill>
                <a:prstClr val="black"/>
              </a:solidFill>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4553351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7068533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4895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044B981-302C-4F4B-B018-E6C594DA995A}" type="slidenum">
              <a:rPr lang="zh-CN" altLang="en-US" sz="1200">
                <a:solidFill>
                  <a:srgbClr val="000000"/>
                </a:solidFill>
                <a:latin typeface="Arial" charset="0"/>
              </a:rPr>
              <a:pPr/>
              <a:t>22</a:t>
            </a:fld>
            <a:endParaRPr lang="en-US" altLang="zh-CN" sz="1200">
              <a:solidFill>
                <a:srgbClr val="000000"/>
              </a:solidFill>
              <a:latin typeface="Arial" charset="0"/>
            </a:endParaRPr>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in some situations,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The other person is guilty of sin.  Every church eventually encounters problems with believers living in sin.  In these cases a loving body will restore them to God’s holiness</a:t>
            </a:r>
            <a:r>
              <a:rPr lang="en-SG" sz="1200" kern="1200" dirty="0">
                <a:solidFill>
                  <a:schemeClr val="tx1"/>
                </a:solidFill>
                <a:effectLst/>
                <a:latin typeface="Arial" charset="0"/>
                <a:ea typeface="ＭＳ Ｐゴシック" charset="0"/>
                <a:cs typeface="ＭＳ Ｐゴシック" charset="0"/>
              </a:rPr>
              <a:t>.</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166638178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3676654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160724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5138269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6146534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582987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882176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170944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6322931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7788893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233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006D15E-F128-1F43-A1CB-69844E43E554}" type="slidenum">
              <a:rPr lang="zh-CN" altLang="en-US" sz="1200">
                <a:solidFill>
                  <a:srgbClr val="000000"/>
                </a:solidFill>
              </a:rPr>
              <a:pPr/>
              <a:t>23</a:t>
            </a:fld>
            <a:endParaRPr lang="en-US" altLang="zh-CN" sz="1200">
              <a:solidFill>
                <a:srgbClr val="000000"/>
              </a:solidFill>
            </a:endParaRPr>
          </a:p>
        </p:txBody>
      </p:sp>
      <p:sp>
        <p:nvSpPr>
          <p:cNvPr id="325634" name="Rectangle 2"/>
          <p:cNvSpPr>
            <a:spLocks noGrp="1" noRot="1" noChangeAspect="1" noChangeArrowheads="1" noTextEdit="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do we </a:t>
            </a:r>
            <a:r>
              <a:rPr lang="en-US" sz="1200" u="sng" kern="1200" dirty="0">
                <a:solidFill>
                  <a:schemeClr val="tx1"/>
                </a:solidFill>
                <a:effectLst/>
                <a:latin typeface="Arial" charset="0"/>
                <a:ea typeface="ＭＳ Ｐゴシック" charset="0"/>
                <a:cs typeface="ＭＳ Ｐゴシック" charset="0"/>
              </a:rPr>
              <a:t>restore</a:t>
            </a:r>
            <a:r>
              <a:rPr lang="en-US" sz="1200" kern="1200" dirty="0">
                <a:solidFill>
                  <a:schemeClr val="tx1"/>
                </a:solidFill>
                <a:effectLst/>
                <a:latin typeface="Arial" charset="0"/>
                <a:ea typeface="ＭＳ Ｐゴシック" charset="0"/>
                <a:cs typeface="ＭＳ Ｐゴシック" charset="0"/>
              </a:rPr>
              <a:t> sinning Christians properly?  (This issue is addressed in your sermon outline.)  When someone goes astray from God’s will, what process do we use to bring that person back? </a:t>
            </a:r>
            <a:endParaRPr lang="en-US" dirty="0"/>
          </a:p>
        </p:txBody>
      </p:sp>
    </p:spTree>
    <p:extLst>
      <p:ext uri="{BB962C8B-B14F-4D97-AF65-F5344CB8AC3E}">
        <p14:creationId xmlns:p14="http://schemas.microsoft.com/office/powerpoint/2010/main" val="122523939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5633135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7381659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9919647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5983881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3121825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194758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1498211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8937051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224</a:t>
            </a:fld>
            <a:endParaRPr lang="en-US" altLang="zh-CN"/>
          </a:p>
        </p:txBody>
      </p:sp>
    </p:spTree>
    <p:extLst>
      <p:ext uri="{BB962C8B-B14F-4D97-AF65-F5344CB8AC3E}">
        <p14:creationId xmlns:p14="http://schemas.microsoft.com/office/powerpoint/2010/main" val="116322473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57142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solidFill>
                  <a:prstClr val="black"/>
                </a:solidFill>
              </a:rPr>
              <a:pPr/>
              <a:t>4</a:t>
            </a:fld>
            <a:endParaRPr lang="en-US" sz="1200">
              <a:solidFill>
                <a:prstClr val="black"/>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06196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AF3A82-551D-7944-BF47-775A0015F8B0}" type="slidenum">
              <a:rPr lang="en-US" sz="1200">
                <a:solidFill>
                  <a:srgbClr val="000000"/>
                </a:solidFill>
              </a:rPr>
              <a:pPr/>
              <a:t>24</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This doesn’t just refer to marriage, nor to serious sins—it's any kind of sin that can hurt </a:t>
            </a:r>
            <a:r>
              <a:rPr lang="en-US" sz="1200" i="1" kern="1200" dirty="0">
                <a:solidFill>
                  <a:schemeClr val="tx1"/>
                </a:solidFill>
                <a:effectLst/>
                <a:latin typeface="Arial" charset="0"/>
                <a:ea typeface="ＭＳ Ｐゴシック" charset="0"/>
                <a:cs typeface="ＭＳ Ｐゴシック" charset="0"/>
              </a:rPr>
              <a:t>any</a:t>
            </a:r>
            <a:r>
              <a:rPr lang="en-US" sz="1200" kern="1200" dirty="0">
                <a:solidFill>
                  <a:schemeClr val="tx1"/>
                </a:solidFill>
                <a:effectLst/>
                <a:latin typeface="Arial" charset="0"/>
                <a:ea typeface="ＭＳ Ｐゴシック" charset="0"/>
                <a:cs typeface="ＭＳ Ｐゴシック" charset="0"/>
              </a:rPr>
              <a:t> relationship among believers</a:t>
            </a:r>
            <a:r>
              <a:rPr lang="en-SG" sz="1200" kern="1200" dirty="0">
                <a:solidFill>
                  <a:schemeClr val="tx1"/>
                </a:solidFill>
                <a:effectLst/>
                <a:latin typeface="Arial" charset="0"/>
                <a:ea typeface="ＭＳ Ｐゴシック" charset="0"/>
                <a:cs typeface="ＭＳ Ｐゴシック" charset="0"/>
              </a:rPr>
              <a:t>.</a:t>
            </a:r>
            <a:endParaRPr lang="en-US" dirty="0">
              <a:latin typeface="Times New Roman" charset="0"/>
            </a:endParaRPr>
          </a:p>
          <a:p>
            <a:pPr eaLnBrk="1" hangingPunct="1"/>
            <a:endParaRPr lang="en-US" dirty="0">
              <a:latin typeface="Times New Roman" charset="0"/>
            </a:endParaRPr>
          </a:p>
        </p:txBody>
      </p:sp>
    </p:spTree>
    <p:extLst>
      <p:ext uri="{BB962C8B-B14F-4D97-AF65-F5344CB8AC3E}">
        <p14:creationId xmlns:p14="http://schemas.microsoft.com/office/powerpoint/2010/main" val="183072850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4881311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8190837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7651807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4028157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8546892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2007154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92298585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236</a:t>
            </a:fld>
            <a:endParaRPr lang="en-US" altLang="zh-CN"/>
          </a:p>
        </p:txBody>
      </p:sp>
    </p:spTree>
    <p:extLst>
      <p:ext uri="{BB962C8B-B14F-4D97-AF65-F5344CB8AC3E}">
        <p14:creationId xmlns:p14="http://schemas.microsoft.com/office/powerpoint/2010/main" val="4405467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8419289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84812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0BC426-EC80-7449-913C-6C60A5B8EAF4}" type="slidenum">
              <a:rPr lang="en-US" sz="1200">
                <a:solidFill>
                  <a:prstClr val="black"/>
                </a:solidFill>
              </a:rPr>
              <a:pPr/>
              <a:t>25</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am going to offend you and you will offend me.  So what should we do?</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189493705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3743426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288558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0405021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728363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939943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6134739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670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713386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0461635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45665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E590D46-8782-164D-93A6-A9C94457D522}" type="slidenum">
              <a:rPr lang="zh-CN" altLang="en-US" sz="1200">
                <a:solidFill>
                  <a:srgbClr val="000000"/>
                </a:solidFill>
                <a:latin typeface="Arial" charset="0"/>
              </a:rPr>
              <a:pPr/>
              <a:t>26</a:t>
            </a:fld>
            <a:endParaRPr lang="en-US" altLang="zh-CN" sz="1200">
              <a:solidFill>
                <a:srgbClr val="000000"/>
              </a:solidFill>
              <a:latin typeface="Arial"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So our key text today is Matthew 18.  The context of Matthew 18 is the value of one—</a:t>
            </a:r>
          </a:p>
          <a:p>
            <a:pPr eaLnBrk="1" hangingPunct="1"/>
            <a:r>
              <a:rPr lang="en-US" sz="1200" kern="1200" dirty="0">
                <a:solidFill>
                  <a:schemeClr val="tx1"/>
                </a:solidFill>
                <a:effectLst/>
                <a:latin typeface="Arial" charset="0"/>
                <a:ea typeface="ＭＳ Ｐゴシック" charset="0"/>
                <a:cs typeface="ＭＳ Ｐゴシック" charset="0"/>
              </a:rPr>
              <a:t>• one child (1-9), one sheep (10-14), one sinner (15-20), one debtor (21-35).  </a:t>
            </a:r>
          </a:p>
          <a:p>
            <a:pPr eaLnBrk="1" hangingPunct="1"/>
            <a:r>
              <a:rPr lang="en-US" sz="1200" kern="1200" dirty="0">
                <a:solidFill>
                  <a:schemeClr val="tx1"/>
                </a:solidFill>
                <a:effectLst/>
                <a:latin typeface="Arial" charset="0"/>
                <a:ea typeface="ＭＳ Ｐゴシック" charset="0"/>
                <a:cs typeface="ＭＳ Ｐゴシック" charset="0"/>
              </a:rPr>
              <a:t>• At the heart of this chapter is verses 15-20…</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225465666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051786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2132908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8715743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2819362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255</a:t>
            </a:fld>
            <a:endParaRPr lang="en-US" altLang="zh-CN"/>
          </a:p>
        </p:txBody>
      </p:sp>
    </p:spTree>
    <p:extLst>
      <p:ext uri="{BB962C8B-B14F-4D97-AF65-F5344CB8AC3E}">
        <p14:creationId xmlns:p14="http://schemas.microsoft.com/office/powerpoint/2010/main" val="22733473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4020673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9276307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600593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0798548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8237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9951F22-1A83-E147-B282-BF81D6DDA805}" type="slidenum">
              <a:rPr lang="zh-CN" altLang="en-US" sz="1200">
                <a:solidFill>
                  <a:srgbClr val="000000"/>
                </a:solidFill>
                <a:latin typeface="Arial" charset="0"/>
                <a:ea typeface="ＭＳ Ｐゴシック" charset="0"/>
                <a:cs typeface="ＭＳ Ｐゴシック" charset="0"/>
              </a:rPr>
              <a:pPr/>
              <a:t>27</a:t>
            </a:fld>
            <a:endParaRPr lang="en-US" altLang="zh-CN" sz="1200">
              <a:solidFill>
                <a:srgbClr val="000000"/>
              </a:solidFill>
              <a:latin typeface="Arial" charset="0"/>
              <a:ea typeface="ＭＳ Ｐゴシック" charset="0"/>
              <a:cs typeface="ＭＳ Ｐゴシック" charset="0"/>
            </a:endParaRPr>
          </a:p>
        </p:txBody>
      </p:sp>
      <p:sp>
        <p:nvSpPr>
          <p:cNvPr id="327682" name="Rectangle 2"/>
          <p:cNvSpPr>
            <a:spLocks noGrp="1" noRot="1" noChangeAspect="1" noChangeArrowheads="1" noTextEdit="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God’s plan for loving church discipline.  Let’s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God’s way to restore believers in sin is to…</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198170727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6414335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44425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3776567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018631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0435764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9807221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515271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558388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7646195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02843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76A414-5C93-E44F-B7B0-8485518D4944}" type="slidenum">
              <a:rPr lang="zh-CN" altLang="en-US" sz="1200">
                <a:solidFill>
                  <a:srgbClr val="000000"/>
                </a:solidFill>
                <a:latin typeface="Arial" charset="0"/>
              </a:rPr>
              <a:pPr/>
              <a:t>28</a:t>
            </a:fld>
            <a:endParaRPr lang="en-US" altLang="zh-CN"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God’s strategy to bring sinning Christians back is to involve as few people as you can.</a:t>
            </a:r>
          </a:p>
          <a:p>
            <a:pPr eaLnBrk="1" hangingPunct="1"/>
            <a:endParaRPr lang="zh-CN" altLang="en-US" dirty="0">
              <a:ea typeface="MS PGothic" charset="0"/>
            </a:endParaRPr>
          </a:p>
        </p:txBody>
      </p:sp>
    </p:spTree>
    <p:extLst>
      <p:ext uri="{BB962C8B-B14F-4D97-AF65-F5344CB8AC3E}">
        <p14:creationId xmlns:p14="http://schemas.microsoft.com/office/powerpoint/2010/main" val="260718532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9905104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2136147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5153282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276</a:t>
            </a:fld>
            <a:endParaRPr lang="en-US" altLang="zh-CN"/>
          </a:p>
        </p:txBody>
      </p:sp>
    </p:spTree>
    <p:extLst>
      <p:ext uri="{BB962C8B-B14F-4D97-AF65-F5344CB8AC3E}">
        <p14:creationId xmlns:p14="http://schemas.microsoft.com/office/powerpoint/2010/main" val="417106966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277</a:t>
            </a:fld>
            <a:endParaRPr lang="en-US" altLang="zh-CN"/>
          </a:p>
        </p:txBody>
      </p:sp>
    </p:spTree>
    <p:extLst>
      <p:ext uri="{BB962C8B-B14F-4D97-AF65-F5344CB8AC3E}">
        <p14:creationId xmlns:p14="http://schemas.microsoft.com/office/powerpoint/2010/main" val="132980470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solidFill>
                  <a:prstClr val="black"/>
                </a:solidFill>
              </a:rPr>
              <a:pPr/>
              <a:t>279</a:t>
            </a:fld>
            <a:endParaRPr lang="en-US" sz="1200">
              <a:solidFill>
                <a:prstClr val="black"/>
              </a:solidFill>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647105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280</a:t>
            </a:fld>
            <a:endParaRPr lang="en-US" altLang="zh-CN"/>
          </a:p>
        </p:txBody>
      </p:sp>
    </p:spTree>
    <p:extLst>
      <p:ext uri="{BB962C8B-B14F-4D97-AF65-F5344CB8AC3E}">
        <p14:creationId xmlns:p14="http://schemas.microsoft.com/office/powerpoint/2010/main" val="68501685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0775027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31792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03388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A4E386C-0CC0-3E4C-977A-3ABA14D44FFF}" type="slidenum">
              <a:rPr lang="zh-CN" altLang="en-US" sz="1200">
                <a:solidFill>
                  <a:srgbClr val="000000"/>
                </a:solidFill>
                <a:latin typeface="Arial" charset="0"/>
              </a:rPr>
              <a:pPr/>
              <a:t>29</a:t>
            </a:fld>
            <a:endParaRPr lang="en-US" altLang="zh-CN" sz="1200">
              <a:solidFill>
                <a:srgbClr val="000000"/>
              </a:solidFill>
              <a:latin typeface="Arial"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desired end is restoration, not punishment or excommunication</a:t>
            </a:r>
            <a:r>
              <a:rPr lang="en-SG" sz="1200" kern="1200" dirty="0">
                <a:solidFill>
                  <a:schemeClr val="tx1"/>
                </a:solidFill>
                <a:effectLst/>
                <a:latin typeface="Arial" charset="0"/>
                <a:ea typeface="ＭＳ Ｐゴシック" charset="0"/>
                <a:cs typeface="ＭＳ Ｐゴシック" charset="0"/>
              </a:rPr>
              <a:t>.</a:t>
            </a:r>
          </a:p>
          <a:p>
            <a:pPr eaLnBrk="1" hangingPunct="1"/>
            <a:r>
              <a:rPr lang="en-SG" dirty="0"/>
              <a:t>The goal of discipline is behavior change to bring the wayward one back.  Unfortunately, too many churches </a:t>
            </a:r>
            <a:r>
              <a:rPr lang="ru-RU" dirty="0"/>
              <a:t>"</a:t>
            </a:r>
            <a:r>
              <a:rPr lang="en-SG" dirty="0"/>
              <a:t>excommunicate</a:t>
            </a:r>
            <a:r>
              <a:rPr lang="ru-RU" dirty="0"/>
              <a:t>"</a:t>
            </a:r>
            <a:r>
              <a:rPr lang="en-SG" dirty="0"/>
              <a:t> to punish rather than restore).</a:t>
            </a:r>
          </a:p>
          <a:p>
            <a:pPr eaLnBrk="1" hangingPunct="1"/>
            <a:r>
              <a:rPr lang="en-SG" dirty="0"/>
              <a:t>Restoration is God’s goal for a wandering saint in the sheep image of verses 10-14.</a:t>
            </a:r>
          </a:p>
          <a:p>
            <a:pPr eaLnBrk="1" hangingPunct="1"/>
            <a:r>
              <a:rPr lang="en-SG" dirty="0"/>
              <a:t>Restoration is the explicit teaching of this text in verse 15b.</a:t>
            </a:r>
          </a:p>
          <a:p>
            <a:pPr eaLnBrk="1" hangingPunct="1"/>
            <a:r>
              <a:rPr lang="en-SG" dirty="0"/>
              <a:t>Restoration is the goal of church discipline in other passages like Galatians 6:1.</a:t>
            </a:r>
          </a:p>
          <a:p>
            <a:pPr eaLnBrk="1" hangingPunct="1"/>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71260962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54562085"/>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8472459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536854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322593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4700814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6903838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6852784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862341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6065034"/>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25165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8C112FE-7161-AF4E-9522-9A67D2E8567B}" type="slidenum">
              <a:rPr lang="zh-CN" altLang="en-US" sz="1200">
                <a:solidFill>
                  <a:srgbClr val="000000"/>
                </a:solidFill>
                <a:latin typeface="Arial" charset="0"/>
              </a:rPr>
              <a:pPr/>
              <a:t>30</a:t>
            </a:fld>
            <a:endParaRPr lang="en-US" altLang="zh-CN" sz="1200">
              <a:solidFill>
                <a:srgbClr val="000000"/>
              </a:solidFill>
              <a:latin typeface="Arial" charset="0"/>
            </a:endParaRPr>
          </a:p>
        </p:txBody>
      </p:sp>
      <p:sp>
        <p:nvSpPr>
          <p:cNvPr id="333826" name="Rectangle 2"/>
          <p:cNvSpPr>
            <a:spLocks noGrp="1" noRot="1" noChangeAspect="1" noChangeArrowheads="1" noTextEdit="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42177407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842837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9541426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885858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594505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0427903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301</a:t>
            </a:fld>
            <a:endParaRPr lang="en-US" altLang="zh-CN"/>
          </a:p>
        </p:txBody>
      </p:sp>
    </p:spTree>
    <p:extLst>
      <p:ext uri="{BB962C8B-B14F-4D97-AF65-F5344CB8AC3E}">
        <p14:creationId xmlns:p14="http://schemas.microsoft.com/office/powerpoint/2010/main" val="200153348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302</a:t>
            </a:fld>
            <a:endParaRPr lang="en-US" altLang="zh-CN"/>
          </a:p>
        </p:txBody>
      </p:sp>
    </p:spTree>
    <p:extLst>
      <p:ext uri="{BB962C8B-B14F-4D97-AF65-F5344CB8AC3E}">
        <p14:creationId xmlns:p14="http://schemas.microsoft.com/office/powerpoint/2010/main" val="326797347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303</a:t>
            </a:fld>
            <a:endParaRPr lang="en-US" altLang="zh-CN"/>
          </a:p>
        </p:txBody>
      </p:sp>
    </p:spTree>
    <p:extLst>
      <p:ext uri="{BB962C8B-B14F-4D97-AF65-F5344CB8AC3E}">
        <p14:creationId xmlns:p14="http://schemas.microsoft.com/office/powerpoint/2010/main" val="313386593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304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219136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05510" y="4712891"/>
            <a:ext cx="4980305" cy="4464844"/>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800527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3D5F52C-6CF2-6945-8637-4EF018EADA20}" type="slidenum">
              <a:rPr lang="zh-CN" altLang="en-US" sz="1200">
                <a:solidFill>
                  <a:srgbClr val="000000"/>
                </a:solidFill>
                <a:latin typeface="Arial" charset="0"/>
              </a:rPr>
              <a:pPr/>
              <a:t>31</a:t>
            </a:fld>
            <a:endParaRPr lang="en-US" altLang="zh-CN" sz="1200">
              <a:solidFill>
                <a:srgbClr val="000000"/>
              </a:solidFill>
              <a:latin typeface="Arial"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God’s restoring process has four steps that progressively tell more and more people about the sin (15-17).</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0494353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306</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052769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307</a:t>
            </a:fld>
            <a:endParaRPr lang="en-US" altLang="zh-CN"/>
          </a:p>
        </p:txBody>
      </p:sp>
    </p:spTree>
    <p:extLst>
      <p:ext uri="{BB962C8B-B14F-4D97-AF65-F5344CB8AC3E}">
        <p14:creationId xmlns:p14="http://schemas.microsoft.com/office/powerpoint/2010/main" val="107755356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308</a:t>
            </a:fld>
            <a:endParaRPr lang="en-US" altLang="zh-CN"/>
          </a:p>
        </p:txBody>
      </p:sp>
    </p:spTree>
    <p:extLst>
      <p:ext uri="{BB962C8B-B14F-4D97-AF65-F5344CB8AC3E}">
        <p14:creationId xmlns:p14="http://schemas.microsoft.com/office/powerpoint/2010/main" val="239253940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309</a:t>
            </a:fld>
            <a:endParaRPr lang="en-US" altLang="zh-CN"/>
          </a:p>
        </p:txBody>
      </p:sp>
    </p:spTree>
    <p:extLst>
      <p:ext uri="{BB962C8B-B14F-4D97-AF65-F5344CB8AC3E}">
        <p14:creationId xmlns:p14="http://schemas.microsoft.com/office/powerpoint/2010/main" val="1956790986"/>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310</a:t>
            </a:fld>
            <a:endParaRPr lang="en-US" altLang="zh-CN"/>
          </a:p>
        </p:txBody>
      </p:sp>
    </p:spTree>
    <p:extLst>
      <p:ext uri="{BB962C8B-B14F-4D97-AF65-F5344CB8AC3E}">
        <p14:creationId xmlns:p14="http://schemas.microsoft.com/office/powerpoint/2010/main" val="328785509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311</a:t>
            </a:fld>
            <a:endParaRPr lang="en-US" altLang="zh-CN"/>
          </a:p>
        </p:txBody>
      </p:sp>
    </p:spTree>
    <p:extLst>
      <p:ext uri="{BB962C8B-B14F-4D97-AF65-F5344CB8AC3E}">
        <p14:creationId xmlns:p14="http://schemas.microsoft.com/office/powerpoint/2010/main" val="272288191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312</a:t>
            </a:fld>
            <a:endParaRPr lang="en-US" altLang="zh-CN"/>
          </a:p>
        </p:txBody>
      </p:sp>
    </p:spTree>
    <p:extLst>
      <p:ext uri="{BB962C8B-B14F-4D97-AF65-F5344CB8AC3E}">
        <p14:creationId xmlns:p14="http://schemas.microsoft.com/office/powerpoint/2010/main" val="412895819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GO</a:t>
            </a:r>
            <a:r>
              <a:rPr lang="en-US" baseline="0" dirty="0">
                <a:latin typeface="Arial" charset="0"/>
                <a:ea typeface="ＭＳ Ｐゴシック" charset="0"/>
                <a:cs typeface="ＭＳ Ｐゴシック" charset="0"/>
              </a:rPr>
              <a:t> Gospels</a:t>
            </a:r>
            <a:r>
              <a:rPr lang="en-US" dirty="0">
                <a:latin typeface="Arial" charset="0"/>
                <a:ea typeface="ＭＳ Ｐゴシック" charset="0"/>
                <a:cs typeface="ＭＳ Ｐゴシック" charset="0"/>
              </a:rPr>
              <a:t> link</a:t>
            </a:r>
          </a:p>
        </p:txBody>
      </p:sp>
    </p:spTree>
    <p:extLst>
      <p:ext uri="{BB962C8B-B14F-4D97-AF65-F5344CB8AC3E}">
        <p14:creationId xmlns:p14="http://schemas.microsoft.com/office/powerpoint/2010/main" val="852260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6618058-3EC3-8F49-B537-1A9473F30CB7}" type="slidenum">
              <a:rPr lang="zh-CN" altLang="en-US" sz="1200">
                <a:solidFill>
                  <a:srgbClr val="000000"/>
                </a:solidFill>
                <a:latin typeface="Arial" charset="0"/>
              </a:rPr>
              <a:pPr/>
              <a:t>32</a:t>
            </a:fld>
            <a:endParaRPr lang="en-US" altLang="zh-CN" sz="1200">
              <a:solidFill>
                <a:srgbClr val="000000"/>
              </a:solidFill>
              <a:latin typeface="Arial" charset="0"/>
            </a:endParaRPr>
          </a:p>
        </p:txBody>
      </p:sp>
      <p:sp>
        <p:nvSpPr>
          <p:cNvPr id="337922" name="Rectangle 2"/>
          <p:cNvSpPr>
            <a:spLocks noGrp="1" noRot="1" noChangeAspect="1" noChangeArrowheads="1" noTextEdit="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414044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8D98940-A51C-7E48-A7AD-1D3D325C899E}" type="slidenum">
              <a:rPr lang="zh-CN" altLang="en-US" sz="1200">
                <a:solidFill>
                  <a:srgbClr val="000000"/>
                </a:solidFill>
                <a:latin typeface="Arial" charset="0"/>
              </a:rPr>
              <a:pPr/>
              <a:t>33</a:t>
            </a:fld>
            <a:endParaRPr lang="en-US" altLang="zh-CN" sz="1200">
              <a:solidFill>
                <a:srgbClr val="000000"/>
              </a:solidFill>
              <a:latin typeface="Arial" charset="0"/>
            </a:endParaRPr>
          </a:p>
        </p:txBody>
      </p:sp>
      <p:sp>
        <p:nvSpPr>
          <p:cNvPr id="339970" name="Rectangle 2"/>
          <p:cNvSpPr>
            <a:spLocks noGrp="1" noRot="1" noChangeAspect="1" noChangeArrowheads="1" noTextEdit="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910518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1F615-72CA-5341-AF54-020DCDE80116}" type="slidenum">
              <a:rPr lang="en-US" sz="1200">
                <a:solidFill>
                  <a:prstClr val="black"/>
                </a:solidFill>
              </a:rPr>
              <a:pPr/>
              <a:t>7</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803323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5A5F09E-521B-B844-883F-25DB078B75B7}" type="slidenum">
              <a:rPr lang="zh-CN" altLang="en-US" sz="1200">
                <a:solidFill>
                  <a:srgbClr val="000000"/>
                </a:solidFill>
                <a:latin typeface="Arial" charset="0"/>
              </a:rPr>
              <a:pPr/>
              <a:t>34</a:t>
            </a:fld>
            <a:endParaRPr lang="en-US" altLang="zh-CN" sz="1200">
              <a:solidFill>
                <a:srgbClr val="000000"/>
              </a:solidFill>
              <a:latin typeface="Arial"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3204533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While letter writing was very popular in the time of Christ, our Lord specifically says to deal with these sensitive matters face-to-face.  Today this means confrontation should never be handled via email,</a:t>
            </a:r>
            <a:r>
              <a:rPr lang="en-US" sz="1200" kern="1200" baseline="0" dirty="0">
                <a:solidFill>
                  <a:schemeClr val="tx1"/>
                </a:solidFill>
                <a:effectLst/>
                <a:latin typeface="Arial" charset="0"/>
                <a:ea typeface="ＭＳ Ｐゴシック" charset="0"/>
                <a:cs typeface="ＭＳ Ｐゴシック" charset="0"/>
              </a:rPr>
              <a:t> SMS,</a:t>
            </a:r>
            <a:r>
              <a:rPr lang="en-US" sz="1200" kern="1200" dirty="0">
                <a:solidFill>
                  <a:schemeClr val="tx1"/>
                </a:solidFill>
                <a:effectLst/>
                <a:latin typeface="Arial" charset="0"/>
                <a:ea typeface="ＭＳ Ｐゴシック" charset="0"/>
                <a:cs typeface="ＭＳ Ｐゴシック" charset="0"/>
              </a:rPr>
              <a:t> letter, or phone calls.  It also prohibits the cowardice of anonymous communication</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2798192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4809FD-CEB8-314E-B8B0-AA149D9C5804}" type="slidenum">
              <a:rPr lang="en-US" sz="1200">
                <a:solidFill>
                  <a:prstClr val="black"/>
                </a:solidFill>
              </a:rPr>
              <a:pPr/>
              <a:t>36</a:t>
            </a:fld>
            <a:endParaRPr lang="en-US" sz="1200">
              <a:solidFill>
                <a:prstClr val="black"/>
              </a:solidFill>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Matthew 18, bud.  If you can’t solve it, we’ll be step 2…</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endParaRPr lang="en-US" dirty="0"/>
          </a:p>
        </p:txBody>
      </p:sp>
    </p:spTree>
    <p:extLst>
      <p:ext uri="{BB962C8B-B14F-4D97-AF65-F5344CB8AC3E}">
        <p14:creationId xmlns:p14="http://schemas.microsoft.com/office/powerpoint/2010/main" val="1104021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Now that they are older, they solve the problems among themselves without our intervention.  Some friends were amazed that Kurt and Stephen moved to the US for college and decided to stay as roommates—for 7 years until they married!</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204981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982C64F-F71B-E647-976A-8ED7AD91A2AD}" type="slidenum">
              <a:rPr lang="zh-CN" altLang="en-US" sz="1200">
                <a:solidFill>
                  <a:srgbClr val="000000"/>
                </a:solidFill>
                <a:latin typeface="Arial" charset="0"/>
              </a:rPr>
              <a:pPr/>
              <a:t>38</a:t>
            </a:fld>
            <a:endParaRPr lang="en-US" altLang="zh-CN" sz="1200">
              <a:solidFill>
                <a:srgbClr val="000000"/>
              </a:solidFill>
              <a:latin typeface="Arial" charset="0"/>
            </a:endParaRPr>
          </a:p>
        </p:txBody>
      </p:sp>
      <p:sp>
        <p:nvSpPr>
          <p:cNvPr id="345090" name="Rectangle 2"/>
          <p:cNvSpPr>
            <a:spLocks noGrp="1" noRot="1" noChangeAspect="1" noChangeArrowheads="1" noTextEdit="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most of the time believers don’t keep issues private—or we don’t address them at all.  Why do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think don’t we confront others?  Tell the person next to you why!  (Small groups for 1 min.) Why not?</a:t>
            </a:r>
          </a:p>
          <a:p>
            <a:pPr eaLnBrk="1" hangingPunct="1"/>
            <a:r>
              <a:rPr lang="en-US" sz="1200" kern="1200" dirty="0">
                <a:solidFill>
                  <a:schemeClr val="tx1"/>
                </a:solidFill>
                <a:effectLst/>
                <a:latin typeface="Arial" charset="0"/>
                <a:ea typeface="ＭＳ Ｐゴシック" charset="0"/>
                <a:cs typeface="ＭＳ Ｐゴシック" charset="0"/>
              </a:rPr>
              <a:t>• ignorance of what God commands here?</a:t>
            </a:r>
          </a:p>
          <a:p>
            <a:pPr eaLnBrk="1" hangingPunct="1"/>
            <a:r>
              <a:rPr lang="en-US" sz="1200" kern="1200" dirty="0">
                <a:solidFill>
                  <a:schemeClr val="tx1"/>
                </a:solidFill>
                <a:effectLst/>
                <a:latin typeface="Arial" charset="0"/>
                <a:ea typeface="ＭＳ Ｐゴシック" charset="0"/>
                <a:cs typeface="ＭＳ Ｐゴシック" charset="0"/>
              </a:rPr>
              <a:t>• doubt that it will work?</a:t>
            </a:r>
          </a:p>
          <a:p>
            <a:pPr eaLnBrk="1" hangingPunct="1"/>
            <a:r>
              <a:rPr lang="en-US" sz="1200" kern="1200" dirty="0">
                <a:solidFill>
                  <a:schemeClr val="tx1"/>
                </a:solidFill>
                <a:effectLst/>
                <a:latin typeface="Arial" charset="0"/>
                <a:ea typeface="ＭＳ Ｐゴシック" charset="0"/>
                <a:cs typeface="ＭＳ Ｐゴシック" charset="0"/>
              </a:rPr>
              <a:t>• failure of past confrontations that didn’t work?</a:t>
            </a:r>
          </a:p>
          <a:p>
            <a:pPr eaLnBrk="1" hangingPunct="1"/>
            <a:r>
              <a:rPr lang="en-US" sz="1200" kern="1200" dirty="0">
                <a:solidFill>
                  <a:schemeClr val="tx1"/>
                </a:solidFill>
                <a:effectLst/>
                <a:latin typeface="Arial" charset="0"/>
                <a:ea typeface="ＭＳ Ｐゴシック" charset="0"/>
                <a:cs typeface="ＭＳ Ｐゴシック" charset="0"/>
              </a:rPr>
              <a:t>• fear</a:t>
            </a:r>
            <a:r>
              <a:rPr lang="en-US" sz="1200" kern="1200" baseline="0" dirty="0">
                <a:solidFill>
                  <a:schemeClr val="tx1"/>
                </a:solidFill>
                <a:effectLst/>
                <a:latin typeface="Arial" charset="0"/>
                <a:ea typeface="ＭＳ Ｐゴシック" charset="0"/>
                <a:cs typeface="ＭＳ Ｐゴシック" charset="0"/>
              </a:rPr>
              <a:t> that we might look bad?</a:t>
            </a:r>
          </a:p>
          <a:p>
            <a:pPr eaLnBrk="1" hangingPunct="1"/>
            <a:r>
              <a:rPr lang="en-US" sz="1200" kern="1200" baseline="0" dirty="0">
                <a:solidFill>
                  <a:schemeClr val="tx1"/>
                </a:solidFill>
                <a:effectLst/>
                <a:latin typeface="Arial" charset="0"/>
                <a:ea typeface="ＭＳ Ｐゴシック" charset="0"/>
                <a:cs typeface="ＭＳ Ｐゴシック" charset="0"/>
              </a:rPr>
              <a:t>• excuses that we can’t get together?</a:t>
            </a:r>
          </a:p>
          <a:p>
            <a:pPr eaLnBrk="1" hangingPunct="1"/>
            <a:r>
              <a:rPr lang="en-US" sz="1200" kern="1200" baseline="0" dirty="0">
                <a:solidFill>
                  <a:schemeClr val="tx1"/>
                </a:solidFill>
                <a:effectLst/>
                <a:latin typeface="Arial" charset="0"/>
                <a:ea typeface="ＭＳ Ｐゴシック" charset="0"/>
                <a:cs typeface="ＭＳ Ｐゴシック" charset="0"/>
              </a:rPr>
              <a:t>• impurity in our own life?</a:t>
            </a:r>
          </a:p>
          <a:p>
            <a:pPr eaLnBrk="1" hangingPunct="1"/>
            <a:r>
              <a:rPr lang="en-US" sz="1200" kern="1200" baseline="0" dirty="0">
                <a:solidFill>
                  <a:schemeClr val="tx1"/>
                </a:solidFill>
                <a:effectLst/>
                <a:latin typeface="Arial" charset="0"/>
                <a:ea typeface="ＭＳ Ｐゴシック" charset="0"/>
                <a:cs typeface="ＭＳ Ｐゴシック" charset="0"/>
              </a:rPr>
              <a:t>• unsocial in that we just don’t care enough to risk it?</a:t>
            </a:r>
            <a:endParaRPr lang="en-US" dirty="0"/>
          </a:p>
        </p:txBody>
      </p:sp>
    </p:spTree>
    <p:extLst>
      <p:ext uri="{BB962C8B-B14F-4D97-AF65-F5344CB8AC3E}">
        <p14:creationId xmlns:p14="http://schemas.microsoft.com/office/powerpoint/2010/main" val="2418116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C4CA553-1EFA-3441-9AA0-9BDF70100ECD}" type="slidenum">
              <a:rPr lang="zh-CN" altLang="en-US" sz="1200">
                <a:solidFill>
                  <a:srgbClr val="000000"/>
                </a:solidFill>
                <a:latin typeface="Arial" charset="0"/>
              </a:rPr>
              <a:pPr/>
              <a:t>39</a:t>
            </a:fld>
            <a:endParaRPr lang="en-US" altLang="zh-CN" sz="1200">
              <a:solidFill>
                <a:srgbClr val="000000"/>
              </a:solidFill>
              <a:latin typeface="Arial" charset="0"/>
            </a:endParaRPr>
          </a:p>
        </p:txBody>
      </p:sp>
      <p:sp>
        <p:nvSpPr>
          <p:cNvPr id="347138" name="Rectangle 2"/>
          <p:cNvSpPr>
            <a:spLocks noGrp="1" noRot="1" noChangeAspect="1" noChangeArrowheads="1" noTextEdit="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you should talk to the person by yourself—even though our tendency is to tell others</a:t>
            </a:r>
            <a:r>
              <a:rPr lang="en-US" sz="1200" kern="1200" baseline="0" dirty="0">
                <a:solidFill>
                  <a:schemeClr val="tx1"/>
                </a:solidFill>
                <a:effectLst/>
                <a:latin typeface="Arial" charset="0"/>
                <a:ea typeface="ＭＳ Ｐゴシック" charset="0"/>
                <a:cs typeface="ＭＳ Ｐゴシック" charset="0"/>
              </a:rPr>
              <a:t> instead</a:t>
            </a:r>
            <a:r>
              <a:rPr lang="en-US" sz="1200" kern="1200" dirty="0">
                <a:solidFill>
                  <a:schemeClr val="tx1"/>
                </a:solidFill>
                <a:effectLst/>
                <a:latin typeface="Arial" charset="0"/>
                <a:ea typeface="ＭＳ Ｐゴシック" charset="0"/>
                <a:cs typeface="ＭＳ Ｐゴシック" charset="0"/>
              </a:rPr>
              <a:t>.  But what if the offender does not repent?  We need step 2 where we…</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184812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85F46BD-DE68-3A4B-AFF1-8CD16BEB1C19}" type="slidenum">
              <a:rPr lang="zh-CN" altLang="en-US" sz="1200">
                <a:solidFill>
                  <a:srgbClr val="000000"/>
                </a:solidFill>
                <a:latin typeface="Arial" charset="0"/>
              </a:rPr>
              <a:pPr/>
              <a:t>40</a:t>
            </a:fld>
            <a:endParaRPr lang="en-US" altLang="zh-CN" sz="1200">
              <a:solidFill>
                <a:srgbClr val="000000"/>
              </a:solidFill>
              <a:latin typeface="Arial" charset="0"/>
            </a:endParaRPr>
          </a:p>
        </p:txBody>
      </p:sp>
      <p:sp>
        <p:nvSpPr>
          <p:cNvPr id="349186" name="Rectangle 2"/>
          <p:cNvSpPr>
            <a:spLocks noGrp="1" noRot="1" noChangeAspect="1" noChangeArrowheads="1" noTextEdit="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962996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9FCF0AF-B601-734F-8402-1CA52BEC6889}" type="slidenum">
              <a:rPr lang="zh-CN" altLang="en-US" sz="1200">
                <a:solidFill>
                  <a:srgbClr val="000000"/>
                </a:solidFill>
                <a:latin typeface="Arial" charset="0"/>
              </a:rPr>
              <a:pPr/>
              <a:t>41</a:t>
            </a:fld>
            <a:endParaRPr lang="en-US" altLang="zh-CN" sz="1200">
              <a:solidFill>
                <a:srgbClr val="000000"/>
              </a:solidFill>
              <a:latin typeface="Arial" charset="0"/>
            </a:endParaRPr>
          </a:p>
        </p:txBody>
      </p:sp>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dirty="0"/>
              <a:t>Who should these 1-2 others be?  These persons should be individuals whom the offender respects as they will best help restore him/her.  They should not go instead of the offended believer, but along with this person.</a:t>
            </a:r>
          </a:p>
          <a:p>
            <a:pPr eaLnBrk="1" hangingPunct="1"/>
            <a:r>
              <a:rPr lang="en-US" dirty="0"/>
              <a:t>•</a:t>
            </a:r>
            <a:r>
              <a:rPr lang="en-US" baseline="0" dirty="0"/>
              <a:t> </a:t>
            </a:r>
            <a:r>
              <a:rPr lang="en-US" dirty="0"/>
              <a:t>Why take 1-2 others along?  </a:t>
            </a:r>
          </a:p>
          <a:p>
            <a:pPr eaLnBrk="1" hangingPunct="1"/>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1950574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OT law prohibited conviction of crimes based on only one person’s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120992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2CEC0F8-343B-8E43-88C0-054F7179ABB2}" type="slidenum">
              <a:rPr lang="zh-CN" altLang="en-US" sz="1200">
                <a:solidFill>
                  <a:srgbClr val="000000"/>
                </a:solidFill>
                <a:latin typeface="Arial" charset="0"/>
              </a:rPr>
              <a:pPr/>
              <a:t>43</a:t>
            </a:fld>
            <a:endParaRPr lang="en-US" altLang="zh-CN" sz="1200">
              <a:solidFill>
                <a:srgbClr val="000000"/>
              </a:solidFill>
              <a:latin typeface="Arial" charset="0"/>
            </a:endParaRPr>
          </a:p>
        </p:txBody>
      </p:sp>
      <p:sp>
        <p:nvSpPr>
          <p:cNvPr id="354306" name="Rectangle 2"/>
          <p:cNvSpPr>
            <a:spLocks noGrp="1" noRot="1" noChangeAspect="1" noChangeArrowheads="1" noTextEdit="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195274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p>
            <a:fld id="{BAE2A7B7-B237-4BA9-B916-7192D9E23139}" type="slidenum">
              <a:rPr lang="en-US" altLang="zh-CN" smtClean="0">
                <a:solidFill>
                  <a:srgbClr val="000000"/>
                </a:solidFill>
              </a:rPr>
              <a:pPr/>
              <a:t>8</a:t>
            </a:fld>
            <a:endParaRPr lang="en-US" altLang="zh-CN">
              <a:solidFill>
                <a:srgbClr val="000000"/>
              </a:solidFill>
            </a:endParaRPr>
          </a:p>
        </p:txBody>
      </p:sp>
      <p:sp>
        <p:nvSpPr>
          <p:cNvPr id="155650"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2586403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Bringing the matter to the entire church is vital, since without it the sinning person will be able to find fellowship in other smaller groups within the larger church who do not know of his/her sin.  Such gossip situations inevitably bring disunity, which lead to factions that can split the body.</a:t>
            </a:r>
            <a:r>
              <a:rPr lang="en-SG" dirty="0">
                <a:effectLst/>
              </a:rPr>
              <a:t> </a:t>
            </a:r>
          </a:p>
          <a:p>
            <a:r>
              <a:rPr lang="en-US" sz="1200" kern="1200" dirty="0">
                <a:solidFill>
                  <a:schemeClr val="tx1"/>
                </a:solidFill>
                <a:effectLst/>
                <a:latin typeface="Arial" charset="0"/>
                <a:ea typeface="ＭＳ Ｐゴシック" charset="0"/>
                <a:cs typeface="ＭＳ Ｐゴシック" charset="0"/>
              </a:rPr>
              <a:t>What, then, should the entire church do once discipline has been determined?  Step 4…</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3376882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EDAB5CB-CA9C-614D-9B11-3AAAD3C172A9}" type="slidenum">
              <a:rPr lang="zh-CN" altLang="en-US" sz="1200">
                <a:solidFill>
                  <a:srgbClr val="000000"/>
                </a:solidFill>
                <a:latin typeface="Arial" charset="0"/>
              </a:rPr>
              <a:pPr/>
              <a:t>45</a:t>
            </a:fld>
            <a:endParaRPr lang="en-US" altLang="zh-CN" sz="1200">
              <a:solidFill>
                <a:srgbClr val="000000"/>
              </a:solidFill>
              <a:latin typeface="Arial" charset="0"/>
            </a:endParaRPr>
          </a:p>
        </p:txBody>
      </p:sp>
      <p:sp>
        <p:nvSpPr>
          <p:cNvPr id="357378" name="Rectangle 2"/>
          <p:cNvSpPr>
            <a:spLocks noGrp="1" noRot="1" noChangeAspect="1" noChangeArrowheads="1" noTextEdit="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2705598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43DA41D-3D20-9B40-83FB-33EF9CB8FA3A}" type="slidenum">
              <a:rPr lang="zh-CN" altLang="en-US" sz="1200">
                <a:solidFill>
                  <a:srgbClr val="000000"/>
                </a:solidFill>
                <a:latin typeface="Arial" charset="0"/>
              </a:rPr>
              <a:pPr/>
              <a:t>46</a:t>
            </a:fld>
            <a:endParaRPr lang="en-US" altLang="zh-CN" sz="1200">
              <a:solidFill>
                <a:srgbClr val="000000"/>
              </a:solidFill>
              <a:latin typeface="Arial" charset="0"/>
            </a:endParaRPr>
          </a:p>
        </p:txBody>
      </p:sp>
      <p:sp>
        <p:nvSpPr>
          <p:cNvPr id="359426" name="Rectangle 2"/>
          <p:cNvSpPr>
            <a:spLocks noGrp="1" noRot="1" noChangeAspect="1" noChangeArrowheads="1" noTextEdit="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Sometimes this step has been misinterpreted to mean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excommunication</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where the errant person is never contacted again</a:t>
            </a:r>
            <a:r>
              <a:rPr lang="en-SG" sz="1200" kern="1200" dirty="0">
                <a:solidFill>
                  <a:schemeClr val="tx1"/>
                </a:solidFill>
                <a:effectLst/>
                <a:latin typeface="Arial" charset="0"/>
                <a:ea typeface="ＭＳ Ｐゴシック" charset="0"/>
                <a:cs typeface="ＭＳ Ｐゴシック" charset="0"/>
              </a:rPr>
              <a:t>.</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4016251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F62726E-A651-C24B-A1F4-CAB3B5F456A1}" type="slidenum">
              <a:rPr lang="zh-CN" altLang="en-US" sz="1200">
                <a:solidFill>
                  <a:srgbClr val="000000"/>
                </a:solidFill>
                <a:latin typeface="Arial" charset="0"/>
              </a:rPr>
              <a:pPr/>
              <a:t>47</a:t>
            </a:fld>
            <a:endParaRPr lang="en-US" altLang="zh-CN" sz="1200">
              <a:solidFill>
                <a:srgbClr val="000000"/>
              </a:solidFill>
              <a:latin typeface="Arial" charset="0"/>
            </a:endParaRPr>
          </a:p>
        </p:txBody>
      </p:sp>
      <p:sp>
        <p:nvSpPr>
          <p:cNvPr id="361474" name="Rectangle 2"/>
          <p:cNvSpPr>
            <a:spLocks noGrp="1" noRot="1" noChangeAspect="1" noChangeArrowheads="1" noTextEdit="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didn’t ask them to evangelize the lost as part of his team.  You shouldn’t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Arial" charset="0"/>
                <a:ea typeface="ＭＳ Ｐゴシック" charset="0"/>
                <a:cs typeface="ＭＳ Ｐゴシック" charset="0"/>
              </a:rPr>
              <a:t>• Evangelize this person.</a:t>
            </a:r>
            <a:r>
              <a:rPr lang="en-SG" sz="1200" b="1" kern="1200" dirty="0">
                <a:solidFill>
                  <a:schemeClr val="tx1"/>
                </a:solidFill>
                <a:effectLst/>
                <a:latin typeface="Arial" charset="0"/>
                <a:ea typeface="ＭＳ Ｐゴシック" charset="0"/>
                <a:cs typeface="ＭＳ Ｐゴシック" charset="0"/>
              </a:rPr>
              <a:t> </a:t>
            </a:r>
          </a:p>
          <a:p>
            <a:pPr eaLnBrk="1" hangingPunct="1"/>
            <a:r>
              <a:rPr lang="en-US" sz="1200" b="0" kern="1200" dirty="0">
                <a:solidFill>
                  <a:schemeClr val="tx1"/>
                </a:solidFill>
                <a:effectLst/>
                <a:latin typeface="Arial" charset="0"/>
                <a:ea typeface="ＭＳ Ｐゴシック" charset="0"/>
                <a:cs typeface="ＭＳ Ｐゴシック" charset="0"/>
              </a:rPr>
              <a:t>• Don’t let him/her take the Lord’s Supper.</a:t>
            </a:r>
            <a:endParaRPr lang="en-SG" sz="1200" b="1" kern="1200" dirty="0">
              <a:solidFill>
                <a:schemeClr val="tx1"/>
              </a:solidFill>
              <a:effectLst/>
              <a:latin typeface="Arial" charset="0"/>
              <a:ea typeface="ＭＳ Ｐゴシック" charset="0"/>
              <a:cs typeface="ＭＳ Ｐゴシック" charset="0"/>
            </a:endParaRPr>
          </a:p>
          <a:p>
            <a:pPr eaLnBrk="1" hangingPunct="1"/>
            <a:r>
              <a:rPr lang="en-US" sz="1200" b="0" kern="1200" dirty="0">
                <a:solidFill>
                  <a:schemeClr val="tx1"/>
                </a:solidFill>
                <a:effectLst/>
                <a:latin typeface="Arial" charset="0"/>
                <a:ea typeface="ＭＳ Ｐゴシック" charset="0"/>
                <a:cs typeface="ＭＳ Ｐゴシック" charset="0"/>
              </a:rPr>
              <a:t>• Remove the person from membership.</a:t>
            </a:r>
            <a:endParaRPr lang="en-SG" sz="1200" b="1"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Lord’s Supper; but in most discipline cases this is not even an issue as few disciplined believers seek to return to the assembly until repentant.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154645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76A414-5C93-E44F-B7B0-8485518D4944}" type="slidenum">
              <a:rPr lang="zh-CN" altLang="en-US" sz="1200">
                <a:solidFill>
                  <a:srgbClr val="000000"/>
                </a:solidFill>
                <a:latin typeface="Arial" charset="0"/>
              </a:rPr>
              <a:pPr/>
              <a:t>48</a:t>
            </a:fld>
            <a:endParaRPr lang="en-US" altLang="zh-CN"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that’s God’s 4-step process—to keep the matter as private as possible.</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1978631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7A9CD0B-4106-DB41-9E32-0605BD86D54A}" type="slidenum">
              <a:rPr lang="zh-CN" altLang="en-US" sz="1200">
                <a:solidFill>
                  <a:srgbClr val="000000"/>
                </a:solidFill>
                <a:latin typeface="Arial" charset="0"/>
              </a:rPr>
              <a:pPr/>
              <a:t>49</a:t>
            </a:fld>
            <a:endParaRPr lang="en-US" altLang="zh-CN" sz="1200">
              <a:solidFill>
                <a:srgbClr val="000000"/>
              </a:solidFill>
              <a:latin typeface="Arial" charset="0"/>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is the intent in each of the four steps with the goal of </a:t>
            </a:r>
            <a:r>
              <a:rPr lang="en-US" sz="1200" i="1" kern="1200" dirty="0">
                <a:solidFill>
                  <a:schemeClr val="tx1"/>
                </a:solidFill>
                <a:effectLst/>
                <a:latin typeface="Arial" charset="0"/>
                <a:ea typeface="ＭＳ Ｐゴシック" charset="0"/>
                <a:cs typeface="ＭＳ Ｐゴシック" charset="0"/>
              </a:rPr>
              <a:t>restoration</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3192135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94C3206-DA78-7A4E-8BC4-E11A5657B392}" type="slidenum">
              <a:rPr lang="zh-CN" altLang="en-US" sz="1200">
                <a:solidFill>
                  <a:srgbClr val="000000"/>
                </a:solidFill>
                <a:latin typeface="Arial" charset="0"/>
              </a:rPr>
              <a:pPr/>
              <a:t>50</a:t>
            </a:fld>
            <a:endParaRPr lang="en-US" altLang="zh-CN" sz="1200">
              <a:solidFill>
                <a:srgbClr val="000000"/>
              </a:solidFill>
              <a:latin typeface="Arial" charset="0"/>
            </a:endParaRPr>
          </a:p>
        </p:txBody>
      </p:sp>
      <p:sp>
        <p:nvSpPr>
          <p:cNvPr id="367618" name="Rectangle 2"/>
          <p:cNvSpPr>
            <a:spLocks noGrp="1" noRot="1" noChangeAspect="1" noChangeArrowheads="1" noTextEdit="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573893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61EDD60-068D-AC45-B89B-9B6743F94D86}" type="slidenum">
              <a:rPr lang="zh-CN" altLang="en-US" sz="1200">
                <a:solidFill>
                  <a:srgbClr val="000000"/>
                </a:solidFill>
                <a:latin typeface="Arial" charset="0"/>
              </a:rPr>
              <a:pPr/>
              <a:t>51</a:t>
            </a:fld>
            <a:endParaRPr lang="en-US" altLang="zh-CN" sz="1200">
              <a:solidFill>
                <a:srgbClr val="000000"/>
              </a:solidFill>
              <a:latin typeface="Arial" charset="0"/>
            </a:endParaRPr>
          </a:p>
        </p:txBody>
      </p:sp>
      <p:sp>
        <p:nvSpPr>
          <p:cNvPr id="369666" name="Rectangle 2"/>
          <p:cNvSpPr>
            <a:spLocks noGrp="1" noRot="1" noChangeAspect="1" noChangeArrowheads="1" noTextEdit="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God’s right to judge is actually delegated to us! </a:t>
            </a:r>
          </a:p>
          <a:p>
            <a:pPr eaLnBrk="1" hangingPunct="1"/>
            <a:endParaRPr lang="zh-CN" altLang="en-US" dirty="0">
              <a:ea typeface="MS PGothic" charset="0"/>
            </a:endParaRPr>
          </a:p>
        </p:txBody>
      </p:sp>
    </p:spTree>
    <p:extLst>
      <p:ext uri="{BB962C8B-B14F-4D97-AF65-F5344CB8AC3E}">
        <p14:creationId xmlns:p14="http://schemas.microsoft.com/office/powerpoint/2010/main" val="3394909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ECA30DE-7331-0D47-8550-97CD81E98C10}" type="slidenum">
              <a:rPr lang="zh-CN" altLang="en-US" sz="1200">
                <a:solidFill>
                  <a:srgbClr val="000000"/>
                </a:solidFill>
                <a:latin typeface="Arial" charset="0"/>
              </a:rPr>
              <a:pPr/>
              <a:t>52</a:t>
            </a:fld>
            <a:endParaRPr lang="en-US" altLang="zh-CN" sz="1200">
              <a:solidFill>
                <a:srgbClr val="000000"/>
              </a:solidFill>
              <a:latin typeface="Arial" charset="0"/>
            </a:endParaRPr>
          </a:p>
        </p:txBody>
      </p:sp>
      <p:sp>
        <p:nvSpPr>
          <p:cNvPr id="371714" name="Rectangle 2"/>
          <p:cNvSpPr>
            <a:spLocks noGrp="1" noRot="1" noChangeAspect="1" noChangeArrowheads="1" noTextEdit="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act in the place of the </a:t>
            </a:r>
            <a:r>
              <a:rPr lang="en-US" sz="1200" u="sng" kern="1200" dirty="0">
                <a:solidFill>
                  <a:schemeClr val="tx1"/>
                </a:solidFill>
                <a:effectLst/>
                <a:latin typeface="Arial" charset="0"/>
                <a:ea typeface="ＭＳ Ｐゴシック" charset="0"/>
                <a:cs typeface="ＭＳ Ｐゴシック" charset="0"/>
              </a:rPr>
              <a:t>Father</a:t>
            </a:r>
            <a:r>
              <a:rPr lang="en-US" sz="1200" kern="1200" dirty="0">
                <a:solidFill>
                  <a:schemeClr val="tx1"/>
                </a:solidFill>
                <a:effectLst/>
                <a:latin typeface="Arial" charset="0"/>
                <a:ea typeface="ＭＳ Ｐゴシック" charset="0"/>
                <a:cs typeface="ＭＳ Ｐゴシック" charset="0"/>
              </a:rPr>
              <a:t> when we seek to restore someone (</a:t>
            </a:r>
            <a:r>
              <a:rPr lang="en-US" sz="1200" u="sng" kern="1200" dirty="0">
                <a:solidFill>
                  <a:schemeClr val="tx1"/>
                </a:solidFill>
                <a:effectLst/>
                <a:latin typeface="Arial" charset="0"/>
                <a:ea typeface="ＭＳ Ｐゴシック" charset="0"/>
                <a:cs typeface="ＭＳ Ｐゴシック" charset="0"/>
              </a:rPr>
              <a:t>18-19</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968331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A82AEFF-0A52-EC40-B8E5-6680B93FD731}" type="slidenum">
              <a:rPr lang="zh-CN" altLang="en-US" sz="1200">
                <a:solidFill>
                  <a:srgbClr val="000000"/>
                </a:solidFill>
                <a:latin typeface="Arial" charset="0"/>
              </a:rPr>
              <a:pPr/>
              <a:t>53</a:t>
            </a:fld>
            <a:endParaRPr lang="en-US" altLang="zh-CN" sz="1200">
              <a:solidFill>
                <a:srgbClr val="000000"/>
              </a:solidFill>
              <a:latin typeface="Arial" charset="0"/>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zh-CN" altLang="en-US" dirty="0">
                <a:ea typeface="MS PGothic" charset="0"/>
              </a:rPr>
              <a:t>新国际版和新美国标准版</a:t>
            </a:r>
            <a:endParaRPr lang="en-US" altLang="zh-CN" dirty="0">
              <a:ea typeface="MS PGothic" charset="0"/>
            </a:endParaRPr>
          </a:p>
          <a:p>
            <a:pPr eaLnBrk="1" hangingPunct="1"/>
            <a:endParaRPr lang="en-US" altLang="zh-CN" dirty="0">
              <a:ea typeface="MS PGothic" charset="0"/>
            </a:endParaRPr>
          </a:p>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Too often today’s churches act as if they have no authority under God, and yet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while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46486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D9C6765A-CB62-41B4-ADC8-A34E1E9D52E6}" type="slidenum">
              <a:rPr lang="en-US" altLang="zh-CN" smtClean="0">
                <a:solidFill>
                  <a:srgbClr val="000000"/>
                </a:solidFill>
              </a:rPr>
              <a:pPr/>
              <a:t>9</a:t>
            </a:fld>
            <a:endParaRPr lang="en-US" altLang="zh-CN">
              <a:solidFill>
                <a:srgbClr val="000000"/>
              </a:solidFill>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3234311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2F6185D-DC6B-2449-A976-49524CFB6B4C}" type="slidenum">
              <a:rPr lang="zh-CN" altLang="en-US" sz="1200">
                <a:solidFill>
                  <a:srgbClr val="000000"/>
                </a:solidFill>
                <a:latin typeface="Arial" charset="0"/>
              </a:rPr>
              <a:pPr/>
              <a:t>54</a:t>
            </a:fld>
            <a:endParaRPr lang="en-US" altLang="zh-CN" sz="1200">
              <a:solidFill>
                <a:srgbClr val="000000"/>
              </a:solidFill>
              <a:latin typeface="Arial" charset="0"/>
            </a:endParaRPr>
          </a:p>
        </p:txBody>
      </p:sp>
      <p:sp>
        <p:nvSpPr>
          <p:cNvPr id="375810" name="Rectangle 2"/>
          <p:cNvSpPr>
            <a:spLocks noGrp="1" noRot="1" noChangeAspect="1" noChangeArrowheads="1" noTextEdit="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God’s will.</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756321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Slide Image Placeholder 1"/>
          <p:cNvSpPr>
            <a:spLocks noGrp="1" noRot="1" noChangeAspect="1" noTextEdit="1"/>
          </p:cNvSpPr>
          <p:nvPr>
            <p:ph type="sldImg"/>
          </p:nvPr>
        </p:nvSpPr>
        <p:spPr>
          <a:xfrm>
            <a:off x="925513" y="750888"/>
            <a:ext cx="4940300" cy="3706812"/>
          </a:xfrm>
          <a:ln/>
        </p:spPr>
      </p:sp>
      <p:sp>
        <p:nvSpPr>
          <p:cNvPr id="44032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Ps. 82:6 has a similar idea where Israel’s rulers are called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gods</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in that they rule others.</a:t>
            </a:r>
            <a:r>
              <a:rPr lang="en-SG" dirty="0">
                <a:effectLst/>
              </a:rPr>
              <a:t> </a:t>
            </a:r>
          </a:p>
          <a:p>
            <a:r>
              <a:rPr lang="en-US" sz="1200" kern="1200" dirty="0">
                <a:solidFill>
                  <a:schemeClr val="tx1"/>
                </a:solidFill>
                <a:effectLst/>
                <a:latin typeface="Arial" charset="0"/>
                <a:ea typeface="ＭＳ Ｐゴシック" charset="0"/>
                <a:cs typeface="ＭＳ Ｐゴシック" charset="0"/>
              </a:rPr>
              <a:t>Why should we trust this process in discipline situations?  Verse 20 says that…</a:t>
            </a:r>
          </a:p>
          <a:p>
            <a:endParaRPr lang="en-US" sz="1200" kern="1200" dirty="0">
              <a:solidFill>
                <a:schemeClr val="tx1"/>
              </a:solidFill>
              <a:effectLst/>
              <a:latin typeface="Arial" charset="0"/>
              <a:ea typeface="ＭＳ Ｐゴシック" charset="0"/>
              <a:cs typeface="ＭＳ Ｐゴシック" charset="0"/>
            </a:endParaRPr>
          </a:p>
          <a:p>
            <a:r>
              <a:rPr lang="en-US" dirty="0"/>
              <a:t>08.41</a:t>
            </a:r>
          </a:p>
          <a:p>
            <a:endParaRPr lang="en-US" dirty="0"/>
          </a:p>
          <a:p>
            <a:endParaRPr lang="en-US" dirty="0"/>
          </a:p>
        </p:txBody>
      </p:sp>
    </p:spTree>
    <p:extLst>
      <p:ext uri="{BB962C8B-B14F-4D97-AF65-F5344CB8AC3E}">
        <p14:creationId xmlns:p14="http://schemas.microsoft.com/office/powerpoint/2010/main" val="222250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941642C-044D-7E48-BE5B-C3E13CE54B07}" type="slidenum">
              <a:rPr lang="zh-CN" altLang="en-US" sz="1200">
                <a:solidFill>
                  <a:srgbClr val="000000"/>
                </a:solidFill>
                <a:latin typeface="Arial" charset="0"/>
              </a:rPr>
              <a:pPr/>
              <a:t>56</a:t>
            </a:fld>
            <a:endParaRPr lang="en-US" altLang="zh-CN" sz="1200">
              <a:solidFill>
                <a:srgbClr val="000000"/>
              </a:solidFill>
              <a:latin typeface="Arial"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36358774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6576E9E-81C1-1243-9FAE-8CB1EC0691DA}" type="slidenum">
              <a:rPr lang="zh-CN" altLang="en-US" sz="1200">
                <a:solidFill>
                  <a:srgbClr val="000000"/>
                </a:solidFill>
                <a:latin typeface="Arial" charset="0"/>
              </a:rPr>
              <a:pPr/>
              <a:t>57</a:t>
            </a:fld>
            <a:endParaRPr lang="en-US" altLang="zh-CN" sz="1200">
              <a:solidFill>
                <a:srgbClr val="000000"/>
              </a:solidFill>
              <a:latin typeface="Arial" charset="0"/>
            </a:endParaRPr>
          </a:p>
        </p:txBody>
      </p:sp>
      <p:sp>
        <p:nvSpPr>
          <p:cNvPr id="379906" name="Rectangle 2"/>
          <p:cNvSpPr>
            <a:spLocks noGrp="1" noRot="1" noChangeAspect="1" noChangeArrowheads="1" noTextEdit="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ru-RU" dirty="0"/>
              <a:t>"</a:t>
            </a:r>
            <a:r>
              <a:rPr lang="en-SG" dirty="0"/>
              <a:t>in their midst</a:t>
            </a:r>
            <a:r>
              <a:rPr lang="ru-RU" dirty="0"/>
              <a:t>"</a:t>
            </a:r>
            <a:r>
              <a:rPr lang="en-SG" dirty="0"/>
              <a:t> is that local church discipline acts with the presence and authority of Christ Himself.</a:t>
            </a:r>
          </a:p>
          <a:p>
            <a:pPr eaLnBrk="1" hangingPunct="1"/>
            <a:endParaRPr lang="zh-CN" altLang="en-US" dirty="0">
              <a:ea typeface="MS PGothic" charset="0"/>
            </a:endParaRPr>
          </a:p>
        </p:txBody>
      </p:sp>
    </p:spTree>
    <p:extLst>
      <p:ext uri="{BB962C8B-B14F-4D97-AF65-F5344CB8AC3E}">
        <p14:creationId xmlns:p14="http://schemas.microsoft.com/office/powerpoint/2010/main" val="26851097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58</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So how can we sum up this passage in one sentence?  I’d say it this way…</a:t>
            </a:r>
            <a:endParaRPr lang="en-US" dirty="0"/>
          </a:p>
        </p:txBody>
      </p:sp>
    </p:spTree>
    <p:extLst>
      <p:ext uri="{BB962C8B-B14F-4D97-AF65-F5344CB8AC3E}">
        <p14:creationId xmlns:p14="http://schemas.microsoft.com/office/powerpoint/2010/main" val="35067246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When sheep stray, we shepherd them back as loving hands of God’s grace</a:t>
            </a:r>
            <a:r>
              <a:rPr lang="en-SG" sz="1200" kern="1200" dirty="0">
                <a:solidFill>
                  <a:schemeClr val="tx1"/>
                </a:solidFill>
                <a:effectLst/>
                <a:latin typeface="Arial" charset="0"/>
                <a:ea typeface="ＭＳ Ｐゴシック" charset="0"/>
                <a:cs typeface="ＭＳ Ｐゴシック" charset="0"/>
              </a:rPr>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21619877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64306-8BAA-DD47-8F41-9C5E0EA29FC4}" type="slidenum">
              <a:rPr lang="en-US" sz="1200">
                <a:solidFill>
                  <a:prstClr val="black"/>
                </a:solidFill>
              </a:rPr>
              <a:pPr/>
              <a:t>60</a:t>
            </a:fld>
            <a:endParaRPr lang="en-US" sz="1200">
              <a:solidFill>
                <a:prstClr val="black"/>
              </a:solidFill>
            </a:endParaRPr>
          </a:p>
        </p:txBody>
      </p:sp>
      <p:sp>
        <p:nvSpPr>
          <p:cNvPr id="333826" name="Rectangle 2"/>
          <p:cNvSpPr>
            <a:spLocks noGrp="1" noRot="1" noChangeAspect="1" noChangeArrowheads="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expects each of us to take the initiative—</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706984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6B2FF-B135-F946-AF90-3F26837C7367}" type="slidenum">
              <a:rPr lang="en-US" sz="1200">
                <a:solidFill>
                  <a:prstClr val="black"/>
                </a:solidFill>
              </a:rPr>
              <a:pPr/>
              <a:t>61</a:t>
            </a:fld>
            <a:endParaRPr lang="en-US"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2464797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5A5F09E-521B-B844-883F-25DB078B75B7}" type="slidenum">
              <a:rPr lang="zh-CN" altLang="en-US" sz="1200">
                <a:solidFill>
                  <a:srgbClr val="000000"/>
                </a:solidFill>
                <a:latin typeface="Arial" charset="0"/>
              </a:rPr>
              <a:pPr/>
              <a:t>62</a:t>
            </a:fld>
            <a:endParaRPr lang="en-US" altLang="zh-CN" sz="1200">
              <a:solidFill>
                <a:srgbClr val="000000"/>
              </a:solidFill>
              <a:latin typeface="Arial"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verse is a great overall principle in relationships.</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79276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God desires us to truly live out the chorus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Make Us One, Lord</a:t>
            </a:r>
            <a:r>
              <a:rPr lang="ru-RU"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19452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p>
            <a:fld id="{B88FFD87-32CB-43CF-AE60-851929E02790}" type="slidenum">
              <a:rPr lang="en-US" altLang="zh-CN" smtClean="0">
                <a:solidFill>
                  <a:srgbClr val="000000"/>
                </a:solidFill>
              </a:rPr>
              <a:pPr/>
              <a:t>10</a:t>
            </a:fld>
            <a:endParaRPr lang="en-US" altLang="zh-CN">
              <a:solidFill>
                <a:srgbClr val="000000"/>
              </a:solidFill>
            </a:endParaRPr>
          </a:p>
        </p:txBody>
      </p:sp>
      <p:sp>
        <p:nvSpPr>
          <p:cNvPr id="159746" name="Rectangle 2"/>
          <p:cNvSpPr>
            <a:spLocks noGrp="1" noRot="1" noChangeAspect="1" noChangeArrowheads="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1254672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086AD9-1687-E948-B022-F6185AB68257}" type="slidenum">
              <a:rPr lang="en-US" sz="1200">
                <a:solidFill>
                  <a:prstClr val="black"/>
                </a:solidFill>
              </a:rPr>
              <a:pPr/>
              <a:t>64</a:t>
            </a:fld>
            <a:endParaRPr lang="en-US" sz="1200">
              <a:solidFill>
                <a:prstClr val="black"/>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Matthew 18 relates to us in at least three ways</a:t>
            </a:r>
            <a:r>
              <a:rPr lang="en-SG" sz="1200" kern="1200" dirty="0">
                <a:solidFill>
                  <a:schemeClr val="tx1"/>
                </a:solidFill>
                <a:effectLst/>
                <a:latin typeface="Arial" charset="0"/>
                <a:ea typeface="ＭＳ Ｐゴシック" charset="0"/>
                <a:cs typeface="ＭＳ Ｐゴシック" charset="0"/>
              </a:rPr>
              <a:t>:</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To be in this assembly you must submit to its authority under God.  This means that we will lovingly seek to restore you should you fall.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Is there sin in you worthy of discipline?  Clean it up now to avoid pain for us 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Do you know anyone who needs a private confrontation?  Romans 12:18 encourages you to do everything possible to be at peace with all people, so do it!</a:t>
            </a:r>
            <a:r>
              <a:rPr lang="en-SG" dirty="0">
                <a:effectLst/>
              </a:rPr>
              <a:t> </a:t>
            </a:r>
          </a:p>
        </p:txBody>
      </p:sp>
    </p:spTree>
    <p:extLst>
      <p:ext uri="{BB962C8B-B14F-4D97-AF65-F5344CB8AC3E}">
        <p14:creationId xmlns:p14="http://schemas.microsoft.com/office/powerpoint/2010/main" val="445177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4335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769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344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451267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34810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80331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6423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89429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7560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A0472-02BC-D24A-84E6-76DC69F3E723}" type="slidenum">
              <a:rPr lang="en-US" sz="1200">
                <a:solidFill>
                  <a:prstClr val="black"/>
                </a:solidFill>
              </a:rPr>
              <a:pPr/>
              <a:t>11</a:t>
            </a:fld>
            <a:endParaRPr lang="en-US" sz="1200">
              <a:solidFill>
                <a:prstClr val="black"/>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 30 years ago I sang on a music team of seven musicians called Crossroads</a:t>
            </a:r>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If you can’t tell, I am the guy who is not Japanese.</a:t>
            </a:r>
            <a:endParaRPr lang="en-US" dirty="0"/>
          </a:p>
        </p:txBody>
      </p:sp>
    </p:spTree>
    <p:extLst>
      <p:ext uri="{BB962C8B-B14F-4D97-AF65-F5344CB8AC3E}">
        <p14:creationId xmlns:p14="http://schemas.microsoft.com/office/powerpoint/2010/main" val="31875854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588177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solidFill>
                  <a:prstClr val="black"/>
                </a:solidFill>
              </a:rPr>
              <a:pPr/>
              <a:t>80</a:t>
            </a:fld>
            <a:endParaRPr lang="en-US" sz="1200">
              <a:solidFill>
                <a:prstClr val="black"/>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29310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solidFill>
                  <a:prstClr val="black"/>
                </a:solidFill>
              </a:rPr>
              <a:pPr/>
              <a:t>81</a:t>
            </a:fld>
            <a:endParaRPr lang="en-US" sz="1200">
              <a:solidFill>
                <a:prstClr val="black"/>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184921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82</a:t>
            </a:fld>
            <a:endParaRPr lang="en-US" altLang="zh-CN"/>
          </a:p>
        </p:txBody>
      </p:sp>
    </p:spTree>
    <p:extLst>
      <p:ext uri="{BB962C8B-B14F-4D97-AF65-F5344CB8AC3E}">
        <p14:creationId xmlns:p14="http://schemas.microsoft.com/office/powerpoint/2010/main" val="2880098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394443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358180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341058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795925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03197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88856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CF921-CE00-F044-88A4-EB4506B6B527}" type="slidenum">
              <a:rPr lang="en-US" sz="1200">
                <a:solidFill>
                  <a:prstClr val="black"/>
                </a:solidFill>
              </a:rPr>
              <a:pPr/>
              <a:t>12</a:t>
            </a:fld>
            <a:endParaRPr lang="en-US" sz="1200">
              <a:solidFill>
                <a:prstClr val="black"/>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shared the gospel in China and eleven other countries and—praise God—we reached over 600 people per concert! </a:t>
            </a:r>
            <a:endParaRPr lang="en-US" dirty="0"/>
          </a:p>
        </p:txBody>
      </p:sp>
    </p:spTree>
    <p:extLst>
      <p:ext uri="{BB962C8B-B14F-4D97-AF65-F5344CB8AC3E}">
        <p14:creationId xmlns:p14="http://schemas.microsoft.com/office/powerpoint/2010/main" val="30347817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313418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16821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984447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743606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490410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0695272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297899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451274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711595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3098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1E086-35CB-714C-9F3C-26B5B4BA19BD}" type="slidenum">
              <a:rPr lang="en-US" sz="1200">
                <a:solidFill>
                  <a:prstClr val="black"/>
                </a:solidFill>
              </a:rPr>
              <a:pPr/>
              <a:t>13</a:t>
            </a:fld>
            <a:endParaRPr lang="en-US" sz="1200">
              <a:solidFill>
                <a:prstClr val="black"/>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dirty="0"/>
              <a:t>The Crossroads team shared the gospel in 11 Asian nations and saw over 10,000 people indicate decisions to trust Christ!  Again I was amazed at God</a:t>
            </a:r>
            <a:r>
              <a:rPr lang="fr-FR" altLang="ja-JP" dirty="0"/>
              <a:t>'</a:t>
            </a:r>
            <a:r>
              <a:rPr lang="en-US" altLang="ja-JP" dirty="0"/>
              <a:t>s grace!</a:t>
            </a:r>
            <a:endParaRPr lang="en-US" dirty="0"/>
          </a:p>
        </p:txBody>
      </p:sp>
    </p:spTree>
    <p:extLst>
      <p:ext uri="{BB962C8B-B14F-4D97-AF65-F5344CB8AC3E}">
        <p14:creationId xmlns:p14="http://schemas.microsoft.com/office/powerpoint/2010/main" val="20841353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974699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596541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01389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957149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06820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382253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135514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58654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00263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32334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68.xml"/><Relationship Id="rId4" Type="http://schemas.openxmlformats.org/officeDocument/2006/relationships/image" Target="../media/image25.png"/></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70.xml"/><Relationship Id="rId4" Type="http://schemas.openxmlformats.org/officeDocument/2006/relationships/image" Target="../media/image25.png"/></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0E958-4E2B-FC44-8F29-0DEA4137C78B}" type="slidenum">
              <a:rPr lang="en-US"/>
              <a:pPr>
                <a:defRPr/>
              </a:pPr>
              <a:t>‹#›</a:t>
            </a:fld>
            <a:endParaRPr lang="en-US"/>
          </a:p>
        </p:txBody>
      </p:sp>
    </p:spTree>
    <p:extLst>
      <p:ext uri="{BB962C8B-B14F-4D97-AF65-F5344CB8AC3E}">
        <p14:creationId xmlns:p14="http://schemas.microsoft.com/office/powerpoint/2010/main" val="3423651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251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779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8862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34556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73468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59167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36051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4711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63385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8164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022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3753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715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74510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7949734"/>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30464697"/>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38701375"/>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62145341"/>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19424137"/>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86266775"/>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65600331"/>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5109155"/>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6622658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2211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83028360"/>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48402213"/>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30657447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994515282"/>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507709906"/>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2080298987"/>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2165003717"/>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908928134"/>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3895349628"/>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337216859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1350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624358664"/>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282879450"/>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2469575739"/>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a:ex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561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0955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20039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8519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3077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0622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228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smtClean="0"/>
              <a:pPr>
                <a:defRPr/>
              </a:pPr>
              <a:t>‹#›</a:t>
            </a:fld>
            <a:endParaRPr lang="en-US" altLang="zh-CN"/>
          </a:p>
        </p:txBody>
      </p:sp>
    </p:spTree>
    <p:extLst>
      <p:ext uri="{BB962C8B-B14F-4D97-AF65-F5344CB8AC3E}">
        <p14:creationId xmlns:p14="http://schemas.microsoft.com/office/powerpoint/2010/main" val="30224432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610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8316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4307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0907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1473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6528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8471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6927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0815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688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smtClean="0"/>
              <a:pPr>
                <a:defRPr/>
              </a:pPr>
              <a:t>‹#›</a:t>
            </a:fld>
            <a:endParaRPr lang="en-US" altLang="zh-CN"/>
          </a:p>
        </p:txBody>
      </p:sp>
    </p:spTree>
    <p:extLst>
      <p:ext uri="{BB962C8B-B14F-4D97-AF65-F5344CB8AC3E}">
        <p14:creationId xmlns:p14="http://schemas.microsoft.com/office/powerpoint/2010/main" val="20847638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1246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5412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7102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1755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7331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2917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4964310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3726247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0128357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538858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smtClean="0"/>
              <a:pPr>
                <a:defRPr/>
              </a:pPr>
              <a:t>‹#›</a:t>
            </a:fld>
            <a:endParaRPr lang="en-US" altLang="zh-CN"/>
          </a:p>
        </p:txBody>
      </p:sp>
    </p:spTree>
    <p:extLst>
      <p:ext uri="{BB962C8B-B14F-4D97-AF65-F5344CB8AC3E}">
        <p14:creationId xmlns:p14="http://schemas.microsoft.com/office/powerpoint/2010/main" val="14486447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481952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9149888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8298837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0289555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2807033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5712197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9077449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408654431"/>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12267900"/>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292119383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smtClean="0"/>
              <a:pPr>
                <a:defRPr/>
              </a:pPr>
              <a:t>‹#›</a:t>
            </a:fld>
            <a:endParaRPr lang="en-US" altLang="zh-CN"/>
          </a:p>
        </p:txBody>
      </p:sp>
    </p:spTree>
    <p:extLst>
      <p:ext uri="{BB962C8B-B14F-4D97-AF65-F5344CB8AC3E}">
        <p14:creationId xmlns:p14="http://schemas.microsoft.com/office/powerpoint/2010/main" val="12561394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933067473"/>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9/14/18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252997975"/>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9/14/18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24385185"/>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9/14/18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504011651"/>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849636816"/>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668976018"/>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691344163"/>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23100468"/>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640327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892312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smtClean="0"/>
              <a:pPr>
                <a:defRPr/>
              </a:pPr>
              <a:t>‹#›</a:t>
            </a:fld>
            <a:endParaRPr lang="en-US" altLang="zh-CN"/>
          </a:p>
        </p:txBody>
      </p:sp>
    </p:spTree>
    <p:extLst>
      <p:ext uri="{BB962C8B-B14F-4D97-AF65-F5344CB8AC3E}">
        <p14:creationId xmlns:p14="http://schemas.microsoft.com/office/powerpoint/2010/main" val="11747923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7299418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856813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2563953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5951172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549886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727863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7455432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6805369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538086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43798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a:prstGeom prst="rect">
            <a:avLst/>
          </a:prstGeom>
        </p:spPr>
        <p:txBody>
          <a:bodyPr/>
          <a:lstStyle/>
          <a:p>
            <a:r>
              <a:rPr lang="en-US"/>
              <a:t>Click to edit Master title style</a:t>
            </a:r>
            <a:endParaRPr lang="en-SG"/>
          </a:p>
        </p:txBody>
      </p:sp>
      <p:sp>
        <p:nvSpPr>
          <p:cNvPr id="3"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5E744030-95FE-5141-923C-A5972FFE2E66}" type="slidenum">
              <a:rPr lang="en-GB"/>
              <a:pPr>
                <a:defRPr/>
              </a:pPr>
              <a:t>‹#›</a:t>
            </a:fld>
            <a:endParaRPr lang="en-GB"/>
          </a:p>
        </p:txBody>
      </p:sp>
    </p:spTree>
    <p:extLst>
      <p:ext uri="{BB962C8B-B14F-4D97-AF65-F5344CB8AC3E}">
        <p14:creationId xmlns:p14="http://schemas.microsoft.com/office/powerpoint/2010/main" val="219691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smtClean="0"/>
              <a:pPr>
                <a:defRPr/>
              </a:pPr>
              <a:t>‹#›</a:t>
            </a:fld>
            <a:endParaRPr lang="en-US" altLang="zh-CN"/>
          </a:p>
        </p:txBody>
      </p:sp>
    </p:spTree>
    <p:extLst>
      <p:ext uri="{BB962C8B-B14F-4D97-AF65-F5344CB8AC3E}">
        <p14:creationId xmlns:p14="http://schemas.microsoft.com/office/powerpoint/2010/main" val="4621227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4850215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278503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192344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533848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271798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7583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516806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00713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174659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06899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smtClean="0"/>
              <a:pPr>
                <a:defRPr/>
              </a:pPr>
              <a:t>‹#›</a:t>
            </a:fld>
            <a:endParaRPr lang="en-US" altLang="zh-CN"/>
          </a:p>
        </p:txBody>
      </p:sp>
    </p:spTree>
    <p:extLst>
      <p:ext uri="{BB962C8B-B14F-4D97-AF65-F5344CB8AC3E}">
        <p14:creationId xmlns:p14="http://schemas.microsoft.com/office/powerpoint/2010/main" val="39592312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018629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86105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812844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4827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3396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0784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9136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12579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7962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218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smtClean="0"/>
              <a:pPr>
                <a:defRPr/>
              </a:pPr>
              <a:t>‹#›</a:t>
            </a:fld>
            <a:endParaRPr lang="en-US" altLang="zh-CN"/>
          </a:p>
        </p:txBody>
      </p:sp>
    </p:spTree>
    <p:extLst>
      <p:ext uri="{BB962C8B-B14F-4D97-AF65-F5344CB8AC3E}">
        <p14:creationId xmlns:p14="http://schemas.microsoft.com/office/powerpoint/2010/main" val="29114403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2924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8982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3140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2795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5990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03088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436036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50219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26758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388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smtClean="0"/>
              <a:pPr>
                <a:defRPr/>
              </a:pPr>
              <a:t>‹#›</a:t>
            </a:fld>
            <a:endParaRPr lang="en-US" altLang="zh-CN"/>
          </a:p>
        </p:txBody>
      </p:sp>
    </p:spTree>
    <p:extLst>
      <p:ext uri="{BB962C8B-B14F-4D97-AF65-F5344CB8AC3E}">
        <p14:creationId xmlns:p14="http://schemas.microsoft.com/office/powerpoint/2010/main" val="25159060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00075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89716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1913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35165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55980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7978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3832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6831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5797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097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smtClean="0"/>
              <a:pPr>
                <a:defRPr/>
              </a:pPr>
              <a:t>‹#›</a:t>
            </a:fld>
            <a:endParaRPr lang="en-US" altLang="zh-CN"/>
          </a:p>
        </p:txBody>
      </p:sp>
    </p:spTree>
    <p:extLst>
      <p:ext uri="{BB962C8B-B14F-4D97-AF65-F5344CB8AC3E}">
        <p14:creationId xmlns:p14="http://schemas.microsoft.com/office/powerpoint/2010/main" val="6955146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7621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7096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890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105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57890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4072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55837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79752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2676665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34740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smtClean="0"/>
              <a:pPr>
                <a:defRPr/>
              </a:pPr>
              <a:t>‹#›</a:t>
            </a:fld>
            <a:endParaRPr lang="en-US" altLang="zh-CN"/>
          </a:p>
        </p:txBody>
      </p:sp>
    </p:spTree>
    <p:extLst>
      <p:ext uri="{BB962C8B-B14F-4D97-AF65-F5344CB8AC3E}">
        <p14:creationId xmlns:p14="http://schemas.microsoft.com/office/powerpoint/2010/main" val="170592108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79361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14390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790400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858035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886205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655308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43279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105405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83158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582569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17101465-3324-1744-86C6-F951416098DC}" type="slidenum">
              <a:rPr lang="en-US" altLang="zh-CN" smtClean="0"/>
              <a:pPr>
                <a:defRPr/>
              </a:pPr>
              <a:t>‹#›</a:t>
            </a:fld>
            <a:endParaRPr lang="en-US" altLang="zh-CN"/>
          </a:p>
        </p:txBody>
      </p:sp>
    </p:spTree>
    <p:extLst>
      <p:ext uri="{BB962C8B-B14F-4D97-AF65-F5344CB8AC3E}">
        <p14:creationId xmlns:p14="http://schemas.microsoft.com/office/powerpoint/2010/main" val="30437673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2536473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8927996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35187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2037550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9000520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3221891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7689301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9822564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5206996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818961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5525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9783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13925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9542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3281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6110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4141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2845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964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444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2803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3635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5838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2711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1009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2755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8254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7447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0721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757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444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8161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4724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8517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8863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5926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661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2746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4406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96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396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6385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4061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989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79843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1699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3499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731954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6777942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183822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42175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3825620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9511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720720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4925179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1713012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337546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9/14/18</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595515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559594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733210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62957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1255381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8166402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167016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292245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306345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672329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90055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840765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406532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264774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69233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4067691"/>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44057735"/>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958981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8563580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8411510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2356237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96396800"/>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6578009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606182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1C58492-F586-B548-BFDF-B6E4779A211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824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516119E-B912-794D-A23E-7B266E55877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11053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4D0AB3-CCE9-D849-88E8-E4B76A8EEAC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1629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D282986-288E-7240-94C4-3046077F124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331630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B47EF3F-A294-B941-90E7-B111045A452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8042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49BDFEAC-FC43-5644-AB50-435B3676712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827761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7408AD5F-8E09-FD46-AF8C-B68D4B38C50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847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1BFF8D-4BAB-8742-9C01-164F097C135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50293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88BF947-0D91-5447-9BB8-23906423FBD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21324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2252ADF-3E54-DD4E-9A0A-9A9E5FA7EEA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4228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AEC9F62-E2E1-1A4D-8BE2-403E59B1A0D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51800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221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62955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5184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1734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4866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3582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621775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1572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674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7180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03617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solidFill>
                <a:srgbClr val="FFFFCC"/>
              </a:solidFill>
              <a:latin typeface="Times New Roman" pitchFamily="18" charset="0"/>
              <a:ea typeface="SimSun" pitchFamily="2" charset="-122"/>
              <a:cs typeface="+mn-cs"/>
            </a:endParaRPr>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sp>
        <p:nvSpPr>
          <p:cNvPr id="173078" name="Rectangle 22"/>
          <p:cNvSpPr>
            <a:spLocks noGrp="1" noChangeArrowheads="1"/>
          </p:cNvSpPr>
          <p:nvPr>
            <p:ph type="ctrTitle" sz="quarter"/>
          </p:nvPr>
        </p:nvSpPr>
        <p:spPr>
          <a:xfrm>
            <a:off x="685800" y="2286000"/>
            <a:ext cx="7772400" cy="1143000"/>
          </a:xfrm>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40" tIns="45720" rIns="91440" bIns="45720"/>
          <a:lstStyle>
            <a:lvl1pPr>
              <a:defRPr/>
            </a:lvl1pPr>
          </a:lstStyle>
          <a:p>
            <a:pPr lvl="0"/>
            <a:r>
              <a:rPr lang="en-US" altLang="zh-CN" noProof="0"/>
              <a:t>Click to edit Master title style</a:t>
            </a:r>
          </a:p>
        </p:txBody>
      </p:sp>
      <p:sp>
        <p:nvSpPr>
          <p:cNvPr id="173079" name="Rectangle 23"/>
          <p:cNvSpPr>
            <a:spLocks noGrp="1" noChangeArrowheads="1"/>
          </p:cNvSpPr>
          <p:nvPr>
            <p:ph type="subTitle" sz="quarter" idx="1"/>
          </p:nvPr>
        </p:nvSpPr>
        <p:spPr>
          <a:xfrm>
            <a:off x="1371600" y="3886200"/>
            <a:ext cx="6400800" cy="1752600"/>
          </a:xfrm>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40" tIns="45720" rIns="91440" bIns="45720"/>
          <a:lstStyle>
            <a:lvl1pPr marL="0" indent="0" algn="ctr">
              <a:buFont typeface="Wingdings" charset="0"/>
              <a:buNone/>
              <a:defRPr/>
            </a:lvl1pPr>
          </a:lstStyle>
          <a:p>
            <a:pPr lvl="0"/>
            <a:r>
              <a:rPr lang="en-US" altLang="zh-CN" noProof="0"/>
              <a:t>Click to edit Master subtitle style</a:t>
            </a:r>
          </a:p>
        </p:txBody>
      </p:sp>
      <p:sp>
        <p:nvSpPr>
          <p:cNvPr id="24" name="Rectangle 24"/>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5" name="Rectangle 2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6" name="Rectangle 2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34142036-AB3C-4051-B960-5FF87F5DEF6F}"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97889732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12307C94-8459-4AE8-B453-EE5BD94D57E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5511391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160E354-7A3B-435C-AB3A-62C4B81C0AE3}"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246811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29152DB-4332-42A4-A72B-682B3221E1A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267836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26"/>
          <p:cNvSpPr>
            <a:spLocks noGrp="1" noChangeArrowheads="1"/>
          </p:cNvSpPr>
          <p:nvPr>
            <p:ph type="sldNum" sz="quarter" idx="12"/>
          </p:nvPr>
        </p:nvSpPr>
        <p:spPr>
          <a:ln/>
        </p:spPr>
        <p:txBody>
          <a:bodyPr/>
          <a:lstStyle>
            <a:lvl1pPr>
              <a:defRPr/>
            </a:lvl1pPr>
          </a:lstStyle>
          <a:p>
            <a:fld id="{6EA021E7-B81D-4266-B854-D5B7925FCD0D}"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8932113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26"/>
          <p:cNvSpPr>
            <a:spLocks noGrp="1" noChangeArrowheads="1"/>
          </p:cNvSpPr>
          <p:nvPr>
            <p:ph type="sldNum" sz="quarter" idx="12"/>
          </p:nvPr>
        </p:nvSpPr>
        <p:spPr>
          <a:ln/>
        </p:spPr>
        <p:txBody>
          <a:bodyPr/>
          <a:lstStyle>
            <a:lvl1pPr>
              <a:defRPr/>
            </a:lvl1pPr>
          </a:lstStyle>
          <a:p>
            <a:fld id="{BB4277CE-EAC2-4DFE-AC7D-6E76E240AEC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3833938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26"/>
          <p:cNvSpPr>
            <a:spLocks noGrp="1" noChangeArrowheads="1"/>
          </p:cNvSpPr>
          <p:nvPr>
            <p:ph type="sldNum" sz="quarter" idx="12"/>
          </p:nvPr>
        </p:nvSpPr>
        <p:spPr>
          <a:ln/>
        </p:spPr>
        <p:txBody>
          <a:bodyPr/>
          <a:lstStyle>
            <a:lvl1pPr>
              <a:defRPr/>
            </a:lvl1pPr>
          </a:lstStyle>
          <a:p>
            <a:fld id="{267A41C2-440B-4DC3-8589-D8B8E602108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35895500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6CDAD1E-FCDB-4B63-BB41-37AC24736487}"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07209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0A8D6D09-EBBB-4B3E-8F01-15172AEED604}"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6794391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56CCA2E-6036-4F7F-8F2F-DAFF92D1B52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14340267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51DD0473-191C-4AF0-9741-177E39D4012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6902309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4488812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200770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4510921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41945618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897059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414473561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225388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8391132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121060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38824975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291733712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4091119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eaLnBrk="1" hangingPunct="1"/>
            <a:endParaRPr lang="en-US">
              <a:solidFill>
                <a:prstClr val="black"/>
              </a:solidFill>
              <a:latin typeface="Times New Roman" charset="0"/>
              <a:cs typeface="+mn-cs"/>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9/14/18</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360103238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40160574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83056882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403512248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2717289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294418847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214063315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121699058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11634519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5310156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146895218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328054547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46429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1372618167"/>
      </p:ext>
    </p:extLst>
  </p:cSld>
  <p:clrMapOvr>
    <a:masterClrMapping/>
  </p:clrMapOvr>
  <p:transition spd="slow">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61224494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532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067311129"/>
      </p:ext>
    </p:extLst>
  </p:cSld>
  <p:clrMapOvr>
    <a:masterClrMapping/>
  </p:clrMapOvr>
  <p:transition spd="slow">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1062622677"/>
      </p:ext>
    </p:extLst>
  </p:cSld>
  <p:clrMapOvr>
    <a:masterClrMapping/>
  </p:clrMapOvr>
  <p:transition spd="slow">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9/14/18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2708797361"/>
      </p:ext>
    </p:extLst>
  </p:cSld>
  <p:clrMapOvr>
    <a:masterClrMapping/>
  </p:clrMapOvr>
  <p:transition spd="slow">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9/14/18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47823219"/>
      </p:ext>
    </p:extLst>
  </p:cSld>
  <p:clrMapOvr>
    <a:masterClrMapping/>
  </p:clrMapOvr>
  <p:transition spd="slow">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9/14/18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4158484117"/>
      </p:ext>
    </p:extLst>
  </p:cSld>
  <p:clrMapOvr>
    <a:masterClrMapping/>
  </p:clrMapOvr>
  <p:transition spd="slow">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782109185"/>
      </p:ext>
    </p:extLst>
  </p:cSld>
  <p:clrMapOvr>
    <a:masterClrMapping/>
  </p:clrMapOvr>
  <p:transition spd="slow">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741177053"/>
      </p:ext>
    </p:extLst>
  </p:cSld>
  <p:clrMapOvr>
    <a:masterClrMapping/>
  </p:clrMapOvr>
  <p:transition spd="slow">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954682242"/>
      </p:ext>
    </p:extLst>
  </p:cSld>
  <p:clrMapOvr>
    <a:masterClrMapping/>
  </p:clrMapOvr>
  <p:transition spd="slow">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3063046499"/>
      </p:ext>
    </p:extLst>
  </p:cSld>
  <p:clrMapOvr>
    <a:masterClrMapping/>
  </p:clrMapOvr>
  <p:transition spd="slow">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3249764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108860772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339283539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29168019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66152198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121237800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36419974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204816898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08428782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13845229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252577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291705545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83826701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222837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06387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280232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6478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61569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02170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79164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4227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23860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3783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30359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626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89721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522714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206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81728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751318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9118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779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648682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00083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76193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035734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050297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383356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26387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527529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838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800299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658965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50750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935001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63076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91500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5820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36314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38599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098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38745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51142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56523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13386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86926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809284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237021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97710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35442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030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61856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74364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39366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94679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11785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05442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348478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24465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60712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187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621889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4426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691822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49749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30000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52814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00502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39133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524654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362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847233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3523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55472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643143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55959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784554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697196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89916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766018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1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3974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2599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50236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76612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96692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14354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34447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70285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1859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937932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082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31027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7047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46775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931367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2454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52259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40256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472911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00663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7334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530446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01662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278800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63040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83946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21801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571040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47906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26236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8693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79069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90100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0372191"/>
      </p:ext>
    </p:extLst>
  </p:cSld>
  <p:clrMapOvr>
    <a:masterClrMapping/>
  </p:clrMapOvr>
  <p:transition>
    <p:random/>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2941316"/>
      </p:ext>
    </p:extLst>
  </p:cSld>
  <p:clrMapOvr>
    <a:masterClrMapping/>
  </p:clrMapOvr>
  <p:transition>
    <p:rand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0142263"/>
      </p:ext>
    </p:extLst>
  </p:cSld>
  <p:clrMapOvr>
    <a:masterClrMapping/>
  </p:clrMapOvr>
  <p:transition>
    <p:random/>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8406945"/>
      </p:ext>
    </p:extLst>
  </p:cSld>
  <p:clrMapOvr>
    <a:masterClrMapping/>
  </p:clrMapOvr>
  <p:transition>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6868682"/>
      </p:ext>
    </p:extLst>
  </p:cSld>
  <p:clrMapOvr>
    <a:masterClrMapping/>
  </p:clrMapOvr>
  <p:transition>
    <p:rand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854892"/>
      </p:ext>
    </p:extLst>
  </p:cSld>
  <p:clrMapOvr>
    <a:masterClrMapping/>
  </p:clrMapOvr>
  <p:transition>
    <p:rand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2404957"/>
      </p:ext>
    </p:extLst>
  </p:cSld>
  <p:clrMapOvr>
    <a:masterClrMapping/>
  </p:clrMapOvr>
  <p:transition>
    <p:rand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7785553"/>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520766"/>
      </p:ext>
    </p:extLst>
  </p:cSld>
  <p:clrMapOvr>
    <a:masterClrMapping/>
  </p:clrMapOvr>
  <p:transition>
    <p:rand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8654062"/>
      </p:ext>
    </p:extLst>
  </p:cSld>
  <p:clrMapOvr>
    <a:masterClrMapping/>
  </p:clrMapOvr>
  <p:transition>
    <p:rand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7633042"/>
      </p:ext>
    </p:extLst>
  </p:cSld>
  <p:clrMapOvr>
    <a:masterClrMapping/>
  </p:clrMapOvr>
  <p:transition>
    <p:rand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4560851"/>
      </p:ext>
    </p:extLst>
  </p:cSld>
  <p:clrMapOvr>
    <a:masterClrMapping/>
  </p:clrMapOvr>
  <p:transition>
    <p:rand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558221"/>
      </p:ext>
    </p:extLst>
  </p:cSld>
  <p:clrMapOvr>
    <a:masterClrMapping/>
  </p:clrMapOvr>
  <p:transition>
    <p:rand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7899426"/>
      </p:ext>
    </p:extLst>
  </p:cSld>
  <p:clrMapOvr>
    <a:masterClrMapping/>
  </p:clrMapOvr>
  <p:transition>
    <p:rand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191665"/>
      </p:ext>
    </p:extLst>
  </p:cSld>
  <p:clrMapOvr>
    <a:masterClrMapping/>
  </p:clrMapOvr>
  <p:transition>
    <p:random/>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2149888"/>
      </p:ext>
    </p:extLst>
  </p:cSld>
  <p:clrMapOvr>
    <a:masterClrMapping/>
  </p:clrMapOvr>
  <p:transition>
    <p:random/>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4872504"/>
      </p:ext>
    </p:extLst>
  </p:cSld>
  <p:clrMapOvr>
    <a:masterClrMapping/>
  </p:clrMapOvr>
  <p:transition>
    <p:random/>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372832"/>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7801079"/>
      </p:ext>
    </p:extLst>
  </p:cSld>
  <p:clrMapOvr>
    <a:masterClrMapping/>
  </p:clrMapOvr>
  <p:transition>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1694105"/>
      </p:ext>
    </p:extLst>
  </p:cSld>
  <p:clrMapOvr>
    <a:masterClrMapping/>
  </p:clrMapOvr>
  <p:transition>
    <p:random/>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6182321"/>
      </p:ext>
    </p:extLst>
  </p:cSld>
  <p:clrMapOvr>
    <a:masterClrMapping/>
  </p:clrMapOvr>
  <p:transition>
    <p:random/>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0267340"/>
      </p:ext>
    </p:extLst>
  </p:cSld>
  <p:clrMapOvr>
    <a:masterClrMapping/>
  </p:clrMapOvr>
  <p:transition>
    <p:random/>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6241640"/>
      </p:ext>
    </p:extLst>
  </p:cSld>
  <p:clrMapOvr>
    <a:masterClrMapping/>
  </p:clrMapOvr>
  <p:transition>
    <p:rand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0961264"/>
      </p:ext>
    </p:extLst>
  </p:cSld>
  <p:clrMapOvr>
    <a:masterClrMapping/>
  </p:clrMapOvr>
  <p:transition>
    <p:random/>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492560"/>
      </p:ext>
    </p:extLst>
  </p:cSld>
  <p:clrMapOvr>
    <a:masterClrMapping/>
  </p:clrMapOvr>
  <p:transition>
    <p:random/>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621923"/>
      </p:ext>
    </p:extLst>
  </p:cSld>
  <p:clrMapOvr>
    <a:masterClrMapping/>
  </p:clrMapOvr>
  <p:transition>
    <p:random/>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8059699"/>
      </p:ext>
    </p:extLst>
  </p:cSld>
  <p:clrMapOvr>
    <a:masterClrMapping/>
  </p:clrMapOvr>
  <p:transition>
    <p:random/>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399381"/>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0559209"/>
      </p:ext>
    </p:extLst>
  </p:cSld>
  <p:clrMapOvr>
    <a:masterClrMapping/>
  </p:clrMapOvr>
  <p:transition>
    <p:random/>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2196720"/>
      </p:ext>
    </p:extLst>
  </p:cSld>
  <p:clrMapOvr>
    <a:masterClrMapping/>
  </p:clrMapOvr>
  <p:transition>
    <p:random/>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5913292"/>
      </p:ext>
    </p:extLst>
  </p:cSld>
  <p:clrMapOvr>
    <a:masterClrMapping/>
  </p:clrMapOvr>
  <p:transition>
    <p:random/>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731192"/>
      </p:ext>
    </p:extLst>
  </p:cSld>
  <p:clrMapOvr>
    <a:masterClrMapping/>
  </p:clrMapOvr>
  <p:transition>
    <p:random/>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7208186"/>
      </p:ext>
    </p:extLst>
  </p:cSld>
  <p:clrMapOvr>
    <a:masterClrMapping/>
  </p:clrMapOvr>
  <p:transition>
    <p:random/>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61762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4259369"/>
      </p:ext>
    </p:extLst>
  </p:cSld>
  <p:clrMapOvr>
    <a:masterClrMapping/>
  </p:clrMapOvr>
  <p:transition>
    <p:random/>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6012526"/>
      </p:ext>
    </p:extLst>
  </p:cSld>
  <p:clrMapOvr>
    <a:masterClrMapping/>
  </p:clrMapOvr>
  <p:transition>
    <p:random/>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1700758"/>
      </p:ext>
    </p:extLst>
  </p:cSld>
  <p:clrMapOvr>
    <a:masterClrMapping/>
  </p:clrMapOvr>
  <p:transition>
    <p:random/>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3967994"/>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975535"/>
      </p:ext>
    </p:extLst>
  </p:cSld>
  <p:clrMapOvr>
    <a:masterClrMapping/>
  </p:clrMapOvr>
  <p:transition>
    <p:random/>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0700227"/>
      </p:ext>
    </p:extLst>
  </p:cSld>
  <p:clrMapOvr>
    <a:masterClrMapping/>
  </p:clrMapOvr>
  <p:transition>
    <p:random/>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0347611"/>
      </p:ext>
    </p:extLst>
  </p:cSld>
  <p:clrMapOvr>
    <a:masterClrMapping/>
  </p:clrMapOvr>
  <p:transition>
    <p:random/>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9631"/>
      </p:ext>
    </p:extLst>
  </p:cSld>
  <p:clrMapOvr>
    <a:masterClrMapping/>
  </p:clrMapOvr>
  <p:transition>
    <p:random/>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2189381"/>
      </p:ext>
    </p:extLst>
  </p:cSld>
  <p:clrMapOvr>
    <a:masterClrMapping/>
  </p:clrMapOvr>
  <p:transition>
    <p:random/>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7578034"/>
      </p:ext>
    </p:extLst>
  </p:cSld>
  <p:clrMapOvr>
    <a:masterClrMapping/>
  </p:clrMapOvr>
  <p:transition>
    <p:random/>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261150"/>
      </p:ext>
    </p:extLst>
  </p:cSld>
  <p:clrMapOvr>
    <a:masterClrMapping/>
  </p:clrMapOvr>
  <p:transition>
    <p:random/>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2564370"/>
      </p:ext>
    </p:extLst>
  </p:cSld>
  <p:clrMapOvr>
    <a:masterClrMapping/>
  </p:clrMapOvr>
  <p:transition>
    <p:random/>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6457072"/>
      </p:ext>
    </p:extLst>
  </p:cSld>
  <p:clrMapOvr>
    <a:masterClrMapping/>
  </p:clrMapOvr>
  <p:transition>
    <p:random/>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58093793"/>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2273953"/>
      </p:ext>
    </p:extLst>
  </p:cSld>
  <p:clrMapOvr>
    <a:masterClrMapping/>
  </p:clrMapOvr>
  <p:transition>
    <p:random/>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4090235"/>
      </p:ext>
    </p:extLst>
  </p:cSld>
  <p:clrMapOvr>
    <a:masterClrMapping/>
  </p:clrMapOvr>
  <p:transition>
    <p:random/>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370273"/>
      </p:ext>
    </p:extLst>
  </p:cSld>
  <p:clrMapOvr>
    <a:masterClrMapping/>
  </p:clrMapOvr>
  <p:transition>
    <p:random/>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47562094"/>
      </p:ext>
    </p:extLst>
  </p:cSld>
  <p:clrMapOvr>
    <a:masterClrMapping/>
  </p:clrMapOvr>
  <p:transition>
    <p:random/>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64613294"/>
      </p:ext>
    </p:extLst>
  </p:cSld>
  <p:clrMapOvr>
    <a:masterClrMapping/>
  </p:clrMapOvr>
  <p:transition>
    <p:random/>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8078429"/>
      </p:ext>
    </p:extLst>
  </p:cSld>
  <p:clrMapOvr>
    <a:masterClrMapping/>
  </p:clrMapOvr>
  <p:transition>
    <p:random/>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8676331"/>
      </p:ext>
    </p:extLst>
  </p:cSld>
  <p:clrMapOvr>
    <a:masterClrMapping/>
  </p:clrMapOvr>
  <p:transition>
    <p:random/>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5AD45C9-4674-3B43-996B-993759739277}" type="slidenum">
              <a:rPr lang="en-GB"/>
              <a:pPr>
                <a:defRPr/>
              </a:pPr>
              <a:t>‹#›</a:t>
            </a:fld>
            <a:endParaRPr lang="en-GB"/>
          </a:p>
        </p:txBody>
      </p:sp>
    </p:spTree>
    <p:extLst>
      <p:ext uri="{BB962C8B-B14F-4D97-AF65-F5344CB8AC3E}">
        <p14:creationId xmlns:p14="http://schemas.microsoft.com/office/powerpoint/2010/main" val="4267133057"/>
      </p:ext>
    </p:extLst>
  </p:cSld>
  <p:clrMapOvr>
    <a:masterClrMapping/>
  </p:clrMapOvr>
  <p:transition>
    <p:random/>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FE5360F1-F8E9-3E49-95D3-670A6FA805C3}" type="slidenum">
              <a:rPr lang="en-GB"/>
              <a:pPr>
                <a:defRPr/>
              </a:pPr>
              <a:t>‹#›</a:t>
            </a:fld>
            <a:endParaRPr lang="en-GB"/>
          </a:p>
        </p:txBody>
      </p:sp>
    </p:spTree>
    <p:extLst>
      <p:ext uri="{BB962C8B-B14F-4D97-AF65-F5344CB8AC3E}">
        <p14:creationId xmlns:p14="http://schemas.microsoft.com/office/powerpoint/2010/main" val="2467773796"/>
      </p:ext>
    </p:extLst>
  </p:cSld>
  <p:clrMapOvr>
    <a:masterClrMapping/>
  </p:clrMapOvr>
  <p:transition>
    <p:random/>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72D8D46-1D92-7044-8091-743A31257B2D}" type="slidenum">
              <a:rPr lang="en-GB"/>
              <a:pPr>
                <a:defRPr/>
              </a:pPr>
              <a:t>‹#›</a:t>
            </a:fld>
            <a:endParaRPr lang="en-GB"/>
          </a:p>
        </p:txBody>
      </p:sp>
    </p:spTree>
    <p:extLst>
      <p:ext uri="{BB962C8B-B14F-4D97-AF65-F5344CB8AC3E}">
        <p14:creationId xmlns:p14="http://schemas.microsoft.com/office/powerpoint/2010/main" val="3365400728"/>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7EAED05E-05A1-7346-8DB7-F199A3084F27}" type="slidenum">
              <a:rPr lang="en-GB"/>
              <a:pPr>
                <a:defRPr/>
              </a:pPr>
              <a:t>‹#›</a:t>
            </a:fld>
            <a:endParaRPr lang="en-GB"/>
          </a:p>
        </p:txBody>
      </p:sp>
    </p:spTree>
    <p:extLst>
      <p:ext uri="{BB962C8B-B14F-4D97-AF65-F5344CB8AC3E}">
        <p14:creationId xmlns:p14="http://schemas.microsoft.com/office/powerpoint/2010/main" val="29662986"/>
      </p:ext>
    </p:extLst>
  </p:cSld>
  <p:clrMapOvr>
    <a:masterClrMapping/>
  </p:clrMapOvr>
  <p:transition>
    <p:random/>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EF79DEA9-5F89-6C4F-A7ED-DC5A2D52D154}" type="slidenum">
              <a:rPr lang="en-GB"/>
              <a:pPr>
                <a:defRPr/>
              </a:pPr>
              <a:t>‹#›</a:t>
            </a:fld>
            <a:endParaRPr lang="en-GB"/>
          </a:p>
        </p:txBody>
      </p:sp>
    </p:spTree>
    <p:extLst>
      <p:ext uri="{BB962C8B-B14F-4D97-AF65-F5344CB8AC3E}">
        <p14:creationId xmlns:p14="http://schemas.microsoft.com/office/powerpoint/2010/main" val="3490902819"/>
      </p:ext>
    </p:extLst>
  </p:cSld>
  <p:clrMapOvr>
    <a:masterClrMapping/>
  </p:clrMapOvr>
  <p:transition>
    <p:random/>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7E97258F-0E29-3142-A7F9-9F124D2A3F3E}" type="slidenum">
              <a:rPr lang="en-GB"/>
              <a:pPr>
                <a:defRPr/>
              </a:pPr>
              <a:t>‹#›</a:t>
            </a:fld>
            <a:endParaRPr lang="en-GB"/>
          </a:p>
        </p:txBody>
      </p:sp>
    </p:spTree>
    <p:extLst>
      <p:ext uri="{BB962C8B-B14F-4D97-AF65-F5344CB8AC3E}">
        <p14:creationId xmlns:p14="http://schemas.microsoft.com/office/powerpoint/2010/main" val="1064265577"/>
      </p:ext>
    </p:extLst>
  </p:cSld>
  <p:clrMapOvr>
    <a:masterClrMapping/>
  </p:clrMapOvr>
  <p:transition>
    <p:random/>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8379CFC4-190B-4249-9D23-22A238445AD5}" type="slidenum">
              <a:rPr lang="en-GB"/>
              <a:pPr>
                <a:defRPr/>
              </a:pPr>
              <a:t>‹#›</a:t>
            </a:fld>
            <a:endParaRPr lang="en-GB"/>
          </a:p>
        </p:txBody>
      </p:sp>
    </p:spTree>
    <p:extLst>
      <p:ext uri="{BB962C8B-B14F-4D97-AF65-F5344CB8AC3E}">
        <p14:creationId xmlns:p14="http://schemas.microsoft.com/office/powerpoint/2010/main" val="916882845"/>
      </p:ext>
    </p:extLst>
  </p:cSld>
  <p:clrMapOvr>
    <a:masterClrMapping/>
  </p:clrMapOvr>
  <p:transition>
    <p:random/>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D0F91C8-52CC-8242-8B93-D4905746F866}" type="slidenum">
              <a:rPr lang="en-GB"/>
              <a:pPr>
                <a:defRPr/>
              </a:pPr>
              <a:t>‹#›</a:t>
            </a:fld>
            <a:endParaRPr lang="en-GB"/>
          </a:p>
        </p:txBody>
      </p:sp>
    </p:spTree>
    <p:extLst>
      <p:ext uri="{BB962C8B-B14F-4D97-AF65-F5344CB8AC3E}">
        <p14:creationId xmlns:p14="http://schemas.microsoft.com/office/powerpoint/2010/main" val="3293081101"/>
      </p:ext>
    </p:extLst>
  </p:cSld>
  <p:clrMapOvr>
    <a:masterClrMapping/>
  </p:clrMapOvr>
  <p:transition>
    <p:random/>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16121B50-70F3-B04B-AD86-F608B02CF5A4}" type="slidenum">
              <a:rPr lang="en-GB"/>
              <a:pPr>
                <a:defRPr/>
              </a:pPr>
              <a:t>‹#›</a:t>
            </a:fld>
            <a:endParaRPr lang="en-GB"/>
          </a:p>
        </p:txBody>
      </p:sp>
    </p:spTree>
    <p:extLst>
      <p:ext uri="{BB962C8B-B14F-4D97-AF65-F5344CB8AC3E}">
        <p14:creationId xmlns:p14="http://schemas.microsoft.com/office/powerpoint/2010/main" val="3407212383"/>
      </p:ext>
    </p:extLst>
  </p:cSld>
  <p:clrMapOvr>
    <a:masterClrMapping/>
  </p:clrMapOvr>
  <p:transition>
    <p:random/>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2F0B4AB-3C63-B549-962A-7D18DA9B19CE}" type="slidenum">
              <a:rPr lang="en-GB"/>
              <a:pPr>
                <a:defRPr/>
              </a:pPr>
              <a:t>‹#›</a:t>
            </a:fld>
            <a:endParaRPr lang="en-GB"/>
          </a:p>
        </p:txBody>
      </p:sp>
    </p:spTree>
    <p:extLst>
      <p:ext uri="{BB962C8B-B14F-4D97-AF65-F5344CB8AC3E}">
        <p14:creationId xmlns:p14="http://schemas.microsoft.com/office/powerpoint/2010/main" val="2921044261"/>
      </p:ext>
    </p:extLst>
  </p:cSld>
  <p:clrMapOvr>
    <a:masterClrMapping/>
  </p:clrMapOvr>
  <p:transition>
    <p:random/>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28B79A2-7A29-3146-98D3-95137987F72B}" type="slidenum">
              <a:rPr lang="en-GB"/>
              <a:pPr>
                <a:defRPr/>
              </a:pPr>
              <a:t>‹#›</a:t>
            </a:fld>
            <a:endParaRPr lang="en-GB"/>
          </a:p>
        </p:txBody>
      </p:sp>
    </p:spTree>
    <p:extLst>
      <p:ext uri="{BB962C8B-B14F-4D97-AF65-F5344CB8AC3E}">
        <p14:creationId xmlns:p14="http://schemas.microsoft.com/office/powerpoint/2010/main" val="2042662510"/>
      </p:ext>
    </p:extLst>
  </p:cSld>
  <p:clrMapOvr>
    <a:masterClrMapping/>
  </p:clrMapOvr>
  <p:transition>
    <p:random/>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latin typeface="Times New Roman" charset="0"/>
              <a:ea typeface="MS PGothic" charset="0"/>
              <a:cs typeface="MS PGothic"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smtClean="0"/>
            </a:lvl1pPr>
          </a:lstStyle>
          <a:p>
            <a:pPr>
              <a:defRPr/>
            </a:pPr>
            <a:fld id="{DFDD7BB7-C605-464E-ADF2-A9EAB8ECEFA1}" type="slidenum">
              <a:rPr lang="zh-CN" altLang="en-US"/>
              <a:pPr>
                <a:defRPr/>
              </a:pPr>
              <a:t>‹#›</a:t>
            </a:fld>
            <a:endParaRPr lang="en-US" altLang="zh-CN"/>
          </a:p>
        </p:txBody>
      </p:sp>
    </p:spTree>
    <p:extLst>
      <p:ext uri="{BB962C8B-B14F-4D97-AF65-F5344CB8AC3E}">
        <p14:creationId xmlns:p14="http://schemas.microsoft.com/office/powerpoint/2010/main" val="10387219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5BF933-AE32-BB48-9F3B-88513B90C081}" type="slidenum">
              <a:rPr lang="zh-CN" altLang="en-US"/>
              <a:pPr>
                <a:defRPr/>
              </a:pPr>
              <a:t>‹#›</a:t>
            </a:fld>
            <a:endParaRPr lang="en-US" altLang="zh-CN"/>
          </a:p>
        </p:txBody>
      </p:sp>
    </p:spTree>
    <p:extLst>
      <p:ext uri="{BB962C8B-B14F-4D97-AF65-F5344CB8AC3E}">
        <p14:creationId xmlns:p14="http://schemas.microsoft.com/office/powerpoint/2010/main" val="282731531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72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F5FD35-C517-5344-82C7-E326B78918E8}" type="slidenum">
              <a:rPr lang="zh-CN" altLang="en-US"/>
              <a:pPr>
                <a:defRPr/>
              </a:pPr>
              <a:t>‹#›</a:t>
            </a:fld>
            <a:endParaRPr lang="en-US" altLang="zh-CN"/>
          </a:p>
        </p:txBody>
      </p:sp>
    </p:spTree>
    <p:extLst>
      <p:ext uri="{BB962C8B-B14F-4D97-AF65-F5344CB8AC3E}">
        <p14:creationId xmlns:p14="http://schemas.microsoft.com/office/powerpoint/2010/main" val="3699652196"/>
      </p:ext>
    </p:extLst>
  </p:cSld>
  <p:clrMapOvr>
    <a:masterClrMapping/>
  </p:clrMapOvr>
  <p:transition>
    <p:random/>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C6C28805-3EFC-AC42-9C93-ECD1D0056945}" type="slidenum">
              <a:rPr lang="zh-CN" altLang="en-US"/>
              <a:pPr>
                <a:defRPr/>
              </a:pPr>
              <a:t>‹#›</a:t>
            </a:fld>
            <a:endParaRPr lang="en-US" altLang="zh-CN"/>
          </a:p>
        </p:txBody>
      </p:sp>
    </p:spTree>
    <p:extLst>
      <p:ext uri="{BB962C8B-B14F-4D97-AF65-F5344CB8AC3E}">
        <p14:creationId xmlns:p14="http://schemas.microsoft.com/office/powerpoint/2010/main" val="2051616400"/>
      </p:ext>
    </p:extLst>
  </p:cSld>
  <p:clrMapOvr>
    <a:masterClrMapping/>
  </p:clrMapOvr>
  <p:transition>
    <p:random/>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A8826276-F4DB-B445-B972-9BAC7AF99EF7}" type="slidenum">
              <a:rPr lang="zh-CN" altLang="en-US"/>
              <a:pPr>
                <a:defRPr/>
              </a:pPr>
              <a:t>‹#›</a:t>
            </a:fld>
            <a:endParaRPr lang="en-US" altLang="zh-CN"/>
          </a:p>
        </p:txBody>
      </p:sp>
    </p:spTree>
    <p:extLst>
      <p:ext uri="{BB962C8B-B14F-4D97-AF65-F5344CB8AC3E}">
        <p14:creationId xmlns:p14="http://schemas.microsoft.com/office/powerpoint/2010/main" val="2457124724"/>
      </p:ext>
    </p:extLst>
  </p:cSld>
  <p:clrMapOvr>
    <a:masterClrMapping/>
  </p:clrMapOvr>
  <p:transition>
    <p:random/>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A5AB6A3E-7383-CE4E-B410-BDAC58A19A72}" type="slidenum">
              <a:rPr lang="zh-CN" altLang="en-US"/>
              <a:pPr>
                <a:defRPr/>
              </a:pPr>
              <a:t>‹#›</a:t>
            </a:fld>
            <a:endParaRPr lang="en-US" altLang="zh-CN"/>
          </a:p>
        </p:txBody>
      </p:sp>
    </p:spTree>
    <p:extLst>
      <p:ext uri="{BB962C8B-B14F-4D97-AF65-F5344CB8AC3E}">
        <p14:creationId xmlns:p14="http://schemas.microsoft.com/office/powerpoint/2010/main" val="2582969014"/>
      </p:ext>
    </p:extLst>
  </p:cSld>
  <p:clrMapOvr>
    <a:masterClrMapping/>
  </p:clrMapOvr>
  <p:transition>
    <p:random/>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5A6E7428-9684-DA48-9788-EFCC442148EB}" type="slidenum">
              <a:rPr lang="zh-CN" altLang="en-US"/>
              <a:pPr>
                <a:defRPr/>
              </a:pPr>
              <a:t>‹#›</a:t>
            </a:fld>
            <a:endParaRPr lang="en-US" altLang="zh-CN"/>
          </a:p>
        </p:txBody>
      </p:sp>
    </p:spTree>
    <p:extLst>
      <p:ext uri="{BB962C8B-B14F-4D97-AF65-F5344CB8AC3E}">
        <p14:creationId xmlns:p14="http://schemas.microsoft.com/office/powerpoint/2010/main" val="928816684"/>
      </p:ext>
    </p:extLst>
  </p:cSld>
  <p:clrMapOvr>
    <a:masterClrMapping/>
  </p:clrMapOvr>
  <p:transition>
    <p:random/>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9F62B6A-D907-054C-9A02-750FA18AD68C}" type="slidenum">
              <a:rPr lang="zh-CN" altLang="en-US"/>
              <a:pPr>
                <a:defRPr/>
              </a:pPr>
              <a:t>‹#›</a:t>
            </a:fld>
            <a:endParaRPr lang="en-US" altLang="zh-CN"/>
          </a:p>
        </p:txBody>
      </p:sp>
    </p:spTree>
    <p:extLst>
      <p:ext uri="{BB962C8B-B14F-4D97-AF65-F5344CB8AC3E}">
        <p14:creationId xmlns:p14="http://schemas.microsoft.com/office/powerpoint/2010/main" val="830946181"/>
      </p:ext>
    </p:extLst>
  </p:cSld>
  <p:clrMapOvr>
    <a:masterClrMapping/>
  </p:clrMapOvr>
  <p:transition>
    <p:random/>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DD9334DB-26C1-8C41-B64D-E0CE68173AD7}" type="slidenum">
              <a:rPr lang="zh-CN" altLang="en-US"/>
              <a:pPr>
                <a:defRPr/>
              </a:pPr>
              <a:t>‹#›</a:t>
            </a:fld>
            <a:endParaRPr lang="en-US" altLang="zh-CN"/>
          </a:p>
        </p:txBody>
      </p:sp>
    </p:spTree>
    <p:extLst>
      <p:ext uri="{BB962C8B-B14F-4D97-AF65-F5344CB8AC3E}">
        <p14:creationId xmlns:p14="http://schemas.microsoft.com/office/powerpoint/2010/main" val="3910074413"/>
      </p:ext>
    </p:extLst>
  </p:cSld>
  <p:clrMapOvr>
    <a:masterClrMapping/>
  </p:clrMapOvr>
  <p:transition>
    <p:random/>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F2C1DDE5-32B1-6148-950A-26EF1C730F75}" type="slidenum">
              <a:rPr lang="zh-CN" altLang="en-US"/>
              <a:pPr>
                <a:defRPr/>
              </a:pPr>
              <a:t>‹#›</a:t>
            </a:fld>
            <a:endParaRPr lang="en-US" altLang="zh-CN"/>
          </a:p>
        </p:txBody>
      </p:sp>
    </p:spTree>
    <p:extLst>
      <p:ext uri="{BB962C8B-B14F-4D97-AF65-F5344CB8AC3E}">
        <p14:creationId xmlns:p14="http://schemas.microsoft.com/office/powerpoint/2010/main" val="995741291"/>
      </p:ext>
    </p:extLst>
  </p:cSld>
  <p:clrMapOvr>
    <a:masterClrMapping/>
  </p:clrMapOvr>
  <p:transition>
    <p:random/>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ED4844D6-111A-9649-A772-A13E3589E228}" type="slidenum">
              <a:rPr lang="zh-CN" altLang="en-US"/>
              <a:pPr>
                <a:defRPr/>
              </a:pPr>
              <a:t>‹#›</a:t>
            </a:fld>
            <a:endParaRPr lang="en-US" altLang="zh-CN"/>
          </a:p>
        </p:txBody>
      </p:sp>
    </p:spTree>
    <p:extLst>
      <p:ext uri="{BB962C8B-B14F-4D97-AF65-F5344CB8AC3E}">
        <p14:creationId xmlns:p14="http://schemas.microsoft.com/office/powerpoint/2010/main" val="865785242"/>
      </p:ext>
    </p:extLst>
  </p:cSld>
  <p:clrMapOvr>
    <a:masterClrMapping/>
  </p:clrMapOvr>
  <p:transition>
    <p:random/>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rgbClr val="FFFFFF"/>
                </a:solidFill>
              </a:defRPr>
            </a:lvl1pPr>
          </a:lstStyle>
          <a:p>
            <a:pPr>
              <a:defRPr/>
            </a:pPr>
            <a:fld id="{2E397141-1782-FB4A-846B-8EE2A33373DC}" type="slidenum">
              <a:rPr lang="zh-CN" altLang="en-US"/>
              <a:pPr>
                <a:defRPr/>
              </a:pPr>
              <a:t>‹#›</a:t>
            </a:fld>
            <a:endParaRPr lang="en-US" altLang="zh-CN"/>
          </a:p>
        </p:txBody>
      </p:sp>
    </p:spTree>
    <p:extLst>
      <p:ext uri="{BB962C8B-B14F-4D97-AF65-F5344CB8AC3E}">
        <p14:creationId xmlns:p14="http://schemas.microsoft.com/office/powerpoint/2010/main" val="2166979249"/>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B06B-BF50-F642-A89F-8A2B7E24F214}" type="slidenum">
              <a:rPr lang="zh-CN" altLang="en-US"/>
              <a:pPr>
                <a:defRPr/>
              </a:pPr>
              <a:t>‹#›</a:t>
            </a:fld>
            <a:endParaRPr lang="en-US" altLang="zh-CN"/>
          </a:p>
        </p:txBody>
      </p:sp>
    </p:spTree>
    <p:extLst>
      <p:ext uri="{BB962C8B-B14F-4D97-AF65-F5344CB8AC3E}">
        <p14:creationId xmlns:p14="http://schemas.microsoft.com/office/powerpoint/2010/main" val="2216164213"/>
      </p:ext>
    </p:extLst>
  </p:cSld>
  <p:clrMapOvr>
    <a:masterClrMapping/>
  </p:clrMapOvr>
  <p:transition>
    <p:random/>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E53EED-BD6D-0D42-951C-138CC254FB78}" type="slidenum">
              <a:rPr lang="zh-CN" altLang="en-US"/>
              <a:pPr>
                <a:defRPr/>
              </a:pPr>
              <a:t>‹#›</a:t>
            </a:fld>
            <a:endParaRPr lang="en-US" altLang="zh-CN"/>
          </a:p>
        </p:txBody>
      </p:sp>
    </p:spTree>
    <p:extLst>
      <p:ext uri="{BB962C8B-B14F-4D97-AF65-F5344CB8AC3E}">
        <p14:creationId xmlns:p14="http://schemas.microsoft.com/office/powerpoint/2010/main" val="2841647874"/>
      </p:ext>
    </p:extLst>
  </p:cSld>
  <p:clrMapOvr>
    <a:masterClrMapping/>
  </p:clrMapOvr>
  <p:transition>
    <p:random/>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F42A39-E2A3-8B42-8963-2B9E03D98A81}" type="slidenum">
              <a:rPr lang="zh-CN" altLang="en-US"/>
              <a:pPr>
                <a:defRPr/>
              </a:pPr>
              <a:t>‹#›</a:t>
            </a:fld>
            <a:endParaRPr lang="en-US" altLang="zh-CN"/>
          </a:p>
        </p:txBody>
      </p:sp>
    </p:spTree>
    <p:extLst>
      <p:ext uri="{BB962C8B-B14F-4D97-AF65-F5344CB8AC3E}">
        <p14:creationId xmlns:p14="http://schemas.microsoft.com/office/powerpoint/2010/main" val="2446601816"/>
      </p:ext>
    </p:extLst>
  </p:cSld>
  <p:clrMapOvr>
    <a:masterClrMapping/>
  </p:clrMapOvr>
  <p:transition>
    <p:random/>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3A3B3D-BA5A-9A49-B9F6-9192F1D333A8}" type="slidenum">
              <a:rPr lang="zh-CN" altLang="en-US"/>
              <a:pPr>
                <a:defRPr/>
              </a:pPr>
              <a:t>‹#›</a:t>
            </a:fld>
            <a:endParaRPr lang="en-US" altLang="zh-CN"/>
          </a:p>
        </p:txBody>
      </p:sp>
    </p:spTree>
    <p:extLst>
      <p:ext uri="{BB962C8B-B14F-4D97-AF65-F5344CB8AC3E}">
        <p14:creationId xmlns:p14="http://schemas.microsoft.com/office/powerpoint/2010/main" val="2954465887"/>
      </p:ext>
    </p:extLst>
  </p:cSld>
  <p:clrMapOvr>
    <a:masterClrMapping/>
  </p:clrMapOvr>
  <p:transition>
    <p:random/>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CF5175-5681-F443-89F9-EF31D1890025}" type="slidenum">
              <a:rPr lang="zh-CN" altLang="en-US"/>
              <a:pPr>
                <a:defRPr/>
              </a:pPr>
              <a:t>‹#›</a:t>
            </a:fld>
            <a:endParaRPr lang="en-US" altLang="zh-CN"/>
          </a:p>
        </p:txBody>
      </p:sp>
    </p:spTree>
    <p:extLst>
      <p:ext uri="{BB962C8B-B14F-4D97-AF65-F5344CB8AC3E}">
        <p14:creationId xmlns:p14="http://schemas.microsoft.com/office/powerpoint/2010/main" val="2169408919"/>
      </p:ext>
    </p:extLst>
  </p:cSld>
  <p:clrMapOvr>
    <a:masterClrMapping/>
  </p:clrMapOvr>
  <p:transition>
    <p:random/>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95CF32-914A-AF41-8B71-9F0E2755CDE1}" type="slidenum">
              <a:rPr lang="zh-CN" altLang="en-US"/>
              <a:pPr>
                <a:defRPr/>
              </a:pPr>
              <a:t>‹#›</a:t>
            </a:fld>
            <a:endParaRPr lang="en-US" altLang="zh-CN"/>
          </a:p>
        </p:txBody>
      </p:sp>
    </p:spTree>
    <p:extLst>
      <p:ext uri="{BB962C8B-B14F-4D97-AF65-F5344CB8AC3E}">
        <p14:creationId xmlns:p14="http://schemas.microsoft.com/office/powerpoint/2010/main" val="1489808918"/>
      </p:ext>
    </p:extLst>
  </p:cSld>
  <p:clrMapOvr>
    <a:masterClrMapping/>
  </p:clrMapOvr>
  <p:transition>
    <p:random/>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B22D22-3D1B-FF40-8D39-B27A7347E03A}" type="slidenum">
              <a:rPr lang="zh-CN" altLang="en-US"/>
              <a:pPr>
                <a:defRPr/>
              </a:pPr>
              <a:t>‹#›</a:t>
            </a:fld>
            <a:endParaRPr lang="en-US" altLang="zh-CN"/>
          </a:p>
        </p:txBody>
      </p:sp>
    </p:spTree>
    <p:extLst>
      <p:ext uri="{BB962C8B-B14F-4D97-AF65-F5344CB8AC3E}">
        <p14:creationId xmlns:p14="http://schemas.microsoft.com/office/powerpoint/2010/main" val="817048885"/>
      </p:ext>
    </p:extLst>
  </p:cSld>
  <p:clrMapOvr>
    <a:masterClrMapping/>
  </p:clrMapOvr>
  <p:transition>
    <p:random/>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1498C-0622-FD49-8D88-76747B32868C}" type="slidenum">
              <a:rPr lang="zh-CN" altLang="en-US"/>
              <a:pPr>
                <a:defRPr/>
              </a:pPr>
              <a:t>‹#›</a:t>
            </a:fld>
            <a:endParaRPr lang="en-US" altLang="zh-CN"/>
          </a:p>
        </p:txBody>
      </p:sp>
    </p:spTree>
    <p:extLst>
      <p:ext uri="{BB962C8B-B14F-4D97-AF65-F5344CB8AC3E}">
        <p14:creationId xmlns:p14="http://schemas.microsoft.com/office/powerpoint/2010/main" val="1520609252"/>
      </p:ext>
    </p:extLst>
  </p:cSld>
  <p:clrMapOvr>
    <a:masterClrMapping/>
  </p:clrMapOvr>
  <p:transition>
    <p:random/>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60D98-B819-8741-9EF3-D58EA993BB42}" type="slidenum">
              <a:rPr lang="zh-CN" altLang="en-US"/>
              <a:pPr>
                <a:defRPr/>
              </a:pPr>
              <a:t>‹#›</a:t>
            </a:fld>
            <a:endParaRPr lang="en-US" altLang="zh-CN"/>
          </a:p>
        </p:txBody>
      </p:sp>
    </p:spTree>
    <p:extLst>
      <p:ext uri="{BB962C8B-B14F-4D97-AF65-F5344CB8AC3E}">
        <p14:creationId xmlns:p14="http://schemas.microsoft.com/office/powerpoint/2010/main" val="1698656267"/>
      </p:ext>
    </p:extLst>
  </p:cSld>
  <p:clrMapOvr>
    <a:masterClrMapping/>
  </p:clrMapOvr>
  <p:transition>
    <p:random/>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2C16F7-4A38-844F-BDC0-139C78C032AB}" type="slidenum">
              <a:rPr lang="zh-CN" altLang="en-US"/>
              <a:pPr>
                <a:defRPr/>
              </a:pPr>
              <a:t>‹#›</a:t>
            </a:fld>
            <a:endParaRPr lang="en-US" altLang="zh-CN"/>
          </a:p>
        </p:txBody>
      </p:sp>
    </p:spTree>
    <p:extLst>
      <p:ext uri="{BB962C8B-B14F-4D97-AF65-F5344CB8AC3E}">
        <p14:creationId xmlns:p14="http://schemas.microsoft.com/office/powerpoint/2010/main" val="426682140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p:spPr>
          <p:txBody>
            <a:bodyPr wrap="none" anchor="ctr"/>
            <a:lstStyle/>
            <a:p>
              <a:pPr algn="ctr" eaLnBrk="1" hangingPunct="1">
                <a:defRPr/>
              </a:pPr>
              <a:endParaRPr kumimoji="1" lang="en-US" sz="1800">
                <a:solidFill>
                  <a:srgbClr val="2F1311"/>
                </a:solidFill>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a:solidFill>
                  <a:srgbClr val="2F1311"/>
                </a:solidFill>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p:spPr>
          <p:txBody>
            <a:bodyPr wrap="none" anchor="ctr"/>
            <a:lstStyle/>
            <a:p>
              <a:pPr>
                <a:defRPr/>
              </a:pPr>
              <a:endParaRPr lang="en-US">
                <a:solidFill>
                  <a:srgbClr val="2F1311"/>
                </a:solidFill>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a:solidFill>
                  <a:srgbClr val="2F1311"/>
                </a:solidFill>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p:spPr>
          <p:txBody>
            <a:bodyPr wrap="none" anchor="ctr"/>
            <a:lstStyle/>
            <a:p>
              <a:pPr>
                <a:defRPr/>
              </a:pPr>
              <a:endParaRPr lang="en-US">
                <a:solidFill>
                  <a:srgbClr val="2F1311"/>
                </a:solidFill>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9094027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5242569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4031735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89214536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6868239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19574560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8042022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90064438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64184289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3801080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90032383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C32789-41EF-E74D-ABA9-1CC33411E53D}" type="slidenum">
              <a:rPr lang="en-GB"/>
              <a:pPr>
                <a:defRPr/>
              </a:pPr>
              <a:t>‹#›</a:t>
            </a:fld>
            <a:endParaRPr lang="en-GB"/>
          </a:p>
        </p:txBody>
      </p:sp>
    </p:spTree>
    <p:extLst>
      <p:ext uri="{BB962C8B-B14F-4D97-AF65-F5344CB8AC3E}">
        <p14:creationId xmlns:p14="http://schemas.microsoft.com/office/powerpoint/2010/main" val="3193705681"/>
      </p:ext>
    </p:extLst>
  </p:cSld>
  <p:clrMapOvr>
    <a:masterClrMapping/>
  </p:clrMapOvr>
  <p:transition>
    <p:random/>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E50C886-65F3-DC4C-A5E5-030CE7017DE1}" type="slidenum">
              <a:rPr lang="en-GB"/>
              <a:pPr>
                <a:defRPr/>
              </a:pPr>
              <a:t>‹#›</a:t>
            </a:fld>
            <a:endParaRPr lang="en-GB"/>
          </a:p>
        </p:txBody>
      </p:sp>
    </p:spTree>
    <p:extLst>
      <p:ext uri="{BB962C8B-B14F-4D97-AF65-F5344CB8AC3E}">
        <p14:creationId xmlns:p14="http://schemas.microsoft.com/office/powerpoint/2010/main" val="557081503"/>
      </p:ext>
    </p:extLst>
  </p:cSld>
  <p:clrMapOvr>
    <a:masterClrMapping/>
  </p:clrMapOvr>
  <p:transition>
    <p:random/>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6B88A02-1225-A54F-A258-B1099DC6AF33}" type="slidenum">
              <a:rPr lang="en-GB"/>
              <a:pPr>
                <a:defRPr/>
              </a:pPr>
              <a:t>‹#›</a:t>
            </a:fld>
            <a:endParaRPr lang="en-GB"/>
          </a:p>
        </p:txBody>
      </p:sp>
    </p:spTree>
    <p:extLst>
      <p:ext uri="{BB962C8B-B14F-4D97-AF65-F5344CB8AC3E}">
        <p14:creationId xmlns:p14="http://schemas.microsoft.com/office/powerpoint/2010/main" val="95577166"/>
      </p:ext>
    </p:extLst>
  </p:cSld>
  <p:clrMapOvr>
    <a:masterClrMapping/>
  </p:clrMapOvr>
  <p:transition>
    <p:random/>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3139BF4-02E6-C042-A680-DEC3634404B3}" type="slidenum">
              <a:rPr lang="en-GB"/>
              <a:pPr>
                <a:defRPr/>
              </a:pPr>
              <a:t>‹#›</a:t>
            </a:fld>
            <a:endParaRPr lang="en-GB"/>
          </a:p>
        </p:txBody>
      </p:sp>
    </p:spTree>
    <p:extLst>
      <p:ext uri="{BB962C8B-B14F-4D97-AF65-F5344CB8AC3E}">
        <p14:creationId xmlns:p14="http://schemas.microsoft.com/office/powerpoint/2010/main" val="1558786787"/>
      </p:ext>
    </p:extLst>
  </p:cSld>
  <p:clrMapOvr>
    <a:masterClrMapping/>
  </p:clrMapOvr>
  <p:transition>
    <p:random/>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93427F5D-050F-9842-B2AF-A1200596F67C}" type="slidenum">
              <a:rPr lang="en-GB"/>
              <a:pPr>
                <a:defRPr/>
              </a:pPr>
              <a:t>‹#›</a:t>
            </a:fld>
            <a:endParaRPr lang="en-GB"/>
          </a:p>
        </p:txBody>
      </p:sp>
    </p:spTree>
    <p:extLst>
      <p:ext uri="{BB962C8B-B14F-4D97-AF65-F5344CB8AC3E}">
        <p14:creationId xmlns:p14="http://schemas.microsoft.com/office/powerpoint/2010/main" val="1681908405"/>
      </p:ext>
    </p:extLst>
  </p:cSld>
  <p:clrMapOvr>
    <a:masterClrMapping/>
  </p:clrMapOvr>
  <p:transition>
    <p:random/>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4FB066A4-7523-7D40-8718-75B7900C8843}" type="slidenum">
              <a:rPr lang="en-GB"/>
              <a:pPr>
                <a:defRPr/>
              </a:pPr>
              <a:t>‹#›</a:t>
            </a:fld>
            <a:endParaRPr lang="en-GB"/>
          </a:p>
        </p:txBody>
      </p:sp>
    </p:spTree>
    <p:extLst>
      <p:ext uri="{BB962C8B-B14F-4D97-AF65-F5344CB8AC3E}">
        <p14:creationId xmlns:p14="http://schemas.microsoft.com/office/powerpoint/2010/main" val="484393298"/>
      </p:ext>
    </p:extLst>
  </p:cSld>
  <p:clrMapOvr>
    <a:masterClrMapping/>
  </p:clrMapOvr>
  <p:transition>
    <p:random/>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B745A2D1-3052-E741-83B7-870544DB51F0}" type="slidenum">
              <a:rPr lang="en-GB"/>
              <a:pPr>
                <a:defRPr/>
              </a:pPr>
              <a:t>‹#›</a:t>
            </a:fld>
            <a:endParaRPr lang="en-GB"/>
          </a:p>
        </p:txBody>
      </p:sp>
    </p:spTree>
    <p:extLst>
      <p:ext uri="{BB962C8B-B14F-4D97-AF65-F5344CB8AC3E}">
        <p14:creationId xmlns:p14="http://schemas.microsoft.com/office/powerpoint/2010/main" val="503743146"/>
      </p:ext>
    </p:extLst>
  </p:cSld>
  <p:clrMapOvr>
    <a:masterClrMapping/>
  </p:clrMapOvr>
  <p:transition>
    <p:random/>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6244D9C-B5E3-B049-9634-EAAA07114BFE}" type="slidenum">
              <a:rPr lang="en-GB"/>
              <a:pPr>
                <a:defRPr/>
              </a:pPr>
              <a:t>‹#›</a:t>
            </a:fld>
            <a:endParaRPr lang="en-GB"/>
          </a:p>
        </p:txBody>
      </p:sp>
    </p:spTree>
    <p:extLst>
      <p:ext uri="{BB962C8B-B14F-4D97-AF65-F5344CB8AC3E}">
        <p14:creationId xmlns:p14="http://schemas.microsoft.com/office/powerpoint/2010/main" val="425878357"/>
      </p:ext>
    </p:extLst>
  </p:cSld>
  <p:clrMapOvr>
    <a:masterClrMapping/>
  </p:clrMapOvr>
  <p:transition>
    <p:random/>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E3BCC09-79F8-2B44-81C7-81D52963EF0E}" type="slidenum">
              <a:rPr lang="en-GB"/>
              <a:pPr>
                <a:defRPr/>
              </a:pPr>
              <a:t>‹#›</a:t>
            </a:fld>
            <a:endParaRPr lang="en-GB"/>
          </a:p>
        </p:txBody>
      </p:sp>
    </p:spTree>
    <p:extLst>
      <p:ext uri="{BB962C8B-B14F-4D97-AF65-F5344CB8AC3E}">
        <p14:creationId xmlns:p14="http://schemas.microsoft.com/office/powerpoint/2010/main" val="621065257"/>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468905C-3AE0-344F-A514-71B639DB9212}" type="slidenum">
              <a:rPr lang="en-GB"/>
              <a:pPr>
                <a:defRPr/>
              </a:pPr>
              <a:t>‹#›</a:t>
            </a:fld>
            <a:endParaRPr lang="en-GB"/>
          </a:p>
        </p:txBody>
      </p:sp>
    </p:spTree>
    <p:extLst>
      <p:ext uri="{BB962C8B-B14F-4D97-AF65-F5344CB8AC3E}">
        <p14:creationId xmlns:p14="http://schemas.microsoft.com/office/powerpoint/2010/main" val="3295360554"/>
      </p:ext>
    </p:extLst>
  </p:cSld>
  <p:clrMapOvr>
    <a:masterClrMapping/>
  </p:clrMapOvr>
  <p:transition>
    <p:random/>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0D6F56-746D-F748-AE24-7D81E0E2E383}" type="slidenum">
              <a:rPr lang="en-GB"/>
              <a:pPr>
                <a:defRPr/>
              </a:pPr>
              <a:t>‹#›</a:t>
            </a:fld>
            <a:endParaRPr lang="en-GB"/>
          </a:p>
        </p:txBody>
      </p:sp>
    </p:spTree>
    <p:extLst>
      <p:ext uri="{BB962C8B-B14F-4D97-AF65-F5344CB8AC3E}">
        <p14:creationId xmlns:p14="http://schemas.microsoft.com/office/powerpoint/2010/main" val="750071389"/>
      </p:ext>
    </p:extLst>
  </p:cSld>
  <p:clrMapOvr>
    <a:masterClrMapping/>
  </p:clrMapOvr>
  <p:transition>
    <p:random/>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41284122"/>
      </p:ext>
    </p:extLst>
  </p:cSld>
  <p:clrMapOvr>
    <a:masterClrMapping/>
  </p:clrMapOvr>
  <p:transition>
    <p:random/>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75741139"/>
      </p:ext>
    </p:extLst>
  </p:cSld>
  <p:clrMapOvr>
    <a:masterClrMapping/>
  </p:clrMapOvr>
  <p:transition>
    <p:random/>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93563079"/>
      </p:ext>
    </p:extLst>
  </p:cSld>
  <p:clrMapOvr>
    <a:masterClrMapping/>
  </p:clrMapOvr>
  <p:transition>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99999402"/>
      </p:ext>
    </p:extLst>
  </p:cSld>
  <p:clrMapOvr>
    <a:masterClrMapping/>
  </p:clrMapOvr>
  <p:transition>
    <p:random/>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93827260"/>
      </p:ext>
    </p:extLst>
  </p:cSld>
  <p:clrMapOvr>
    <a:masterClrMapping/>
  </p:clrMapOvr>
  <p:transition>
    <p:random/>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39643947"/>
      </p:ext>
    </p:extLst>
  </p:cSld>
  <p:clrMapOvr>
    <a:masterClrMapping/>
  </p:clrMapOvr>
  <p:transition>
    <p:random/>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73290934"/>
      </p:ext>
    </p:extLst>
  </p:cSld>
  <p:clrMapOvr>
    <a:masterClrMapping/>
  </p:clrMapOvr>
  <p:transition>
    <p:random/>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1808610"/>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40905854"/>
      </p:ext>
    </p:extLst>
  </p:cSld>
  <p:clrMapOvr>
    <a:masterClrMapping/>
  </p:clrMapOvr>
  <p:transition>
    <p:random/>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5918188"/>
      </p:ext>
    </p:extLst>
  </p:cSld>
  <p:clrMapOvr>
    <a:masterClrMapping/>
  </p:clrMapOvr>
  <p:transition>
    <p:random/>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14586977"/>
      </p:ext>
    </p:extLst>
  </p:cSld>
  <p:clrMapOvr>
    <a:masterClrMapping/>
  </p:clrMapOvr>
  <p:transition>
    <p:random/>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9410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286139"/>
      </p:ext>
    </p:extLst>
  </p:cSld>
  <p:clrMapOvr>
    <a:masterClrMapping/>
  </p:clrMapOvr>
  <p:transition>
    <p:random/>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5958353"/>
      </p:ext>
    </p:extLst>
  </p:cSld>
  <p:clrMapOvr>
    <a:masterClrMapping/>
  </p:clrMapOvr>
  <p:transition>
    <p:random/>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1473815"/>
      </p:ext>
    </p:extLst>
  </p:cSld>
  <p:clrMapOvr>
    <a:masterClrMapping/>
  </p:clrMapOvr>
  <p:transition>
    <p:random/>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145111"/>
      </p:ext>
    </p:extLst>
  </p:cSld>
  <p:clrMapOvr>
    <a:masterClrMapping/>
  </p:clrMapOvr>
  <p:transition>
    <p:random/>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1517133"/>
      </p:ext>
    </p:extLst>
  </p:cSld>
  <p:clrMapOvr>
    <a:masterClrMapping/>
  </p:clrMapOvr>
  <p:transition>
    <p:random/>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9291790"/>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770582"/>
      </p:ext>
    </p:extLst>
  </p:cSld>
  <p:clrMapOvr>
    <a:masterClrMapping/>
  </p:clrMapOvr>
  <p:transition>
    <p:random/>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0075417"/>
      </p:ext>
    </p:extLst>
  </p:cSld>
  <p:clrMapOvr>
    <a:masterClrMapping/>
  </p:clrMapOvr>
  <p:transition>
    <p:random/>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2522112"/>
      </p:ext>
    </p:extLst>
  </p:cSld>
  <p:clrMapOvr>
    <a:masterClrMapping/>
  </p:clrMapOvr>
  <p:transition>
    <p:random/>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7640695"/>
      </p:ext>
    </p:extLst>
  </p:cSld>
  <p:clrMapOvr>
    <a:masterClrMapping/>
  </p:clrMapOvr>
  <p:transition>
    <p:random/>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9CF9247E-AC51-7B49-8391-CD5623398307}" type="slidenum">
              <a:rPr lang="en-US"/>
              <a:pPr>
                <a:defRPr/>
              </a:pPr>
              <a:t>‹#›</a:t>
            </a:fld>
            <a:endParaRPr lang="en-US"/>
          </a:p>
        </p:txBody>
      </p:sp>
    </p:spTree>
    <p:extLst>
      <p:ext uri="{BB962C8B-B14F-4D97-AF65-F5344CB8AC3E}">
        <p14:creationId xmlns:p14="http://schemas.microsoft.com/office/powerpoint/2010/main" val="1797242731"/>
      </p:ext>
    </p:extLst>
  </p:cSld>
  <p:clrMapOvr>
    <a:masterClrMapping/>
  </p:clrMapOvr>
  <p:transition>
    <p:random/>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BFBDEA3-BAC3-C740-9CA0-FDABCC0519A1}" type="slidenum">
              <a:rPr lang="en-US"/>
              <a:pPr>
                <a:defRPr/>
              </a:pPr>
              <a:t>‹#›</a:t>
            </a:fld>
            <a:endParaRPr lang="en-US"/>
          </a:p>
        </p:txBody>
      </p:sp>
    </p:spTree>
    <p:extLst>
      <p:ext uri="{BB962C8B-B14F-4D97-AF65-F5344CB8AC3E}">
        <p14:creationId xmlns:p14="http://schemas.microsoft.com/office/powerpoint/2010/main" val="1828061440"/>
      </p:ext>
    </p:extLst>
  </p:cSld>
  <p:clrMapOvr>
    <a:masterClrMapping/>
  </p:clrMapOvr>
  <p:transition>
    <p:random/>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E9D1E4F-7548-4840-80D7-1F1A89A2A230}" type="slidenum">
              <a:rPr lang="en-US"/>
              <a:pPr>
                <a:defRPr/>
              </a:pPr>
              <a:t>‹#›</a:t>
            </a:fld>
            <a:endParaRPr lang="en-US"/>
          </a:p>
        </p:txBody>
      </p:sp>
    </p:spTree>
    <p:extLst>
      <p:ext uri="{BB962C8B-B14F-4D97-AF65-F5344CB8AC3E}">
        <p14:creationId xmlns:p14="http://schemas.microsoft.com/office/powerpoint/2010/main" val="3661669070"/>
      </p:ext>
    </p:extLst>
  </p:cSld>
  <p:clrMapOvr>
    <a:masterClrMapping/>
  </p:clrMapOvr>
  <p:transition>
    <p:random/>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0E5330EA-990B-8E4F-9360-6CB4BCF00351}" type="slidenum">
              <a:rPr lang="en-US"/>
              <a:pPr>
                <a:defRPr/>
              </a:pPr>
              <a:t>‹#›</a:t>
            </a:fld>
            <a:endParaRPr lang="en-US"/>
          </a:p>
        </p:txBody>
      </p:sp>
    </p:spTree>
    <p:extLst>
      <p:ext uri="{BB962C8B-B14F-4D97-AF65-F5344CB8AC3E}">
        <p14:creationId xmlns:p14="http://schemas.microsoft.com/office/powerpoint/2010/main" val="2176688750"/>
      </p:ext>
    </p:extLst>
  </p:cSld>
  <p:clrMapOvr>
    <a:masterClrMapping/>
  </p:clrMapOvr>
  <p:transition>
    <p:random/>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8"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9"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4D7D815A-BB77-8249-82BE-AB3D7FAA5118}" type="slidenum">
              <a:rPr lang="en-US"/>
              <a:pPr>
                <a:defRPr/>
              </a:pPr>
              <a:t>‹#›</a:t>
            </a:fld>
            <a:endParaRPr lang="en-US"/>
          </a:p>
        </p:txBody>
      </p:sp>
    </p:spTree>
    <p:extLst>
      <p:ext uri="{BB962C8B-B14F-4D97-AF65-F5344CB8AC3E}">
        <p14:creationId xmlns:p14="http://schemas.microsoft.com/office/powerpoint/2010/main" val="2047743299"/>
      </p:ext>
    </p:extLst>
  </p:cSld>
  <p:clrMapOvr>
    <a:masterClrMapping/>
  </p:clrMapOvr>
  <p:transition>
    <p:random/>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4"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5"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D33AB34-EAAA-4E41-B676-596AC30337CF}" type="slidenum">
              <a:rPr lang="en-US"/>
              <a:pPr>
                <a:defRPr/>
              </a:pPr>
              <a:t>‹#›</a:t>
            </a:fld>
            <a:endParaRPr lang="en-US"/>
          </a:p>
        </p:txBody>
      </p:sp>
    </p:spTree>
    <p:extLst>
      <p:ext uri="{BB962C8B-B14F-4D97-AF65-F5344CB8AC3E}">
        <p14:creationId xmlns:p14="http://schemas.microsoft.com/office/powerpoint/2010/main" val="3554407430"/>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3"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4"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7FC282A3-B3C4-ED4C-906B-6F8DF1B60B87}" type="slidenum">
              <a:rPr lang="en-US"/>
              <a:pPr>
                <a:defRPr/>
              </a:pPr>
              <a:t>‹#›</a:t>
            </a:fld>
            <a:endParaRPr lang="en-US"/>
          </a:p>
        </p:txBody>
      </p:sp>
    </p:spTree>
    <p:extLst>
      <p:ext uri="{BB962C8B-B14F-4D97-AF65-F5344CB8AC3E}">
        <p14:creationId xmlns:p14="http://schemas.microsoft.com/office/powerpoint/2010/main" val="1781394103"/>
      </p:ext>
    </p:extLst>
  </p:cSld>
  <p:clrMapOvr>
    <a:masterClrMapping/>
  </p:clrMapOvr>
  <p:transition>
    <p:random/>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B59BBDD7-8BAD-9D4B-B04F-EFA878E7B215}" type="slidenum">
              <a:rPr lang="en-US"/>
              <a:pPr>
                <a:defRPr/>
              </a:pPr>
              <a:t>‹#›</a:t>
            </a:fld>
            <a:endParaRPr lang="en-US"/>
          </a:p>
        </p:txBody>
      </p:sp>
    </p:spTree>
    <p:extLst>
      <p:ext uri="{BB962C8B-B14F-4D97-AF65-F5344CB8AC3E}">
        <p14:creationId xmlns:p14="http://schemas.microsoft.com/office/powerpoint/2010/main" val="922779142"/>
      </p:ext>
    </p:extLst>
  </p:cSld>
  <p:clrMapOvr>
    <a:masterClrMapping/>
  </p:clrMapOvr>
  <p:transition>
    <p:random/>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20166481-D221-2C4B-949F-523A74977CAC}" type="slidenum">
              <a:rPr lang="en-US"/>
              <a:pPr>
                <a:defRPr/>
              </a:pPr>
              <a:t>‹#›</a:t>
            </a:fld>
            <a:endParaRPr lang="en-US"/>
          </a:p>
        </p:txBody>
      </p:sp>
    </p:spTree>
    <p:extLst>
      <p:ext uri="{BB962C8B-B14F-4D97-AF65-F5344CB8AC3E}">
        <p14:creationId xmlns:p14="http://schemas.microsoft.com/office/powerpoint/2010/main" val="4251455511"/>
      </p:ext>
    </p:extLst>
  </p:cSld>
  <p:clrMapOvr>
    <a:masterClrMapping/>
  </p:clrMapOvr>
  <p:transition>
    <p:random/>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FB6B0C4-E188-5344-9D81-9D6BF1606476}" type="slidenum">
              <a:rPr lang="en-US"/>
              <a:pPr>
                <a:defRPr/>
              </a:pPr>
              <a:t>‹#›</a:t>
            </a:fld>
            <a:endParaRPr lang="en-US"/>
          </a:p>
        </p:txBody>
      </p:sp>
    </p:spTree>
    <p:extLst>
      <p:ext uri="{BB962C8B-B14F-4D97-AF65-F5344CB8AC3E}">
        <p14:creationId xmlns:p14="http://schemas.microsoft.com/office/powerpoint/2010/main" val="357415603"/>
      </p:ext>
    </p:extLst>
  </p:cSld>
  <p:clrMapOvr>
    <a:masterClrMapping/>
  </p:clrMapOvr>
  <p:transition>
    <p:random/>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D0B9DCF4-C4C7-A143-9597-0DE90128B000}" type="slidenum">
              <a:rPr lang="en-US"/>
              <a:pPr>
                <a:defRPr/>
              </a:pPr>
              <a:t>‹#›</a:t>
            </a:fld>
            <a:endParaRPr lang="en-US"/>
          </a:p>
        </p:txBody>
      </p:sp>
    </p:spTree>
    <p:extLst>
      <p:ext uri="{BB962C8B-B14F-4D97-AF65-F5344CB8AC3E}">
        <p14:creationId xmlns:p14="http://schemas.microsoft.com/office/powerpoint/2010/main" val="1670514533"/>
      </p:ext>
    </p:extLst>
  </p:cSld>
  <p:clrMapOvr>
    <a:masterClrMapping/>
  </p:clrMapOvr>
  <p:transition>
    <p:random/>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9785D6A9-AED6-9548-9F27-BA5BFF04D8BA}" type="slidenum">
              <a:rPr lang="zh-CN" altLang="en-US"/>
              <a:pPr>
                <a:defRPr/>
              </a:pPr>
              <a:t>‹#›</a:t>
            </a:fld>
            <a:endParaRPr lang="en-US" altLang="zh-CN"/>
          </a:p>
        </p:txBody>
      </p:sp>
    </p:spTree>
    <p:extLst>
      <p:ext uri="{BB962C8B-B14F-4D97-AF65-F5344CB8AC3E}">
        <p14:creationId xmlns:p14="http://schemas.microsoft.com/office/powerpoint/2010/main" val="385183451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151BF-7775-4E4A-B4E9-C14BC01971DD}" type="slidenum">
              <a:rPr lang="zh-CN" altLang="en-US"/>
              <a:pPr>
                <a:defRPr/>
              </a:pPr>
              <a:t>‹#›</a:t>
            </a:fld>
            <a:endParaRPr lang="en-US" altLang="zh-CN"/>
          </a:p>
        </p:txBody>
      </p:sp>
    </p:spTree>
    <p:extLst>
      <p:ext uri="{BB962C8B-B14F-4D97-AF65-F5344CB8AC3E}">
        <p14:creationId xmlns:p14="http://schemas.microsoft.com/office/powerpoint/2010/main" val="353184725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E5579D-0BF4-C949-8F7E-BAD81DCA59E7}" type="slidenum">
              <a:rPr lang="zh-CN" altLang="en-US"/>
              <a:pPr>
                <a:defRPr/>
              </a:pPr>
              <a:t>‹#›</a:t>
            </a:fld>
            <a:endParaRPr lang="en-US" altLang="zh-CN"/>
          </a:p>
        </p:txBody>
      </p:sp>
    </p:spTree>
    <p:extLst>
      <p:ext uri="{BB962C8B-B14F-4D97-AF65-F5344CB8AC3E}">
        <p14:creationId xmlns:p14="http://schemas.microsoft.com/office/powerpoint/2010/main" val="91851278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224789-83EF-3F44-92F0-9E4779B6E676}" type="slidenum">
              <a:rPr lang="zh-CN" altLang="en-US"/>
              <a:pPr>
                <a:defRPr/>
              </a:pPr>
              <a:t>‹#›</a:t>
            </a:fld>
            <a:endParaRPr lang="en-US" altLang="zh-CN"/>
          </a:p>
        </p:txBody>
      </p:sp>
    </p:spTree>
    <p:extLst>
      <p:ext uri="{BB962C8B-B14F-4D97-AF65-F5344CB8AC3E}">
        <p14:creationId xmlns:p14="http://schemas.microsoft.com/office/powerpoint/2010/main" val="321039254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382953-4D54-6D40-AC16-CC919A201B7A}" type="slidenum">
              <a:rPr lang="zh-CN" altLang="en-US"/>
              <a:pPr>
                <a:defRPr/>
              </a:pPr>
              <a:t>‹#›</a:t>
            </a:fld>
            <a:endParaRPr lang="en-US" altLang="zh-CN"/>
          </a:p>
        </p:txBody>
      </p:sp>
    </p:spTree>
    <p:extLst>
      <p:ext uri="{BB962C8B-B14F-4D97-AF65-F5344CB8AC3E}">
        <p14:creationId xmlns:p14="http://schemas.microsoft.com/office/powerpoint/2010/main" val="10665726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0E7B5E-F14F-3040-A72B-8F4E9B241DC8}" type="slidenum">
              <a:rPr lang="zh-CN" altLang="en-US"/>
              <a:pPr>
                <a:defRPr/>
              </a:pPr>
              <a:t>‹#›</a:t>
            </a:fld>
            <a:endParaRPr lang="en-US" altLang="zh-CN"/>
          </a:p>
        </p:txBody>
      </p:sp>
    </p:spTree>
    <p:extLst>
      <p:ext uri="{BB962C8B-B14F-4D97-AF65-F5344CB8AC3E}">
        <p14:creationId xmlns:p14="http://schemas.microsoft.com/office/powerpoint/2010/main" val="189232303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C555B9-E5CE-A347-AFF6-DE59DED7C00D}" type="slidenum">
              <a:rPr lang="zh-CN" altLang="en-US"/>
              <a:pPr>
                <a:defRPr/>
              </a:pPr>
              <a:t>‹#›</a:t>
            </a:fld>
            <a:endParaRPr lang="en-US" altLang="zh-CN"/>
          </a:p>
        </p:txBody>
      </p:sp>
    </p:spTree>
    <p:extLst>
      <p:ext uri="{BB962C8B-B14F-4D97-AF65-F5344CB8AC3E}">
        <p14:creationId xmlns:p14="http://schemas.microsoft.com/office/powerpoint/2010/main" val="160916443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F1B28-457C-994A-B80C-05E8CA32DCA8}" type="slidenum">
              <a:rPr lang="zh-CN" altLang="en-US"/>
              <a:pPr>
                <a:defRPr/>
              </a:pPr>
              <a:t>‹#›</a:t>
            </a:fld>
            <a:endParaRPr lang="en-US" altLang="zh-CN"/>
          </a:p>
        </p:txBody>
      </p:sp>
    </p:spTree>
    <p:extLst>
      <p:ext uri="{BB962C8B-B14F-4D97-AF65-F5344CB8AC3E}">
        <p14:creationId xmlns:p14="http://schemas.microsoft.com/office/powerpoint/2010/main" val="331848164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B9F1D-A748-FE40-BC00-9F5A75984CF8}" type="slidenum">
              <a:rPr lang="zh-CN" altLang="en-US"/>
              <a:pPr>
                <a:defRPr/>
              </a:pPr>
              <a:t>‹#›</a:t>
            </a:fld>
            <a:endParaRPr lang="en-US" altLang="zh-CN"/>
          </a:p>
        </p:txBody>
      </p:sp>
    </p:spTree>
    <p:extLst>
      <p:ext uri="{BB962C8B-B14F-4D97-AF65-F5344CB8AC3E}">
        <p14:creationId xmlns:p14="http://schemas.microsoft.com/office/powerpoint/2010/main" val="15812485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BD977-8DB7-3546-8462-15A24FC842C7}" type="slidenum">
              <a:rPr lang="zh-CN" altLang="en-US"/>
              <a:pPr>
                <a:defRPr/>
              </a:pPr>
              <a:t>‹#›</a:t>
            </a:fld>
            <a:endParaRPr lang="en-US" altLang="zh-CN"/>
          </a:p>
        </p:txBody>
      </p:sp>
    </p:spTree>
    <p:extLst>
      <p:ext uri="{BB962C8B-B14F-4D97-AF65-F5344CB8AC3E}">
        <p14:creationId xmlns:p14="http://schemas.microsoft.com/office/powerpoint/2010/main" val="152327970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0E731B-B305-0541-B175-9FC55B8E59DE}" type="slidenum">
              <a:rPr lang="zh-CN" altLang="en-US"/>
              <a:pPr>
                <a:defRPr/>
              </a:pPr>
              <a:t>‹#›</a:t>
            </a:fld>
            <a:endParaRPr lang="en-US" altLang="zh-CN"/>
          </a:p>
        </p:txBody>
      </p:sp>
    </p:spTree>
    <p:extLst>
      <p:ext uri="{BB962C8B-B14F-4D97-AF65-F5344CB8AC3E}">
        <p14:creationId xmlns:p14="http://schemas.microsoft.com/office/powerpoint/2010/main" val="299275276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smtClean="0">
                <a:solidFill>
                  <a:srgbClr val="1C1C1C"/>
                </a:solidFill>
                <a:latin typeface="Times New Roman" charset="0"/>
              </a:defRPr>
            </a:lvl1pPr>
          </a:lstStyle>
          <a:p>
            <a:pPr>
              <a:defRPr/>
            </a:pPr>
            <a:fld id="{C6111F7A-1057-0643-B2D1-1698AC59B68D}" type="slidenum">
              <a:rPr lang="zh-CN" altLang="en-US"/>
              <a:pPr>
                <a:defRPr/>
              </a:pPr>
              <a:t>‹#›</a:t>
            </a:fld>
            <a:endParaRPr lang="en-US" altLang="zh-CN"/>
          </a:p>
        </p:txBody>
      </p:sp>
    </p:spTree>
    <p:extLst>
      <p:ext uri="{BB962C8B-B14F-4D97-AF65-F5344CB8AC3E}">
        <p14:creationId xmlns:p14="http://schemas.microsoft.com/office/powerpoint/2010/main" val="1526240290"/>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74D9326A-1A67-9445-8C07-6ACCD783176C}" type="slidenum">
              <a:rPr lang="zh-CN" altLang="en-US"/>
              <a:pPr>
                <a:defRPr/>
              </a:pPr>
              <a:t>‹#›</a:t>
            </a:fld>
            <a:endParaRPr lang="en-US" altLang="zh-CN"/>
          </a:p>
        </p:txBody>
      </p:sp>
    </p:spTree>
    <p:extLst>
      <p:ext uri="{BB962C8B-B14F-4D97-AF65-F5344CB8AC3E}">
        <p14:creationId xmlns:p14="http://schemas.microsoft.com/office/powerpoint/2010/main" val="309459742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C6D603C7-ECCB-EB49-98EA-A682CE3BB815}" type="slidenum">
              <a:rPr lang="zh-CN" altLang="en-US"/>
              <a:pPr>
                <a:defRPr/>
              </a:pPr>
              <a:t>‹#›</a:t>
            </a:fld>
            <a:endParaRPr lang="en-US" altLang="zh-CN"/>
          </a:p>
        </p:txBody>
      </p:sp>
    </p:spTree>
    <p:extLst>
      <p:ext uri="{BB962C8B-B14F-4D97-AF65-F5344CB8AC3E}">
        <p14:creationId xmlns:p14="http://schemas.microsoft.com/office/powerpoint/2010/main" val="192527441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212F53BA-5E3F-9846-A13D-CA517297865A}" type="slidenum">
              <a:rPr lang="zh-CN" altLang="en-US"/>
              <a:pPr>
                <a:defRPr/>
              </a:pPr>
              <a:t>‹#›</a:t>
            </a:fld>
            <a:endParaRPr lang="en-US" altLang="zh-CN"/>
          </a:p>
        </p:txBody>
      </p:sp>
    </p:spTree>
    <p:extLst>
      <p:ext uri="{BB962C8B-B14F-4D97-AF65-F5344CB8AC3E}">
        <p14:creationId xmlns:p14="http://schemas.microsoft.com/office/powerpoint/2010/main" val="1789822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smtClean="0">
                <a:latin typeface="Times New Roman" charset="0"/>
              </a:defRPr>
            </a:lvl1pPr>
          </a:lstStyle>
          <a:p>
            <a:pPr>
              <a:defRPr/>
            </a:pPr>
            <a:fld id="{283DED9F-DC54-9144-952C-CDEBE0FE7091}" type="slidenum">
              <a:rPr lang="zh-CN" altLang="en-US"/>
              <a:pPr>
                <a:defRPr/>
              </a:pPr>
              <a:t>‹#›</a:t>
            </a:fld>
            <a:endParaRPr lang="en-US" altLang="zh-CN"/>
          </a:p>
        </p:txBody>
      </p:sp>
    </p:spTree>
    <p:extLst>
      <p:ext uri="{BB962C8B-B14F-4D97-AF65-F5344CB8AC3E}">
        <p14:creationId xmlns:p14="http://schemas.microsoft.com/office/powerpoint/2010/main" val="18338036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smtClean="0">
                <a:latin typeface="Times New Roman" charset="0"/>
              </a:defRPr>
            </a:lvl1pPr>
          </a:lstStyle>
          <a:p>
            <a:pPr>
              <a:defRPr/>
            </a:pPr>
            <a:fld id="{AD408479-801D-FD44-AF15-DAABD4591FA6}" type="slidenum">
              <a:rPr lang="zh-CN" altLang="en-US"/>
              <a:pPr>
                <a:defRPr/>
              </a:pPr>
              <a:t>‹#›</a:t>
            </a:fld>
            <a:endParaRPr lang="en-US" altLang="zh-CN"/>
          </a:p>
        </p:txBody>
      </p:sp>
    </p:spTree>
    <p:extLst>
      <p:ext uri="{BB962C8B-B14F-4D97-AF65-F5344CB8AC3E}">
        <p14:creationId xmlns:p14="http://schemas.microsoft.com/office/powerpoint/2010/main" val="396135322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smtClean="0">
                <a:latin typeface="Times New Roman" charset="0"/>
              </a:defRPr>
            </a:lvl1pPr>
          </a:lstStyle>
          <a:p>
            <a:pPr>
              <a:defRPr/>
            </a:pPr>
            <a:fld id="{65859C79-3D1B-764A-8D9C-709ACFDCD6BF}" type="slidenum">
              <a:rPr lang="zh-CN" altLang="en-US"/>
              <a:pPr>
                <a:defRPr/>
              </a:pPr>
              <a:t>‹#›</a:t>
            </a:fld>
            <a:endParaRPr lang="en-US" altLang="zh-CN"/>
          </a:p>
        </p:txBody>
      </p:sp>
    </p:spTree>
    <p:extLst>
      <p:ext uri="{BB962C8B-B14F-4D97-AF65-F5344CB8AC3E}">
        <p14:creationId xmlns:p14="http://schemas.microsoft.com/office/powerpoint/2010/main" val="240280978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8A0053A5-ADA7-C640-BF49-BF244E068B0D}" type="slidenum">
              <a:rPr lang="zh-CN" altLang="en-US"/>
              <a:pPr>
                <a:defRPr/>
              </a:pPr>
              <a:t>‹#›</a:t>
            </a:fld>
            <a:endParaRPr lang="en-US" altLang="zh-CN"/>
          </a:p>
        </p:txBody>
      </p:sp>
    </p:spTree>
    <p:extLst>
      <p:ext uri="{BB962C8B-B14F-4D97-AF65-F5344CB8AC3E}">
        <p14:creationId xmlns:p14="http://schemas.microsoft.com/office/powerpoint/2010/main" val="248455304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A38EF377-A817-CB4C-852A-E5A4AA59B437}" type="slidenum">
              <a:rPr lang="zh-CN" altLang="en-US"/>
              <a:pPr>
                <a:defRPr/>
              </a:pPr>
              <a:t>‹#›</a:t>
            </a:fld>
            <a:endParaRPr lang="en-US" altLang="zh-CN"/>
          </a:p>
        </p:txBody>
      </p:sp>
    </p:spTree>
    <p:extLst>
      <p:ext uri="{BB962C8B-B14F-4D97-AF65-F5344CB8AC3E}">
        <p14:creationId xmlns:p14="http://schemas.microsoft.com/office/powerpoint/2010/main" val="289173322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2EF94A25-62E2-F543-8CD9-E975F442A06E}" type="slidenum">
              <a:rPr lang="zh-CN" altLang="en-US"/>
              <a:pPr>
                <a:defRPr/>
              </a:pPr>
              <a:t>‹#›</a:t>
            </a:fld>
            <a:endParaRPr lang="en-US" altLang="zh-CN"/>
          </a:p>
        </p:txBody>
      </p:sp>
    </p:spTree>
    <p:extLst>
      <p:ext uri="{BB962C8B-B14F-4D97-AF65-F5344CB8AC3E}">
        <p14:creationId xmlns:p14="http://schemas.microsoft.com/office/powerpoint/2010/main" val="47406227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585A0169-EF02-F84D-9678-C408380030A1}" type="slidenum">
              <a:rPr lang="zh-CN" altLang="en-US"/>
              <a:pPr>
                <a:defRPr/>
              </a:pPr>
              <a:t>‹#›</a:t>
            </a:fld>
            <a:endParaRPr lang="en-US" altLang="zh-CN"/>
          </a:p>
        </p:txBody>
      </p:sp>
    </p:spTree>
    <p:extLst>
      <p:ext uri="{BB962C8B-B14F-4D97-AF65-F5344CB8AC3E}">
        <p14:creationId xmlns:p14="http://schemas.microsoft.com/office/powerpoint/2010/main" val="134459429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B42B6FEC-2145-324C-900E-125A2D9C6771}" type="slidenum">
              <a:rPr lang="zh-CN" altLang="en-US"/>
              <a:pPr>
                <a:defRPr/>
              </a:pPr>
              <a:t>‹#›</a:t>
            </a:fld>
            <a:endParaRPr lang="en-US" altLang="zh-CN"/>
          </a:p>
        </p:txBody>
      </p:sp>
    </p:spTree>
    <p:extLst>
      <p:ext uri="{BB962C8B-B14F-4D97-AF65-F5344CB8AC3E}">
        <p14:creationId xmlns:p14="http://schemas.microsoft.com/office/powerpoint/2010/main" val="3662906400"/>
      </p:ext>
    </p:extLst>
  </p:cSld>
  <p:clrMapOvr>
    <a:masterClrMapping/>
  </p:clrMapOvr>
  <p:transition>
    <p:random/>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4A13B65-8573-5643-9DD2-D3BE6628D78E}" type="slidenum">
              <a:rPr lang="zh-CN" altLang="en-US"/>
              <a:pPr>
                <a:defRPr/>
              </a:pPr>
              <a:t>‹#›</a:t>
            </a:fld>
            <a:endParaRPr lang="en-US" altLang="zh-CN"/>
          </a:p>
        </p:txBody>
      </p:sp>
    </p:spTree>
    <p:extLst>
      <p:ext uri="{BB962C8B-B14F-4D97-AF65-F5344CB8AC3E}">
        <p14:creationId xmlns:p14="http://schemas.microsoft.com/office/powerpoint/2010/main" val="2006052043"/>
      </p:ext>
    </p:extLst>
  </p:cSld>
  <p:clrMapOvr>
    <a:masterClrMapping/>
  </p:clrMapOvr>
  <p:transition>
    <p:random/>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333D913-E707-2D4F-BB78-05E53B81045D}" type="slidenum">
              <a:rPr lang="zh-CN" altLang="en-US"/>
              <a:pPr>
                <a:defRPr/>
              </a:pPr>
              <a:t>‹#›</a:t>
            </a:fld>
            <a:endParaRPr lang="en-US" altLang="zh-CN"/>
          </a:p>
        </p:txBody>
      </p:sp>
    </p:spTree>
    <p:extLst>
      <p:ext uri="{BB962C8B-B14F-4D97-AF65-F5344CB8AC3E}">
        <p14:creationId xmlns:p14="http://schemas.microsoft.com/office/powerpoint/2010/main" val="2455593760"/>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649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B31B968-B6B9-954F-8AA3-116C251699D5}" type="slidenum">
              <a:rPr lang="zh-CN" altLang="en-US"/>
              <a:pPr>
                <a:defRPr/>
              </a:pPr>
              <a:t>‹#›</a:t>
            </a:fld>
            <a:endParaRPr lang="en-US" altLang="zh-CN"/>
          </a:p>
        </p:txBody>
      </p:sp>
    </p:spTree>
    <p:extLst>
      <p:ext uri="{BB962C8B-B14F-4D97-AF65-F5344CB8AC3E}">
        <p14:creationId xmlns:p14="http://schemas.microsoft.com/office/powerpoint/2010/main" val="562701063"/>
      </p:ext>
    </p:extLst>
  </p:cSld>
  <p:clrMapOvr>
    <a:masterClrMapping/>
  </p:clrMapOvr>
  <p:transition>
    <p:random/>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CE55436-83FE-AD40-B36F-5E7D4EA030A7}" type="slidenum">
              <a:rPr lang="zh-CN" altLang="en-US"/>
              <a:pPr>
                <a:defRPr/>
              </a:pPr>
              <a:t>‹#›</a:t>
            </a:fld>
            <a:endParaRPr lang="en-US" altLang="zh-CN"/>
          </a:p>
        </p:txBody>
      </p:sp>
    </p:spTree>
    <p:extLst>
      <p:ext uri="{BB962C8B-B14F-4D97-AF65-F5344CB8AC3E}">
        <p14:creationId xmlns:p14="http://schemas.microsoft.com/office/powerpoint/2010/main" val="2573700012"/>
      </p:ext>
    </p:extLst>
  </p:cSld>
  <p:clrMapOvr>
    <a:masterClrMapping/>
  </p:clrMapOvr>
  <p:transition>
    <p:random/>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0999BD5-6475-7642-A195-014122F2417D}" type="slidenum">
              <a:rPr lang="zh-CN" altLang="en-US"/>
              <a:pPr>
                <a:defRPr/>
              </a:pPr>
              <a:t>‹#›</a:t>
            </a:fld>
            <a:endParaRPr lang="en-US" altLang="zh-CN"/>
          </a:p>
        </p:txBody>
      </p:sp>
    </p:spTree>
    <p:extLst>
      <p:ext uri="{BB962C8B-B14F-4D97-AF65-F5344CB8AC3E}">
        <p14:creationId xmlns:p14="http://schemas.microsoft.com/office/powerpoint/2010/main" val="1860172345"/>
      </p:ext>
    </p:extLst>
  </p:cSld>
  <p:clrMapOvr>
    <a:masterClrMapping/>
  </p:clrMapOvr>
  <p:transition>
    <p:random/>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C91E50B-29D3-7740-8A04-0C148A4400CB}" type="slidenum">
              <a:rPr lang="zh-CN" altLang="en-US"/>
              <a:pPr>
                <a:defRPr/>
              </a:pPr>
              <a:t>‹#›</a:t>
            </a:fld>
            <a:endParaRPr lang="en-US" altLang="zh-CN"/>
          </a:p>
        </p:txBody>
      </p:sp>
    </p:spTree>
    <p:extLst>
      <p:ext uri="{BB962C8B-B14F-4D97-AF65-F5344CB8AC3E}">
        <p14:creationId xmlns:p14="http://schemas.microsoft.com/office/powerpoint/2010/main" val="431498656"/>
      </p:ext>
    </p:extLst>
  </p:cSld>
  <p:clrMapOvr>
    <a:masterClrMapping/>
  </p:clrMapOvr>
  <p:transition>
    <p:random/>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54A95D9-00D8-5443-A407-E4051E2A7088}" type="slidenum">
              <a:rPr lang="zh-CN" altLang="en-US"/>
              <a:pPr>
                <a:defRPr/>
              </a:pPr>
              <a:t>‹#›</a:t>
            </a:fld>
            <a:endParaRPr lang="en-US" altLang="zh-CN"/>
          </a:p>
        </p:txBody>
      </p:sp>
    </p:spTree>
    <p:extLst>
      <p:ext uri="{BB962C8B-B14F-4D97-AF65-F5344CB8AC3E}">
        <p14:creationId xmlns:p14="http://schemas.microsoft.com/office/powerpoint/2010/main" val="410404286"/>
      </p:ext>
    </p:extLst>
  </p:cSld>
  <p:clrMapOvr>
    <a:masterClrMapping/>
  </p:clrMapOvr>
  <p:transition>
    <p:random/>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17FAA72-98E1-4C4F-9C3E-6E9AB7E9B44A}" type="slidenum">
              <a:rPr lang="zh-CN" altLang="en-US"/>
              <a:pPr>
                <a:defRPr/>
              </a:pPr>
              <a:t>‹#›</a:t>
            </a:fld>
            <a:endParaRPr lang="en-US" altLang="zh-CN"/>
          </a:p>
        </p:txBody>
      </p:sp>
    </p:spTree>
    <p:extLst>
      <p:ext uri="{BB962C8B-B14F-4D97-AF65-F5344CB8AC3E}">
        <p14:creationId xmlns:p14="http://schemas.microsoft.com/office/powerpoint/2010/main" val="768927357"/>
      </p:ext>
    </p:extLst>
  </p:cSld>
  <p:clrMapOvr>
    <a:masterClrMapping/>
  </p:clrMapOvr>
  <p:transition>
    <p:random/>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8777651-9239-914B-BD5A-89932FDC259A}" type="slidenum">
              <a:rPr lang="zh-CN" altLang="en-US"/>
              <a:pPr>
                <a:defRPr/>
              </a:pPr>
              <a:t>‹#›</a:t>
            </a:fld>
            <a:endParaRPr lang="en-US" altLang="zh-CN"/>
          </a:p>
        </p:txBody>
      </p:sp>
    </p:spTree>
    <p:extLst>
      <p:ext uri="{BB962C8B-B14F-4D97-AF65-F5344CB8AC3E}">
        <p14:creationId xmlns:p14="http://schemas.microsoft.com/office/powerpoint/2010/main" val="2240278616"/>
      </p:ext>
    </p:extLst>
  </p:cSld>
  <p:clrMapOvr>
    <a:masterClrMapping/>
  </p:clrMapOvr>
  <p:transition>
    <p:random/>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CB50344-18BD-9448-946B-ECA2EA7BFAE8}" type="slidenum">
              <a:rPr lang="zh-CN" altLang="en-US"/>
              <a:pPr>
                <a:defRPr/>
              </a:pPr>
              <a:t>‹#›</a:t>
            </a:fld>
            <a:endParaRPr lang="en-US" altLang="zh-CN"/>
          </a:p>
        </p:txBody>
      </p:sp>
    </p:spTree>
    <p:extLst>
      <p:ext uri="{BB962C8B-B14F-4D97-AF65-F5344CB8AC3E}">
        <p14:creationId xmlns:p14="http://schemas.microsoft.com/office/powerpoint/2010/main" val="1474848731"/>
      </p:ext>
    </p:extLst>
  </p:cSld>
  <p:clrMapOvr>
    <a:masterClrMapping/>
  </p:clrMapOvr>
  <p:transition>
    <p:random/>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2C30DBA-2EC8-9E48-A107-1E33948BA23C}" type="slidenum">
              <a:rPr lang="zh-CN" altLang="en-US"/>
              <a:pPr>
                <a:defRPr/>
              </a:pPr>
              <a:t>‹#›</a:t>
            </a:fld>
            <a:endParaRPr lang="en-US" altLang="zh-CN"/>
          </a:p>
        </p:txBody>
      </p:sp>
    </p:spTree>
    <p:extLst>
      <p:ext uri="{BB962C8B-B14F-4D97-AF65-F5344CB8AC3E}">
        <p14:creationId xmlns:p14="http://schemas.microsoft.com/office/powerpoint/2010/main" val="965968256"/>
      </p:ext>
    </p:extLst>
  </p:cSld>
  <p:clrMapOvr>
    <a:masterClrMapping/>
  </p:clrMapOvr>
  <p:transition>
    <p:random/>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7A29F6E-B338-E143-9B83-8FAF8CF22927}" type="slidenum">
              <a:rPr lang="zh-CN" altLang="en-US"/>
              <a:pPr>
                <a:defRPr/>
              </a:pPr>
              <a:t>‹#›</a:t>
            </a:fld>
            <a:endParaRPr lang="en-US" altLang="zh-CN"/>
          </a:p>
        </p:txBody>
      </p:sp>
    </p:spTree>
    <p:extLst>
      <p:ext uri="{BB962C8B-B14F-4D97-AF65-F5344CB8AC3E}">
        <p14:creationId xmlns:p14="http://schemas.microsoft.com/office/powerpoint/2010/main" val="1590694457"/>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FFA3DBD-10D2-EF4D-B160-2B8FDFC8D743}" type="slidenum">
              <a:rPr lang="zh-CN" altLang="en-US"/>
              <a:pPr>
                <a:defRPr/>
              </a:pPr>
              <a:t>‹#›</a:t>
            </a:fld>
            <a:endParaRPr lang="en-US" altLang="zh-CN"/>
          </a:p>
        </p:txBody>
      </p:sp>
    </p:spTree>
    <p:extLst>
      <p:ext uri="{BB962C8B-B14F-4D97-AF65-F5344CB8AC3E}">
        <p14:creationId xmlns:p14="http://schemas.microsoft.com/office/powerpoint/2010/main" val="3803432066"/>
      </p:ext>
    </p:extLst>
  </p:cSld>
  <p:clrMapOvr>
    <a:masterClrMapping/>
  </p:clrMapOvr>
  <p:transition>
    <p:random/>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DA1690C-0B50-D649-95D9-5E8DF39F3563}" type="slidenum">
              <a:rPr lang="zh-CN" altLang="en-US"/>
              <a:pPr>
                <a:defRPr/>
              </a:pPr>
              <a:t>‹#›</a:t>
            </a:fld>
            <a:endParaRPr lang="en-US" altLang="zh-CN"/>
          </a:p>
        </p:txBody>
      </p:sp>
    </p:spTree>
    <p:extLst>
      <p:ext uri="{BB962C8B-B14F-4D97-AF65-F5344CB8AC3E}">
        <p14:creationId xmlns:p14="http://schemas.microsoft.com/office/powerpoint/2010/main" val="382416967"/>
      </p:ext>
    </p:extLst>
  </p:cSld>
  <p:clrMapOvr>
    <a:masterClrMapping/>
  </p:clrMapOvr>
  <p:transition>
    <p:random/>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51C764AE-C7CB-2044-B736-98437898EA02}" type="slidenum">
              <a:rPr lang="zh-CN" altLang="en-US"/>
              <a:pPr>
                <a:defRPr/>
              </a:pPr>
              <a:t>‹#›</a:t>
            </a:fld>
            <a:endParaRPr lang="en-US" altLang="zh-CN"/>
          </a:p>
        </p:txBody>
      </p:sp>
    </p:spTree>
    <p:extLst>
      <p:ext uri="{BB962C8B-B14F-4D97-AF65-F5344CB8AC3E}">
        <p14:creationId xmlns:p14="http://schemas.microsoft.com/office/powerpoint/2010/main" val="1925601062"/>
      </p:ext>
    </p:extLst>
  </p:cSld>
  <p:clrMapOvr>
    <a:masterClrMapping/>
  </p:clrMapOvr>
  <p:transition>
    <p:random/>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9F113F96-57ED-E342-945E-3B4262985147}" type="slidenum">
              <a:rPr lang="zh-CN" altLang="en-US"/>
              <a:pPr>
                <a:defRPr/>
              </a:pPr>
              <a:t>‹#›</a:t>
            </a:fld>
            <a:endParaRPr lang="en-US" altLang="zh-CN"/>
          </a:p>
        </p:txBody>
      </p:sp>
    </p:spTree>
    <p:extLst>
      <p:ext uri="{BB962C8B-B14F-4D97-AF65-F5344CB8AC3E}">
        <p14:creationId xmlns:p14="http://schemas.microsoft.com/office/powerpoint/2010/main" val="4247583624"/>
      </p:ext>
    </p:extLst>
  </p:cSld>
  <p:clrMapOvr>
    <a:masterClrMapping/>
  </p:clrMapOvr>
  <p:transition>
    <p:random/>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FEF1858E-2BAE-AE4D-B0E5-C50BF2E1ED10}" type="slidenum">
              <a:rPr lang="zh-CN" altLang="en-US"/>
              <a:pPr>
                <a:defRPr/>
              </a:pPr>
              <a:t>‹#›</a:t>
            </a:fld>
            <a:endParaRPr lang="en-US" altLang="zh-CN"/>
          </a:p>
        </p:txBody>
      </p:sp>
    </p:spTree>
    <p:extLst>
      <p:ext uri="{BB962C8B-B14F-4D97-AF65-F5344CB8AC3E}">
        <p14:creationId xmlns:p14="http://schemas.microsoft.com/office/powerpoint/2010/main" val="3037434980"/>
      </p:ext>
    </p:extLst>
  </p:cSld>
  <p:clrMapOvr>
    <a:masterClrMapping/>
  </p:clrMapOvr>
  <p:transition>
    <p:random/>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CED5DE5-5B1F-3F4E-B9D0-E18BC26A7242}" type="slidenum">
              <a:rPr lang="zh-CN" altLang="en-US"/>
              <a:pPr>
                <a:defRPr/>
              </a:pPr>
              <a:t>‹#›</a:t>
            </a:fld>
            <a:endParaRPr lang="en-US" altLang="zh-CN"/>
          </a:p>
        </p:txBody>
      </p:sp>
    </p:spTree>
    <p:extLst>
      <p:ext uri="{BB962C8B-B14F-4D97-AF65-F5344CB8AC3E}">
        <p14:creationId xmlns:p14="http://schemas.microsoft.com/office/powerpoint/2010/main" val="2096621465"/>
      </p:ext>
    </p:extLst>
  </p:cSld>
  <p:clrMapOvr>
    <a:masterClrMapping/>
  </p:clrMapOvr>
  <p:transition>
    <p:random/>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00D4EBE-4C6A-B647-94DA-28113EBCCDBF}" type="slidenum">
              <a:rPr lang="zh-CN" altLang="en-US"/>
              <a:pPr>
                <a:defRPr/>
              </a:pPr>
              <a:t>‹#›</a:t>
            </a:fld>
            <a:endParaRPr lang="en-US" altLang="zh-CN"/>
          </a:p>
        </p:txBody>
      </p:sp>
    </p:spTree>
    <p:extLst>
      <p:ext uri="{BB962C8B-B14F-4D97-AF65-F5344CB8AC3E}">
        <p14:creationId xmlns:p14="http://schemas.microsoft.com/office/powerpoint/2010/main" val="3703440409"/>
      </p:ext>
    </p:extLst>
  </p:cSld>
  <p:clrMapOvr>
    <a:masterClrMapping/>
  </p:clrMapOvr>
  <p:transition>
    <p:random/>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D27539-C684-4F46-8E57-E0F64F46F76F}" type="slidenum">
              <a:rPr lang="zh-CN" altLang="en-US"/>
              <a:pPr>
                <a:defRPr/>
              </a:pPr>
              <a:t>‹#›</a:t>
            </a:fld>
            <a:endParaRPr lang="en-US" altLang="zh-CN"/>
          </a:p>
        </p:txBody>
      </p:sp>
    </p:spTree>
    <p:extLst>
      <p:ext uri="{BB962C8B-B14F-4D97-AF65-F5344CB8AC3E}">
        <p14:creationId xmlns:p14="http://schemas.microsoft.com/office/powerpoint/2010/main" val="1557021561"/>
      </p:ext>
    </p:extLst>
  </p:cSld>
  <p:clrMapOvr>
    <a:masterClrMapping/>
  </p:clrMapOvr>
  <p:transition>
    <p:random/>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6ADA63-B3C8-6C4B-A9AF-AE92E988ADAB}" type="slidenum">
              <a:rPr lang="zh-CN" altLang="en-US"/>
              <a:pPr>
                <a:defRPr/>
              </a:pPr>
              <a:t>‹#›</a:t>
            </a:fld>
            <a:endParaRPr lang="en-US" altLang="zh-CN"/>
          </a:p>
        </p:txBody>
      </p:sp>
    </p:spTree>
    <p:extLst>
      <p:ext uri="{BB962C8B-B14F-4D97-AF65-F5344CB8AC3E}">
        <p14:creationId xmlns:p14="http://schemas.microsoft.com/office/powerpoint/2010/main" val="132127675"/>
      </p:ext>
    </p:extLst>
  </p:cSld>
  <p:clrMapOvr>
    <a:masterClrMapping/>
  </p:clrMapOvr>
  <p:transition>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7314554"/>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9645182"/>
      </p:ext>
    </p:extLst>
  </p:cSld>
  <p:clrMapOvr>
    <a:masterClrMapping/>
  </p:clrMapOvr>
  <p:transition>
    <p:random/>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1656202"/>
      </p:ext>
    </p:extLst>
  </p:cSld>
  <p:clrMapOvr>
    <a:masterClrMapping/>
  </p:clrMapOvr>
  <p:transition>
    <p:random/>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0171082"/>
      </p:ext>
    </p:extLst>
  </p:cSld>
  <p:clrMapOvr>
    <a:masterClrMapping/>
  </p:clrMapOvr>
  <p:transition>
    <p:random/>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8621401"/>
      </p:ext>
    </p:extLst>
  </p:cSld>
  <p:clrMapOvr>
    <a:masterClrMapping/>
  </p:clrMapOvr>
  <p:transition>
    <p:random/>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420197"/>
      </p:ext>
    </p:extLst>
  </p:cSld>
  <p:clrMapOvr>
    <a:masterClrMapping/>
  </p:clrMapOvr>
  <p:transition>
    <p:random/>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2026633"/>
      </p:ext>
    </p:extLst>
  </p:cSld>
  <p:clrMapOvr>
    <a:masterClrMapping/>
  </p:clrMapOvr>
  <p:transition>
    <p:random/>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466448"/>
      </p:ext>
    </p:extLst>
  </p:cSld>
  <p:clrMapOvr>
    <a:masterClrMapping/>
  </p:clrMapOvr>
  <p:transition>
    <p:random/>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9229380"/>
      </p:ext>
    </p:extLst>
  </p:cSld>
  <p:clrMapOvr>
    <a:masterClrMapping/>
  </p:clrMapOvr>
  <p:transition>
    <p:random/>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1454806"/>
      </p:ext>
    </p:extLst>
  </p:cSld>
  <p:clrMapOvr>
    <a:masterClrMapping/>
  </p:clrMapOvr>
  <p:transition>
    <p:random/>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230284"/>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1170377"/>
      </p:ext>
    </p:extLst>
  </p:cSld>
  <p:clrMapOvr>
    <a:masterClrMapping/>
  </p:clrMapOvr>
  <p:transition>
    <p:random/>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2392520"/>
      </p:ext>
    </p:extLst>
  </p:cSld>
  <p:clrMapOvr>
    <a:masterClrMapping/>
  </p:clrMapOvr>
  <p:transition>
    <p:random/>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1595523"/>
      </p:ext>
    </p:extLst>
  </p:cSld>
  <p:clrMapOvr>
    <a:masterClrMapping/>
  </p:clrMapOvr>
  <p:transition>
    <p:random/>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5898903"/>
      </p:ext>
    </p:extLst>
  </p:cSld>
  <p:clrMapOvr>
    <a:masterClrMapping/>
  </p:clrMapOvr>
  <p:transition>
    <p:random/>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979979"/>
      </p:ext>
    </p:extLst>
  </p:cSld>
  <p:clrMapOvr>
    <a:masterClrMapping/>
  </p:clrMapOvr>
  <p:transition>
    <p:random/>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004970"/>
      </p:ext>
    </p:extLst>
  </p:cSld>
  <p:clrMapOvr>
    <a:masterClrMapping/>
  </p:clrMapOvr>
  <p:transition>
    <p:random/>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667860"/>
      </p:ext>
    </p:extLst>
  </p:cSld>
  <p:clrMapOvr>
    <a:masterClrMapping/>
  </p:clrMapOvr>
  <p:transition>
    <p:random/>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4739972"/>
      </p:ext>
    </p:extLst>
  </p:cSld>
  <p:clrMapOvr>
    <a:masterClrMapping/>
  </p:clrMapOvr>
  <p:transition>
    <p:random/>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358635"/>
      </p:ext>
    </p:extLst>
  </p:cSld>
  <p:clrMapOvr>
    <a:masterClrMapping/>
  </p:clrMapOvr>
  <p:transition>
    <p:random/>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988458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153281"/>
      </p:ext>
    </p:extLst>
  </p:cSld>
  <p:clrMapOvr>
    <a:masterClrMapping/>
  </p:clrMapOvr>
  <p:transition>
    <p:random/>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a:extLst/>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A2C2102B-F362-A54C-B0F7-563C2D859B5D}" type="slidenum">
              <a:rPr lang="zh-CN" altLang="en-US"/>
              <a:pPr>
                <a:defRPr/>
              </a:pPr>
              <a:t>‹#›</a:t>
            </a:fld>
            <a:endParaRPr lang="en-US" altLang="zh-CN"/>
          </a:p>
        </p:txBody>
      </p:sp>
    </p:spTree>
    <p:extLst>
      <p:ext uri="{BB962C8B-B14F-4D97-AF65-F5344CB8AC3E}">
        <p14:creationId xmlns:p14="http://schemas.microsoft.com/office/powerpoint/2010/main" val="786949936"/>
      </p:ext>
    </p:extLst>
  </p:cSld>
  <p:clrMapOvr>
    <a:masterClrMapping/>
  </p:clrMapOvr>
  <p:transition>
    <p:random/>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E7CBDE81-77EB-3C45-B22D-69A835620702}" type="slidenum">
              <a:rPr lang="zh-CN" altLang="en-US"/>
              <a:pPr>
                <a:defRPr/>
              </a:pPr>
              <a:t>‹#›</a:t>
            </a:fld>
            <a:endParaRPr lang="en-US" altLang="zh-CN"/>
          </a:p>
        </p:txBody>
      </p:sp>
    </p:spTree>
    <p:extLst>
      <p:ext uri="{BB962C8B-B14F-4D97-AF65-F5344CB8AC3E}">
        <p14:creationId xmlns:p14="http://schemas.microsoft.com/office/powerpoint/2010/main" val="3142943847"/>
      </p:ext>
    </p:extLst>
  </p:cSld>
  <p:clrMapOvr>
    <a:masterClrMapping/>
  </p:clrMapOvr>
  <p:transition>
    <p:random/>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366D55A-CBF2-8A46-BDAD-042B5DF46EC9}" type="slidenum">
              <a:rPr lang="zh-CN" altLang="en-US"/>
              <a:pPr>
                <a:defRPr/>
              </a:pPr>
              <a:t>‹#›</a:t>
            </a:fld>
            <a:endParaRPr lang="en-US" altLang="zh-CN"/>
          </a:p>
        </p:txBody>
      </p:sp>
    </p:spTree>
    <p:extLst>
      <p:ext uri="{BB962C8B-B14F-4D97-AF65-F5344CB8AC3E}">
        <p14:creationId xmlns:p14="http://schemas.microsoft.com/office/powerpoint/2010/main" val="3299267451"/>
      </p:ext>
    </p:extLst>
  </p:cSld>
  <p:clrMapOvr>
    <a:masterClrMapping/>
  </p:clrMapOvr>
  <p:transition>
    <p:random/>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21AEB95E-77CB-2D4A-B1B1-55067CBA36E2}" type="slidenum">
              <a:rPr lang="zh-CN" altLang="en-US"/>
              <a:pPr>
                <a:defRPr/>
              </a:pPr>
              <a:t>‹#›</a:t>
            </a:fld>
            <a:endParaRPr lang="en-US" altLang="zh-CN"/>
          </a:p>
        </p:txBody>
      </p:sp>
    </p:spTree>
    <p:extLst>
      <p:ext uri="{BB962C8B-B14F-4D97-AF65-F5344CB8AC3E}">
        <p14:creationId xmlns:p14="http://schemas.microsoft.com/office/powerpoint/2010/main" val="3553694654"/>
      </p:ext>
    </p:extLst>
  </p:cSld>
  <p:clrMapOvr>
    <a:masterClrMapping/>
  </p:clrMapOvr>
  <p:transition>
    <p:random/>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AF0365D2-00F5-784E-A165-DECD37638BDE}" type="slidenum">
              <a:rPr lang="zh-CN" altLang="en-US"/>
              <a:pPr>
                <a:defRPr/>
              </a:pPr>
              <a:t>‹#›</a:t>
            </a:fld>
            <a:endParaRPr lang="en-US" altLang="zh-CN"/>
          </a:p>
        </p:txBody>
      </p:sp>
    </p:spTree>
    <p:extLst>
      <p:ext uri="{BB962C8B-B14F-4D97-AF65-F5344CB8AC3E}">
        <p14:creationId xmlns:p14="http://schemas.microsoft.com/office/powerpoint/2010/main" val="2532319876"/>
      </p:ext>
    </p:extLst>
  </p:cSld>
  <p:clrMapOvr>
    <a:masterClrMapping/>
  </p:clrMapOvr>
  <p:transition>
    <p:random/>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3C9D50F6-256D-C347-9E2A-09E54395422C}" type="slidenum">
              <a:rPr lang="zh-CN" altLang="en-US"/>
              <a:pPr>
                <a:defRPr/>
              </a:pPr>
              <a:t>‹#›</a:t>
            </a:fld>
            <a:endParaRPr lang="en-US" altLang="zh-CN"/>
          </a:p>
        </p:txBody>
      </p:sp>
    </p:spTree>
    <p:extLst>
      <p:ext uri="{BB962C8B-B14F-4D97-AF65-F5344CB8AC3E}">
        <p14:creationId xmlns:p14="http://schemas.microsoft.com/office/powerpoint/2010/main" val="2951014838"/>
      </p:ext>
    </p:extLst>
  </p:cSld>
  <p:clrMapOvr>
    <a:masterClrMapping/>
  </p:clrMapOvr>
  <p:transition>
    <p:random/>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1310B72F-923E-0044-808A-7BFAC75D4EB5}" type="slidenum">
              <a:rPr lang="zh-CN" altLang="en-US"/>
              <a:pPr>
                <a:defRPr/>
              </a:pPr>
              <a:t>‹#›</a:t>
            </a:fld>
            <a:endParaRPr lang="en-US" altLang="zh-CN"/>
          </a:p>
        </p:txBody>
      </p:sp>
    </p:spTree>
    <p:extLst>
      <p:ext uri="{BB962C8B-B14F-4D97-AF65-F5344CB8AC3E}">
        <p14:creationId xmlns:p14="http://schemas.microsoft.com/office/powerpoint/2010/main" val="3822022141"/>
      </p:ext>
    </p:extLst>
  </p:cSld>
  <p:clrMapOvr>
    <a:masterClrMapping/>
  </p:clrMapOvr>
  <p:transition>
    <p:random/>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89006AD4-41E4-6D4B-8916-8D08569BAE04}" type="slidenum">
              <a:rPr lang="zh-CN" altLang="en-US"/>
              <a:pPr>
                <a:defRPr/>
              </a:pPr>
              <a:t>‹#›</a:t>
            </a:fld>
            <a:endParaRPr lang="en-US" altLang="zh-CN"/>
          </a:p>
        </p:txBody>
      </p:sp>
    </p:spTree>
    <p:extLst>
      <p:ext uri="{BB962C8B-B14F-4D97-AF65-F5344CB8AC3E}">
        <p14:creationId xmlns:p14="http://schemas.microsoft.com/office/powerpoint/2010/main" val="3540911713"/>
      </p:ext>
    </p:extLst>
  </p:cSld>
  <p:clrMapOvr>
    <a:masterClrMapping/>
  </p:clrMapOvr>
  <p:transition>
    <p:random/>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1377DEC-CB80-E342-A74E-92A6573F3D1D}" type="slidenum">
              <a:rPr lang="zh-CN" altLang="en-US"/>
              <a:pPr>
                <a:defRPr/>
              </a:pPr>
              <a:t>‹#›</a:t>
            </a:fld>
            <a:endParaRPr lang="en-US" altLang="zh-CN"/>
          </a:p>
        </p:txBody>
      </p:sp>
    </p:spTree>
    <p:extLst>
      <p:ext uri="{BB962C8B-B14F-4D97-AF65-F5344CB8AC3E}">
        <p14:creationId xmlns:p14="http://schemas.microsoft.com/office/powerpoint/2010/main" val="2659455550"/>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C7513D8-E398-4246-9339-0EABC416517C}" type="slidenum">
              <a:rPr lang="zh-CN" altLang="en-US"/>
              <a:pPr>
                <a:defRPr/>
              </a:pPr>
              <a:t>‹#›</a:t>
            </a:fld>
            <a:endParaRPr lang="en-US" altLang="zh-CN"/>
          </a:p>
        </p:txBody>
      </p:sp>
    </p:spTree>
    <p:extLst>
      <p:ext uri="{BB962C8B-B14F-4D97-AF65-F5344CB8AC3E}">
        <p14:creationId xmlns:p14="http://schemas.microsoft.com/office/powerpoint/2010/main" val="682366121"/>
      </p:ext>
    </p:extLst>
  </p:cSld>
  <p:clrMapOvr>
    <a:masterClrMapping/>
  </p:clrMapOvr>
  <p:transition>
    <p:random/>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6CF8A29-5B94-114E-89FC-2811D6585D29}" type="slidenum">
              <a:rPr lang="zh-CN" altLang="en-US"/>
              <a:pPr>
                <a:defRPr/>
              </a:pPr>
              <a:t>‹#›</a:t>
            </a:fld>
            <a:endParaRPr lang="en-US" altLang="zh-CN"/>
          </a:p>
        </p:txBody>
      </p:sp>
    </p:spTree>
    <p:extLst>
      <p:ext uri="{BB962C8B-B14F-4D97-AF65-F5344CB8AC3E}">
        <p14:creationId xmlns:p14="http://schemas.microsoft.com/office/powerpoint/2010/main" val="4173098029"/>
      </p:ext>
    </p:extLst>
  </p:cSld>
  <p:clrMapOvr>
    <a:masterClrMapping/>
  </p:clrMapOvr>
  <p:transition>
    <p:random/>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a:ex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3DEDE198-75F4-D240-84F3-451BFF7EA5C9}" type="slidenum">
              <a:rPr lang="zh-CN" altLang="en-US"/>
              <a:pPr>
                <a:defRPr/>
              </a:pPr>
              <a:t>‹#›</a:t>
            </a:fld>
            <a:endParaRPr lang="en-US" altLang="zh-CN"/>
          </a:p>
        </p:txBody>
      </p:sp>
    </p:spTree>
    <p:extLst>
      <p:ext uri="{BB962C8B-B14F-4D97-AF65-F5344CB8AC3E}">
        <p14:creationId xmlns:p14="http://schemas.microsoft.com/office/powerpoint/2010/main" val="131834144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10A2C-4C12-2D47-83FD-68C89CD163FB}" type="slidenum">
              <a:rPr lang="zh-CN" altLang="en-US"/>
              <a:pPr>
                <a:defRPr/>
              </a:pPr>
              <a:t>‹#›</a:t>
            </a:fld>
            <a:endParaRPr lang="en-US" altLang="zh-CN"/>
          </a:p>
        </p:txBody>
      </p:sp>
    </p:spTree>
    <p:extLst>
      <p:ext uri="{BB962C8B-B14F-4D97-AF65-F5344CB8AC3E}">
        <p14:creationId xmlns:p14="http://schemas.microsoft.com/office/powerpoint/2010/main" val="1839191969"/>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111AF7-A734-D74A-AE57-2D631874D378}" type="slidenum">
              <a:rPr lang="zh-CN" altLang="en-US"/>
              <a:pPr>
                <a:defRPr/>
              </a:pPr>
              <a:t>‹#›</a:t>
            </a:fld>
            <a:endParaRPr lang="en-US" altLang="zh-CN"/>
          </a:p>
        </p:txBody>
      </p:sp>
    </p:spTree>
    <p:extLst>
      <p:ext uri="{BB962C8B-B14F-4D97-AF65-F5344CB8AC3E}">
        <p14:creationId xmlns:p14="http://schemas.microsoft.com/office/powerpoint/2010/main" val="104823353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3FBFC6-ABD4-3D4E-B289-6097C0D79133}" type="slidenum">
              <a:rPr lang="zh-CN" altLang="en-US"/>
              <a:pPr>
                <a:defRPr/>
              </a:pPr>
              <a:t>‹#›</a:t>
            </a:fld>
            <a:endParaRPr lang="en-US" altLang="zh-CN"/>
          </a:p>
        </p:txBody>
      </p:sp>
    </p:spTree>
    <p:extLst>
      <p:ext uri="{BB962C8B-B14F-4D97-AF65-F5344CB8AC3E}">
        <p14:creationId xmlns:p14="http://schemas.microsoft.com/office/powerpoint/2010/main" val="325373830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52F903-754B-AD42-B1F8-BF8CE1CACD24}" type="slidenum">
              <a:rPr lang="zh-CN" altLang="en-US"/>
              <a:pPr>
                <a:defRPr/>
              </a:pPr>
              <a:t>‹#›</a:t>
            </a:fld>
            <a:endParaRPr lang="en-US" altLang="zh-CN"/>
          </a:p>
        </p:txBody>
      </p:sp>
    </p:spTree>
    <p:extLst>
      <p:ext uri="{BB962C8B-B14F-4D97-AF65-F5344CB8AC3E}">
        <p14:creationId xmlns:p14="http://schemas.microsoft.com/office/powerpoint/2010/main" val="2544824205"/>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490A3-84B0-DB43-9CA9-08051857FE9E}" type="slidenum">
              <a:rPr lang="zh-CN" altLang="en-US"/>
              <a:pPr>
                <a:defRPr/>
              </a:pPr>
              <a:t>‹#›</a:t>
            </a:fld>
            <a:endParaRPr lang="en-US" altLang="zh-CN"/>
          </a:p>
        </p:txBody>
      </p:sp>
    </p:spTree>
    <p:extLst>
      <p:ext uri="{BB962C8B-B14F-4D97-AF65-F5344CB8AC3E}">
        <p14:creationId xmlns:p14="http://schemas.microsoft.com/office/powerpoint/2010/main" val="50268385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3D31B6-CB73-9145-AB40-574724148A3F}" type="slidenum">
              <a:rPr lang="zh-CN" altLang="en-US"/>
              <a:pPr>
                <a:defRPr/>
              </a:pPr>
              <a:t>‹#›</a:t>
            </a:fld>
            <a:endParaRPr lang="en-US" altLang="zh-CN"/>
          </a:p>
        </p:txBody>
      </p:sp>
    </p:spTree>
    <p:extLst>
      <p:ext uri="{BB962C8B-B14F-4D97-AF65-F5344CB8AC3E}">
        <p14:creationId xmlns:p14="http://schemas.microsoft.com/office/powerpoint/2010/main" val="3889389590"/>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832857-3BB7-A440-8D65-74BA655B8990}" type="slidenum">
              <a:rPr lang="zh-CN" altLang="en-US"/>
              <a:pPr>
                <a:defRPr/>
              </a:pPr>
              <a:t>‹#›</a:t>
            </a:fld>
            <a:endParaRPr lang="en-US" altLang="zh-CN"/>
          </a:p>
        </p:txBody>
      </p:sp>
    </p:spTree>
    <p:extLst>
      <p:ext uri="{BB962C8B-B14F-4D97-AF65-F5344CB8AC3E}">
        <p14:creationId xmlns:p14="http://schemas.microsoft.com/office/powerpoint/2010/main" val="25863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08B1A8-974B-B04A-94EE-DB7E155CA9E5}" type="slidenum">
              <a:rPr lang="zh-CN" altLang="en-US"/>
              <a:pPr>
                <a:defRPr/>
              </a:pPr>
              <a:t>‹#›</a:t>
            </a:fld>
            <a:endParaRPr lang="en-US" altLang="zh-CN"/>
          </a:p>
        </p:txBody>
      </p:sp>
    </p:spTree>
    <p:extLst>
      <p:ext uri="{BB962C8B-B14F-4D97-AF65-F5344CB8AC3E}">
        <p14:creationId xmlns:p14="http://schemas.microsoft.com/office/powerpoint/2010/main" val="1325550618"/>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46E34E-3896-8F46-8771-643C045FD1D8}" type="slidenum">
              <a:rPr lang="zh-CN" altLang="en-US"/>
              <a:pPr>
                <a:defRPr/>
              </a:pPr>
              <a:t>‹#›</a:t>
            </a:fld>
            <a:endParaRPr lang="en-US" altLang="zh-CN"/>
          </a:p>
        </p:txBody>
      </p:sp>
    </p:spTree>
    <p:extLst>
      <p:ext uri="{BB962C8B-B14F-4D97-AF65-F5344CB8AC3E}">
        <p14:creationId xmlns:p14="http://schemas.microsoft.com/office/powerpoint/2010/main" val="2151105436"/>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0BEE42-6BA2-6441-BCF2-5FD2FD8DBD2A}" type="slidenum">
              <a:rPr lang="zh-CN" altLang="en-US"/>
              <a:pPr>
                <a:defRPr/>
              </a:pPr>
              <a:t>‹#›</a:t>
            </a:fld>
            <a:endParaRPr lang="en-US" altLang="zh-CN"/>
          </a:p>
        </p:txBody>
      </p:sp>
    </p:spTree>
    <p:extLst>
      <p:ext uri="{BB962C8B-B14F-4D97-AF65-F5344CB8AC3E}">
        <p14:creationId xmlns:p14="http://schemas.microsoft.com/office/powerpoint/2010/main" val="217973234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a:extLst/>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058A7162-540A-7747-BF5F-992330E1A6AA}" type="slidenum">
              <a:rPr lang="zh-CN" altLang="en-US"/>
              <a:pPr>
                <a:defRPr/>
              </a:pPr>
              <a:t>‹#›</a:t>
            </a:fld>
            <a:endParaRPr lang="en-US" altLang="zh-CN"/>
          </a:p>
        </p:txBody>
      </p:sp>
    </p:spTree>
    <p:extLst>
      <p:ext uri="{BB962C8B-B14F-4D97-AF65-F5344CB8AC3E}">
        <p14:creationId xmlns:p14="http://schemas.microsoft.com/office/powerpoint/2010/main" val="187990686"/>
      </p:ext>
    </p:extLst>
  </p:cSld>
  <p:clrMapOvr>
    <a:masterClrMapping/>
  </p:clrMapOvr>
  <p:transition>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5B7339B1-6C00-6C42-A4AF-D294B992B470}" type="slidenum">
              <a:rPr lang="zh-CN" altLang="en-US"/>
              <a:pPr>
                <a:defRPr/>
              </a:pPr>
              <a:t>‹#›</a:t>
            </a:fld>
            <a:endParaRPr lang="en-US" altLang="zh-CN"/>
          </a:p>
        </p:txBody>
      </p:sp>
    </p:spTree>
    <p:extLst>
      <p:ext uri="{BB962C8B-B14F-4D97-AF65-F5344CB8AC3E}">
        <p14:creationId xmlns:p14="http://schemas.microsoft.com/office/powerpoint/2010/main" val="1063366727"/>
      </p:ext>
    </p:extLst>
  </p:cSld>
  <p:clrMapOvr>
    <a:masterClrMapping/>
  </p:clrMapOvr>
  <p:transition>
    <p:random/>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7A55D9F5-DE5B-9B4E-8DF4-E18C3DC6C8BA}" type="slidenum">
              <a:rPr lang="zh-CN" altLang="en-US"/>
              <a:pPr>
                <a:defRPr/>
              </a:pPr>
              <a:t>‹#›</a:t>
            </a:fld>
            <a:endParaRPr lang="en-US" altLang="zh-CN"/>
          </a:p>
        </p:txBody>
      </p:sp>
    </p:spTree>
    <p:extLst>
      <p:ext uri="{BB962C8B-B14F-4D97-AF65-F5344CB8AC3E}">
        <p14:creationId xmlns:p14="http://schemas.microsoft.com/office/powerpoint/2010/main" val="531635103"/>
      </p:ext>
    </p:extLst>
  </p:cSld>
  <p:clrMapOvr>
    <a:masterClrMapping/>
  </p:clrMapOvr>
  <p:transition>
    <p:random/>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00BF49CC-C5E2-CC40-AA7B-B88189D04927}" type="slidenum">
              <a:rPr lang="zh-CN" altLang="en-US"/>
              <a:pPr>
                <a:defRPr/>
              </a:pPr>
              <a:t>‹#›</a:t>
            </a:fld>
            <a:endParaRPr lang="en-US" altLang="zh-CN"/>
          </a:p>
        </p:txBody>
      </p:sp>
    </p:spTree>
    <p:extLst>
      <p:ext uri="{BB962C8B-B14F-4D97-AF65-F5344CB8AC3E}">
        <p14:creationId xmlns:p14="http://schemas.microsoft.com/office/powerpoint/2010/main" val="1059636754"/>
      </p:ext>
    </p:extLst>
  </p:cSld>
  <p:clrMapOvr>
    <a:masterClrMapping/>
  </p:clrMapOvr>
  <p:transition>
    <p:random/>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5766BB26-EBDF-B44B-84C7-57C52CEAEE8C}" type="slidenum">
              <a:rPr lang="zh-CN" altLang="en-US"/>
              <a:pPr>
                <a:defRPr/>
              </a:pPr>
              <a:t>‹#›</a:t>
            </a:fld>
            <a:endParaRPr lang="en-US" altLang="zh-CN"/>
          </a:p>
        </p:txBody>
      </p:sp>
    </p:spTree>
    <p:extLst>
      <p:ext uri="{BB962C8B-B14F-4D97-AF65-F5344CB8AC3E}">
        <p14:creationId xmlns:p14="http://schemas.microsoft.com/office/powerpoint/2010/main" val="2064317954"/>
      </p:ext>
    </p:extLst>
  </p:cSld>
  <p:clrMapOvr>
    <a:masterClrMapping/>
  </p:clrMapOvr>
  <p:transition>
    <p:random/>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667C3736-4F70-B44A-8066-9501AC22CC45}" type="slidenum">
              <a:rPr lang="zh-CN" altLang="en-US"/>
              <a:pPr>
                <a:defRPr/>
              </a:pPr>
              <a:t>‹#›</a:t>
            </a:fld>
            <a:endParaRPr lang="en-US" altLang="zh-CN"/>
          </a:p>
        </p:txBody>
      </p:sp>
    </p:spTree>
    <p:extLst>
      <p:ext uri="{BB962C8B-B14F-4D97-AF65-F5344CB8AC3E}">
        <p14:creationId xmlns:p14="http://schemas.microsoft.com/office/powerpoint/2010/main" val="3412095424"/>
      </p:ext>
    </p:extLst>
  </p:cSld>
  <p:clrMapOvr>
    <a:masterClrMapping/>
  </p:clrMapOvr>
  <p:transition>
    <p:random/>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FD2F6024-F009-2E49-8388-1089EE33EAD9}" type="slidenum">
              <a:rPr lang="zh-CN" altLang="en-US"/>
              <a:pPr>
                <a:defRPr/>
              </a:pPr>
              <a:t>‹#›</a:t>
            </a:fld>
            <a:endParaRPr lang="en-US" altLang="zh-CN"/>
          </a:p>
        </p:txBody>
      </p:sp>
    </p:spTree>
    <p:extLst>
      <p:ext uri="{BB962C8B-B14F-4D97-AF65-F5344CB8AC3E}">
        <p14:creationId xmlns:p14="http://schemas.microsoft.com/office/powerpoint/2010/main" val="1780683748"/>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A5AE7F7-7819-DD4D-8173-92DBC1ED86E2}" type="slidenum">
              <a:rPr lang="zh-CN" altLang="en-US"/>
              <a:pPr>
                <a:defRPr/>
              </a:pPr>
              <a:t>‹#›</a:t>
            </a:fld>
            <a:endParaRPr lang="en-US" altLang="zh-CN"/>
          </a:p>
        </p:txBody>
      </p:sp>
    </p:spTree>
    <p:extLst>
      <p:ext uri="{BB962C8B-B14F-4D97-AF65-F5344CB8AC3E}">
        <p14:creationId xmlns:p14="http://schemas.microsoft.com/office/powerpoint/2010/main" val="543878349"/>
      </p:ext>
    </p:extLst>
  </p:cSld>
  <p:clrMapOvr>
    <a:masterClrMapping/>
  </p:clrMapOvr>
  <p:transition>
    <p:random/>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7390FDB-96AA-D04A-B84B-4C3B0C11CB6B}" type="slidenum">
              <a:rPr lang="zh-CN" altLang="en-US"/>
              <a:pPr>
                <a:defRPr/>
              </a:pPr>
              <a:t>‹#›</a:t>
            </a:fld>
            <a:endParaRPr lang="en-US" altLang="zh-CN"/>
          </a:p>
        </p:txBody>
      </p:sp>
    </p:spTree>
    <p:extLst>
      <p:ext uri="{BB962C8B-B14F-4D97-AF65-F5344CB8AC3E}">
        <p14:creationId xmlns:p14="http://schemas.microsoft.com/office/powerpoint/2010/main" val="3626352619"/>
      </p:ext>
    </p:extLst>
  </p:cSld>
  <p:clrMapOvr>
    <a:masterClrMapping/>
  </p:clrMapOvr>
  <p:transition>
    <p:random/>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067259DB-5FA5-4E48-AA27-305076284704}" type="slidenum">
              <a:rPr lang="zh-CN" altLang="en-US"/>
              <a:pPr>
                <a:defRPr/>
              </a:pPr>
              <a:t>‹#›</a:t>
            </a:fld>
            <a:endParaRPr lang="en-US" altLang="zh-CN"/>
          </a:p>
        </p:txBody>
      </p:sp>
    </p:spTree>
    <p:extLst>
      <p:ext uri="{BB962C8B-B14F-4D97-AF65-F5344CB8AC3E}">
        <p14:creationId xmlns:p14="http://schemas.microsoft.com/office/powerpoint/2010/main" val="3732151587"/>
      </p:ext>
    </p:extLst>
  </p:cSld>
  <p:clrMapOvr>
    <a:masterClrMapping/>
  </p:clrMapOvr>
  <p:transition>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B86C88E-CEE5-EF40-A179-22478B560AE2}" type="slidenum">
              <a:rPr lang="zh-CN" altLang="en-US"/>
              <a:pPr>
                <a:defRPr/>
              </a:pPr>
              <a:t>‹#›</a:t>
            </a:fld>
            <a:endParaRPr lang="en-US" altLang="zh-CN"/>
          </a:p>
        </p:txBody>
      </p:sp>
    </p:spTree>
    <p:extLst>
      <p:ext uri="{BB962C8B-B14F-4D97-AF65-F5344CB8AC3E}">
        <p14:creationId xmlns:p14="http://schemas.microsoft.com/office/powerpoint/2010/main" val="1818995891"/>
      </p:ext>
    </p:extLst>
  </p:cSld>
  <p:clrMapOvr>
    <a:masterClrMapping/>
  </p:clrMapOvr>
  <p:transition>
    <p:random/>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46867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003991"/>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266146"/>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393375"/>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873144"/>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761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509689"/>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381810"/>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339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790253"/>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154833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73597983"/>
      </p:ext>
    </p:extLst>
  </p:cSld>
  <p:clrMapOvr>
    <a:masterClrMapping/>
  </p:clrMapOvr>
  <p:transition>
    <p:random/>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49165959"/>
      </p:ext>
    </p:extLst>
  </p:cSld>
  <p:clrMapOvr>
    <a:masterClrMapping/>
  </p:clrMapOvr>
  <p:transition>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82466053"/>
      </p:ext>
    </p:extLst>
  </p:cSld>
  <p:clrMapOvr>
    <a:masterClrMapping/>
  </p:clrMapOvr>
  <p:transition>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1668344"/>
      </p:ext>
    </p:extLst>
  </p:cSld>
  <p:clrMapOvr>
    <a:masterClrMapping/>
  </p:clrMapOvr>
  <p:transition>
    <p:random/>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09367152"/>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91823108"/>
      </p:ext>
    </p:extLst>
  </p:cSld>
  <p:clrMapOvr>
    <a:masterClrMapping/>
  </p:clrMapOvr>
  <p:transition>
    <p:random/>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9856912"/>
      </p:ext>
    </p:extLst>
  </p:cSld>
  <p:clrMapOvr>
    <a:masterClrMapping/>
  </p:clrMapOvr>
  <p:transition>
    <p:random/>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07096308"/>
      </p:ext>
    </p:extLst>
  </p:cSld>
  <p:clrMapOvr>
    <a:masterClrMapping/>
  </p:clrMapOvr>
  <p:transition>
    <p:random/>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9681263"/>
      </p:ext>
    </p:extLst>
  </p:cSld>
  <p:clrMapOvr>
    <a:masterClrMapping/>
  </p:clrMapOvr>
  <p:transition>
    <p:random/>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43631755"/>
      </p:ext>
    </p:extLst>
  </p:cSld>
  <p:clrMapOvr>
    <a:masterClrMapping/>
  </p:clrMapOvr>
  <p:transition>
    <p:random/>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53859668"/>
      </p:ext>
    </p:extLst>
  </p:cSld>
  <p:clrMapOvr>
    <a:masterClrMapping/>
  </p:clrMapOvr>
  <p:transition>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539574359"/>
      </p:ext>
    </p:extLst>
  </p:cSld>
  <p:clrMapOvr>
    <a:masterClrMapping/>
  </p:clrMapOvr>
  <p:transition>
    <p:random/>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00723398"/>
      </p:ext>
    </p:extLst>
  </p:cSld>
  <p:clrMapOvr>
    <a:masterClrMapping/>
  </p:clrMapOvr>
  <p:transition>
    <p:random/>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781301571"/>
      </p:ext>
    </p:extLst>
  </p:cSld>
  <p:clrMapOvr>
    <a:masterClrMapping/>
  </p:clrMapOvr>
  <p:transition>
    <p:random/>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3453181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432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682746461"/>
      </p:ext>
    </p:extLst>
  </p:cSld>
  <p:clrMapOvr>
    <a:masterClrMapping/>
  </p:clrMapOvr>
  <p:transition>
    <p:random/>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17723193"/>
      </p:ext>
    </p:extLst>
  </p:cSld>
  <p:clrMapOvr>
    <a:masterClrMapping/>
  </p:clrMapOvr>
  <p:transition>
    <p:random/>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46553253"/>
      </p:ext>
    </p:extLst>
  </p:cSld>
  <p:clrMapOvr>
    <a:masterClrMapping/>
  </p:clrMapOvr>
  <p:transition>
    <p:random/>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57623765"/>
      </p:ext>
    </p:extLst>
  </p:cSld>
  <p:clrMapOvr>
    <a:masterClrMapping/>
  </p:clrMapOvr>
  <p:transition>
    <p:random/>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841880273"/>
      </p:ext>
    </p:extLst>
  </p:cSld>
  <p:clrMapOvr>
    <a:masterClrMapping/>
  </p:clrMapOvr>
  <p:transition>
    <p:random/>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162696903"/>
      </p:ext>
    </p:extLst>
  </p:cSld>
  <p:clrMapOvr>
    <a:masterClrMapping/>
  </p:clrMapOvr>
  <p:transition>
    <p:random/>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8265421"/>
      </p:ext>
    </p:extLst>
  </p:cSld>
  <p:clrMapOvr>
    <a:masterClrMapping/>
  </p:clrMapOvr>
  <p:transition>
    <p:random/>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9/14/18</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a:ex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213602905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9/14/18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268969941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9/14/18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6673237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9/14/18</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151427423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9/14/18</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2186137794"/>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9/14/18</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709970780"/>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9/14/18</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3366402802"/>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9/14/18</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316793484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9/14/18</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3311639865"/>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9/14/18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3302164915"/>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9/14/18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638671765"/>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433740"/>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484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56704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841196"/>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53181"/>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02047"/>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894874"/>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9121711"/>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091622"/>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592237"/>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897717"/>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2712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429042806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01421197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657415108"/>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475793375"/>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9/14/18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939351337"/>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9/14/18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189413862"/>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9/14/18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76072349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11793579"/>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987169548"/>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8937280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771706178"/>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11458712"/>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91031726"/>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57365030"/>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646280"/>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321635"/>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13684993"/>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45563521"/>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34441631"/>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1554496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7258366"/>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44887972"/>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09361994"/>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70204095"/>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11917829"/>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50405067"/>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0161218"/>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49191853"/>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08957278"/>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7781183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8370526"/>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71823672"/>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89038881"/>
      </p:ext>
    </p:extLst>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22561205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324925722"/>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3623665573"/>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143543756"/>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9/14/18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73660586"/>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9/14/18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86225712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9/14/18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9738358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081485385"/>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2454796600"/>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536602637"/>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799138528"/>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73822314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97963773"/>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4263936379"/>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2915229662"/>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9/14/18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194694725"/>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9/14/18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208624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9/14/18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072925349"/>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48760376"/>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187187619"/>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052370861"/>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77781233"/>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426550"/>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531688"/>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234222"/>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1466254"/>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2499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70119"/>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15351"/>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1739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25054"/>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381958"/>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30106"/>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687794"/>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A70513-36CF-4195-9590-A9126FE2B173}"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37556827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3501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1.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3.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20.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5.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7.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7.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0.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image" Target="../media/image7.jpeg"/><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2.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7.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3.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4.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36.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4.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image" Target="../media/image3.jpeg"/><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39.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0.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1.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2.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3.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4.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5.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6.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7.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8.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9.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50.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image" Target="../media/image8.png"/><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1.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5" Type="http://schemas.openxmlformats.org/officeDocument/2006/relationships/image" Target="../media/image10.png"/><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 Id="rId14" Type="http://schemas.openxmlformats.org/officeDocument/2006/relationships/image" Target="../media/image9.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52.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3.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4.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5.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55.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image" Target="../media/image11.jpeg"/><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56.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image" Target="../media/image13.emf"/><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57.xml"/><Relationship Id="rId17" Type="http://schemas.openxmlformats.org/officeDocument/2006/relationships/image" Target="../media/image17.png"/><Relationship Id="rId2" Type="http://schemas.openxmlformats.org/officeDocument/2006/relationships/slideLayout" Target="../slideLayouts/slideLayout621.xml"/><Relationship Id="rId16" Type="http://schemas.openxmlformats.org/officeDocument/2006/relationships/image" Target="../media/image16.png"/><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5" Type="http://schemas.openxmlformats.org/officeDocument/2006/relationships/image" Target="../media/image15.png"/><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image" Target="../media/image14.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8.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58.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9.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59.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60.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71.xml"/><Relationship Id="rId13" Type="http://schemas.openxmlformats.org/officeDocument/2006/relationships/image" Target="../media/image18.jpeg"/><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61.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5" Type="http://schemas.openxmlformats.org/officeDocument/2006/relationships/image" Target="../media/image20.jpeg"/><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 Id="rId14" Type="http://schemas.openxmlformats.org/officeDocument/2006/relationships/image" Target="../media/image19.jpe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2.xml"/><Relationship Id="rId13" Type="http://schemas.openxmlformats.org/officeDocument/2006/relationships/image" Target="../media/image22.jpeg"/><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62.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3.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63.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4.xml"/><Relationship Id="rId13" Type="http://schemas.openxmlformats.org/officeDocument/2006/relationships/image" Target="../media/image18.jpeg"/><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64.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5" Type="http://schemas.openxmlformats.org/officeDocument/2006/relationships/image" Target="../media/image20.jpeg"/><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 Id="rId14" Type="http://schemas.openxmlformats.org/officeDocument/2006/relationships/image" Target="../media/image19.jpe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65.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6.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6.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7.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67.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8.xml"/><Relationship Id="rId13" Type="http://schemas.openxmlformats.org/officeDocument/2006/relationships/image" Target="../media/image23.jpeg"/><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68.xml"/><Relationship Id="rId17" Type="http://schemas.openxmlformats.org/officeDocument/2006/relationships/image" Target="../media/image27.png"/><Relationship Id="rId2" Type="http://schemas.openxmlformats.org/officeDocument/2006/relationships/slideLayout" Target="../slideLayouts/slideLayout742.xml"/><Relationship Id="rId16" Type="http://schemas.openxmlformats.org/officeDocument/2006/relationships/image" Target="../media/image26.png"/><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5" Type="http://schemas.openxmlformats.org/officeDocument/2006/relationships/image" Target="../media/image25.png"/><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 Id="rId14" Type="http://schemas.openxmlformats.org/officeDocument/2006/relationships/image" Target="../media/image24.png"/></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1.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69.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70.xml"/><Relationship Id="rId13" Type="http://schemas.openxmlformats.org/officeDocument/2006/relationships/image" Target="../media/image23.jpeg"/><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70.xml"/><Relationship Id="rId17" Type="http://schemas.openxmlformats.org/officeDocument/2006/relationships/image" Target="../media/image27.png"/><Relationship Id="rId2" Type="http://schemas.openxmlformats.org/officeDocument/2006/relationships/slideLayout" Target="../slideLayouts/slideLayout764.xml"/><Relationship Id="rId16" Type="http://schemas.openxmlformats.org/officeDocument/2006/relationships/image" Target="../media/image26.png"/><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5" Type="http://schemas.openxmlformats.org/officeDocument/2006/relationships/image" Target="../media/image25.png"/><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 Id="rId14" Type="http://schemas.openxmlformats.org/officeDocument/2006/relationships/image" Target="../media/image24.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71.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92.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theme" Target="../theme/theme72.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03.xml"/><Relationship Id="rId13" Type="http://schemas.openxmlformats.org/officeDocument/2006/relationships/image" Target="../media/image18.jpeg"/><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theme" Target="../theme/theme73.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5" Type="http://schemas.openxmlformats.org/officeDocument/2006/relationships/image" Target="../media/image20.jpeg"/><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 Id="rId14" Type="http://schemas.openxmlformats.org/officeDocument/2006/relationships/image" Target="../media/image19.jpe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14.xml"/><Relationship Id="rId13" Type="http://schemas.openxmlformats.org/officeDocument/2006/relationships/image" Target="../media/image29.jpeg"/><Relationship Id="rId3" Type="http://schemas.openxmlformats.org/officeDocument/2006/relationships/slideLayout" Target="../slideLayouts/slideLayout809.xml"/><Relationship Id="rId7" Type="http://schemas.openxmlformats.org/officeDocument/2006/relationships/slideLayout" Target="../slideLayouts/slideLayout813.xml"/><Relationship Id="rId12" Type="http://schemas.openxmlformats.org/officeDocument/2006/relationships/theme" Target="../theme/theme74.xml"/><Relationship Id="rId2" Type="http://schemas.openxmlformats.org/officeDocument/2006/relationships/slideLayout" Target="../slideLayouts/slideLayout808.xml"/><Relationship Id="rId1" Type="http://schemas.openxmlformats.org/officeDocument/2006/relationships/slideLayout" Target="../slideLayouts/slideLayout807.xml"/><Relationship Id="rId6" Type="http://schemas.openxmlformats.org/officeDocument/2006/relationships/slideLayout" Target="../slideLayouts/slideLayout812.xml"/><Relationship Id="rId11" Type="http://schemas.openxmlformats.org/officeDocument/2006/relationships/slideLayout" Target="../slideLayouts/slideLayout817.xml"/><Relationship Id="rId5" Type="http://schemas.openxmlformats.org/officeDocument/2006/relationships/slideLayout" Target="../slideLayouts/slideLayout811.xml"/><Relationship Id="rId10" Type="http://schemas.openxmlformats.org/officeDocument/2006/relationships/slideLayout" Target="../slideLayouts/slideLayout816.xml"/><Relationship Id="rId4" Type="http://schemas.openxmlformats.org/officeDocument/2006/relationships/slideLayout" Target="../slideLayouts/slideLayout810.xml"/><Relationship Id="rId9" Type="http://schemas.openxmlformats.org/officeDocument/2006/relationships/slideLayout" Target="../slideLayouts/slideLayout815.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25.xml"/><Relationship Id="rId13" Type="http://schemas.openxmlformats.org/officeDocument/2006/relationships/theme" Target="../theme/theme7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slideLayout" Target="../slideLayouts/slideLayout829.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37.xml"/><Relationship Id="rId3" Type="http://schemas.openxmlformats.org/officeDocument/2006/relationships/slideLayout" Target="../slideLayouts/slideLayout832.xml"/><Relationship Id="rId7" Type="http://schemas.openxmlformats.org/officeDocument/2006/relationships/slideLayout" Target="../slideLayouts/slideLayout836.xml"/><Relationship Id="rId12" Type="http://schemas.openxmlformats.org/officeDocument/2006/relationships/theme" Target="../theme/theme76.xml"/><Relationship Id="rId2" Type="http://schemas.openxmlformats.org/officeDocument/2006/relationships/slideLayout" Target="../slideLayouts/slideLayout831.xml"/><Relationship Id="rId1" Type="http://schemas.openxmlformats.org/officeDocument/2006/relationships/slideLayout" Target="../slideLayouts/slideLayout830.xml"/><Relationship Id="rId6" Type="http://schemas.openxmlformats.org/officeDocument/2006/relationships/slideLayout" Target="../slideLayouts/slideLayout835.xml"/><Relationship Id="rId11" Type="http://schemas.openxmlformats.org/officeDocument/2006/relationships/slideLayout" Target="../slideLayouts/slideLayout840.xml"/><Relationship Id="rId5" Type="http://schemas.openxmlformats.org/officeDocument/2006/relationships/slideLayout" Target="../slideLayouts/slideLayout834.xml"/><Relationship Id="rId10" Type="http://schemas.openxmlformats.org/officeDocument/2006/relationships/slideLayout" Target="../slideLayouts/slideLayout839.xml"/><Relationship Id="rId4" Type="http://schemas.openxmlformats.org/officeDocument/2006/relationships/slideLayout" Target="../slideLayouts/slideLayout833.xml"/><Relationship Id="rId9" Type="http://schemas.openxmlformats.org/officeDocument/2006/relationships/slideLayout" Target="../slideLayouts/slideLayout838.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48.xml"/><Relationship Id="rId13" Type="http://schemas.openxmlformats.org/officeDocument/2006/relationships/slideLayout" Target="../slideLayouts/slideLayout853.xml"/><Relationship Id="rId18" Type="http://schemas.openxmlformats.org/officeDocument/2006/relationships/slideLayout" Target="../slideLayouts/slideLayout858.xml"/><Relationship Id="rId3" Type="http://schemas.openxmlformats.org/officeDocument/2006/relationships/slideLayout" Target="../slideLayouts/slideLayout843.xml"/><Relationship Id="rId21" Type="http://schemas.openxmlformats.org/officeDocument/2006/relationships/slideLayout" Target="../slideLayouts/slideLayout861.xml"/><Relationship Id="rId7" Type="http://schemas.openxmlformats.org/officeDocument/2006/relationships/slideLayout" Target="../slideLayouts/slideLayout847.xml"/><Relationship Id="rId12" Type="http://schemas.openxmlformats.org/officeDocument/2006/relationships/slideLayout" Target="../slideLayouts/slideLayout852.xml"/><Relationship Id="rId17" Type="http://schemas.openxmlformats.org/officeDocument/2006/relationships/slideLayout" Target="../slideLayouts/slideLayout857.xml"/><Relationship Id="rId2" Type="http://schemas.openxmlformats.org/officeDocument/2006/relationships/slideLayout" Target="../slideLayouts/slideLayout842.xml"/><Relationship Id="rId16" Type="http://schemas.openxmlformats.org/officeDocument/2006/relationships/slideLayout" Target="../slideLayouts/slideLayout856.xml"/><Relationship Id="rId20" Type="http://schemas.openxmlformats.org/officeDocument/2006/relationships/slideLayout" Target="../slideLayouts/slideLayout860.xml"/><Relationship Id="rId1" Type="http://schemas.openxmlformats.org/officeDocument/2006/relationships/slideLayout" Target="../slideLayouts/slideLayout841.xml"/><Relationship Id="rId6" Type="http://schemas.openxmlformats.org/officeDocument/2006/relationships/slideLayout" Target="../slideLayouts/slideLayout846.xml"/><Relationship Id="rId11" Type="http://schemas.openxmlformats.org/officeDocument/2006/relationships/slideLayout" Target="../slideLayouts/slideLayout851.xml"/><Relationship Id="rId5" Type="http://schemas.openxmlformats.org/officeDocument/2006/relationships/slideLayout" Target="../slideLayouts/slideLayout845.xml"/><Relationship Id="rId15" Type="http://schemas.openxmlformats.org/officeDocument/2006/relationships/slideLayout" Target="../slideLayouts/slideLayout855.xml"/><Relationship Id="rId23" Type="http://schemas.openxmlformats.org/officeDocument/2006/relationships/theme" Target="../theme/theme77.xml"/><Relationship Id="rId10" Type="http://schemas.openxmlformats.org/officeDocument/2006/relationships/slideLayout" Target="../slideLayouts/slideLayout850.xml"/><Relationship Id="rId19" Type="http://schemas.openxmlformats.org/officeDocument/2006/relationships/slideLayout" Target="../slideLayouts/slideLayout859.xml"/><Relationship Id="rId4" Type="http://schemas.openxmlformats.org/officeDocument/2006/relationships/slideLayout" Target="../slideLayouts/slideLayout844.xml"/><Relationship Id="rId9" Type="http://schemas.openxmlformats.org/officeDocument/2006/relationships/slideLayout" Target="../slideLayouts/slideLayout849.xml"/><Relationship Id="rId14" Type="http://schemas.openxmlformats.org/officeDocument/2006/relationships/slideLayout" Target="../slideLayouts/slideLayout854.xml"/><Relationship Id="rId22" Type="http://schemas.openxmlformats.org/officeDocument/2006/relationships/slideLayout" Target="../slideLayouts/slideLayout862.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70.xml"/><Relationship Id="rId3" Type="http://schemas.openxmlformats.org/officeDocument/2006/relationships/slideLayout" Target="../slideLayouts/slideLayout865.xml"/><Relationship Id="rId7" Type="http://schemas.openxmlformats.org/officeDocument/2006/relationships/slideLayout" Target="../slideLayouts/slideLayout869.xml"/><Relationship Id="rId12" Type="http://schemas.openxmlformats.org/officeDocument/2006/relationships/theme" Target="../theme/theme78.xml"/><Relationship Id="rId2" Type="http://schemas.openxmlformats.org/officeDocument/2006/relationships/slideLayout" Target="../slideLayouts/slideLayout864.xml"/><Relationship Id="rId1" Type="http://schemas.openxmlformats.org/officeDocument/2006/relationships/slideLayout" Target="../slideLayouts/slideLayout863.xml"/><Relationship Id="rId6" Type="http://schemas.openxmlformats.org/officeDocument/2006/relationships/slideLayout" Target="../slideLayouts/slideLayout868.xml"/><Relationship Id="rId11" Type="http://schemas.openxmlformats.org/officeDocument/2006/relationships/slideLayout" Target="../slideLayouts/slideLayout873.xml"/><Relationship Id="rId5" Type="http://schemas.openxmlformats.org/officeDocument/2006/relationships/slideLayout" Target="../slideLayouts/slideLayout867.xml"/><Relationship Id="rId10" Type="http://schemas.openxmlformats.org/officeDocument/2006/relationships/slideLayout" Target="../slideLayouts/slideLayout872.xml"/><Relationship Id="rId4" Type="http://schemas.openxmlformats.org/officeDocument/2006/relationships/slideLayout" Target="../slideLayouts/slideLayout866.xml"/><Relationship Id="rId9" Type="http://schemas.openxmlformats.org/officeDocument/2006/relationships/slideLayout" Target="../slideLayouts/slideLayout871.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81.xml"/><Relationship Id="rId3" Type="http://schemas.openxmlformats.org/officeDocument/2006/relationships/slideLayout" Target="../slideLayouts/slideLayout876.xml"/><Relationship Id="rId7" Type="http://schemas.openxmlformats.org/officeDocument/2006/relationships/slideLayout" Target="../slideLayouts/slideLayout880.xml"/><Relationship Id="rId12" Type="http://schemas.openxmlformats.org/officeDocument/2006/relationships/theme" Target="../theme/theme79.xml"/><Relationship Id="rId2" Type="http://schemas.openxmlformats.org/officeDocument/2006/relationships/slideLayout" Target="../slideLayouts/slideLayout875.xml"/><Relationship Id="rId1" Type="http://schemas.openxmlformats.org/officeDocument/2006/relationships/slideLayout" Target="../slideLayouts/slideLayout874.xml"/><Relationship Id="rId6" Type="http://schemas.openxmlformats.org/officeDocument/2006/relationships/slideLayout" Target="../slideLayouts/slideLayout879.xml"/><Relationship Id="rId11" Type="http://schemas.openxmlformats.org/officeDocument/2006/relationships/slideLayout" Target="../slideLayouts/slideLayout884.xml"/><Relationship Id="rId5" Type="http://schemas.openxmlformats.org/officeDocument/2006/relationships/slideLayout" Target="../slideLayouts/slideLayout878.xml"/><Relationship Id="rId10" Type="http://schemas.openxmlformats.org/officeDocument/2006/relationships/slideLayout" Target="../slideLayouts/slideLayout883.xml"/><Relationship Id="rId4" Type="http://schemas.openxmlformats.org/officeDocument/2006/relationships/slideLayout" Target="../slideLayouts/slideLayout877.xml"/><Relationship Id="rId9" Type="http://schemas.openxmlformats.org/officeDocument/2006/relationships/slideLayout" Target="../slideLayouts/slideLayout8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8.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92.xml"/><Relationship Id="rId13" Type="http://schemas.openxmlformats.org/officeDocument/2006/relationships/theme" Target="../theme/theme80.xml"/><Relationship Id="rId3" Type="http://schemas.openxmlformats.org/officeDocument/2006/relationships/slideLayout" Target="../slideLayouts/slideLayout887.xml"/><Relationship Id="rId7" Type="http://schemas.openxmlformats.org/officeDocument/2006/relationships/slideLayout" Target="../slideLayouts/slideLayout891.xml"/><Relationship Id="rId12" Type="http://schemas.openxmlformats.org/officeDocument/2006/relationships/slideLayout" Target="../slideLayouts/slideLayout896.xml"/><Relationship Id="rId2" Type="http://schemas.openxmlformats.org/officeDocument/2006/relationships/slideLayout" Target="../slideLayouts/slideLayout886.xml"/><Relationship Id="rId1" Type="http://schemas.openxmlformats.org/officeDocument/2006/relationships/slideLayout" Target="../slideLayouts/slideLayout885.xml"/><Relationship Id="rId6" Type="http://schemas.openxmlformats.org/officeDocument/2006/relationships/slideLayout" Target="../slideLayouts/slideLayout890.xml"/><Relationship Id="rId11" Type="http://schemas.openxmlformats.org/officeDocument/2006/relationships/slideLayout" Target="../slideLayouts/slideLayout895.xml"/><Relationship Id="rId5" Type="http://schemas.openxmlformats.org/officeDocument/2006/relationships/slideLayout" Target="../slideLayouts/slideLayout889.xml"/><Relationship Id="rId10" Type="http://schemas.openxmlformats.org/officeDocument/2006/relationships/slideLayout" Target="../slideLayouts/slideLayout894.xml"/><Relationship Id="rId4" Type="http://schemas.openxmlformats.org/officeDocument/2006/relationships/slideLayout" Target="../slideLayouts/slideLayout888.xml"/><Relationship Id="rId9" Type="http://schemas.openxmlformats.org/officeDocument/2006/relationships/slideLayout" Target="../slideLayouts/slideLayout893.xml"/></Relationships>
</file>

<file path=ppt/slideMasters/_rels/slideMaster8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81.xml"/><Relationship Id="rId1" Type="http://schemas.openxmlformats.org/officeDocument/2006/relationships/slideLayout" Target="../slideLayouts/slideLayout897.xml"/><Relationship Id="rId5" Type="http://schemas.openxmlformats.org/officeDocument/2006/relationships/image" Target="../media/image20.jpeg"/><Relationship Id="rId4" Type="http://schemas.openxmlformats.org/officeDocument/2006/relationships/image" Target="../media/image19.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AEDF7BB-48A8-6845-AFDB-FDC41F6F4E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87" r:id="rId1"/>
  </p:sldLayoutIdLst>
  <p:txStyles>
    <p:titleStyle>
      <a:lvl1pPr algn="ctr" rtl="0" eaLnBrk="0" fontAlgn="base" hangingPunct="0">
        <a:spcBef>
          <a:spcPct val="0"/>
        </a:spcBef>
        <a:spcAft>
          <a:spcPct val="0"/>
        </a:spcAft>
        <a:defRPr sz="44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 id="214748625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44" r:id="rId1"/>
    <p:sldLayoutId id="2147486445" r:id="rId2"/>
    <p:sldLayoutId id="2147486446" r:id="rId3"/>
    <p:sldLayoutId id="2147486447" r:id="rId4"/>
    <p:sldLayoutId id="2147486448" r:id="rId5"/>
    <p:sldLayoutId id="2147486449" r:id="rId6"/>
    <p:sldLayoutId id="2147486450" r:id="rId7"/>
    <p:sldLayoutId id="2147486451" r:id="rId8"/>
    <p:sldLayoutId id="2147486452" r:id="rId9"/>
    <p:sldLayoutId id="2147486453" r:id="rId10"/>
    <p:sldLayoutId id="2147486454" r:id="rId11"/>
    <p:sldLayoutId id="2147486455"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102711"/>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00211040"/>
      </p:ext>
    </p:extLst>
  </p:cSld>
  <p:clrMap bg1="lt1" tx1="dk1" bg2="lt2" tx2="dk2" accent1="accent1" accent2="accent2" accent3="accent3" accent4="accent4" accent5="accent5" accent6="accent6" hlink="hlink" folHlink="folHlink"/>
  <p:sldLayoutIdLst>
    <p:sldLayoutId id="2147486517" r:id="rId1"/>
    <p:sldLayoutId id="2147486518" r:id="rId2"/>
    <p:sldLayoutId id="2147486519" r:id="rId3"/>
    <p:sldLayoutId id="2147486520" r:id="rId4"/>
    <p:sldLayoutId id="2147486521" r:id="rId5"/>
    <p:sldLayoutId id="2147486522" r:id="rId6"/>
    <p:sldLayoutId id="2147486523" r:id="rId7"/>
    <p:sldLayoutId id="2147486524" r:id="rId8"/>
    <p:sldLayoutId id="2147486525" r:id="rId9"/>
    <p:sldLayoutId id="2147486526" r:id="rId10"/>
    <p:sldLayoutId id="214748652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3863759610"/>
      </p:ext>
    </p:extLst>
  </p:cSld>
  <p:clrMap bg1="dk2" tx1="lt1" bg2="dk1" tx2="lt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584131"/>
      </p:ext>
    </p:extLst>
  </p:cSld>
  <p:clrMap bg1="lt1" tx1="dk1" bg2="lt2" tx2="dk2" accent1="accent1" accent2="accent2" accent3="accent3" accent4="accent4" accent5="accent5" accent6="accent6" hlink="hlink" folHlink="folHlink"/>
  <p:sldLayoutIdLst>
    <p:sldLayoutId id="2147486637" r:id="rId1"/>
    <p:sldLayoutId id="2147486638" r:id="rId2"/>
    <p:sldLayoutId id="2147486639" r:id="rId3"/>
    <p:sldLayoutId id="2147486640" r:id="rId4"/>
    <p:sldLayoutId id="2147486641" r:id="rId5"/>
    <p:sldLayoutId id="2147486642" r:id="rId6"/>
    <p:sldLayoutId id="2147486643" r:id="rId7"/>
    <p:sldLayoutId id="2147486644" r:id="rId8"/>
    <p:sldLayoutId id="2147486645" r:id="rId9"/>
    <p:sldLayoutId id="2147486646" r:id="rId10"/>
    <p:sldLayoutId id="214748664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039530"/>
      </p:ext>
    </p:extLst>
  </p:cSld>
  <p:clrMap bg1="lt1" tx1="dk1" bg2="lt2" tx2="dk2" accent1="accent1" accent2="accent2" accent3="accent3" accent4="accent4" accent5="accent5" accent6="accent6" hlink="hlink" folHlink="folHlink"/>
  <p:sldLayoutIdLst>
    <p:sldLayoutId id="2147486685" r:id="rId1"/>
    <p:sldLayoutId id="2147486686" r:id="rId2"/>
    <p:sldLayoutId id="2147486687" r:id="rId3"/>
    <p:sldLayoutId id="2147486688" r:id="rId4"/>
    <p:sldLayoutId id="2147486689" r:id="rId5"/>
    <p:sldLayoutId id="2147486690" r:id="rId6"/>
    <p:sldLayoutId id="2147486691" r:id="rId7"/>
    <p:sldLayoutId id="2147486692" r:id="rId8"/>
    <p:sldLayoutId id="2147486693" r:id="rId9"/>
    <p:sldLayoutId id="2147486694" r:id="rId10"/>
    <p:sldLayoutId id="2147486695" r:id="rId11"/>
    <p:sldLayoutId id="21474866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1333764835"/>
      </p:ext>
    </p:extLst>
  </p:cSld>
  <p:clrMap bg1="lt1" tx1="dk1" bg2="lt2" tx2="dk2" accent1="accent1" accent2="accent2" accent3="accent3" accent4="accent4" accent5="accent5" accent6="accent6" hlink="hlink" folHlink="folHlink"/>
  <p:sldLayoutIdLst>
    <p:sldLayoutId id="2147486698" r:id="rId1"/>
    <p:sldLayoutId id="2147486699" r:id="rId2"/>
    <p:sldLayoutId id="2147486700" r:id="rId3"/>
    <p:sldLayoutId id="2147486701" r:id="rId4"/>
    <p:sldLayoutId id="2147486702" r:id="rId5"/>
    <p:sldLayoutId id="2147486703" r:id="rId6"/>
    <p:sldLayoutId id="2147486704" r:id="rId7"/>
    <p:sldLayoutId id="2147486705" r:id="rId8"/>
    <p:sldLayoutId id="2147486706" r:id="rId9"/>
    <p:sldLayoutId id="2147486707" r:id="rId10"/>
    <p:sldLayoutId id="21474867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9/14/18</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2989700094"/>
      </p:ext>
    </p:extLst>
  </p:cSld>
  <p:clrMap bg1="lt1" tx1="dk1" bg2="lt2" tx2="dk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86742875"/>
      </p:ext>
    </p:extLst>
  </p:cSld>
  <p:clrMap bg1="lt1" tx1="dk1" bg2="lt2" tx2="dk2" accent1="accent1" accent2="accent2" accent3="accent3" accent4="accent4" accent5="accent5" accent6="accent6" hlink="hlink" folHlink="folHlink"/>
  <p:sldLayoutIdLst>
    <p:sldLayoutId id="2147486722" r:id="rId1"/>
    <p:sldLayoutId id="2147486723" r:id="rId2"/>
    <p:sldLayoutId id="2147486724" r:id="rId3"/>
    <p:sldLayoutId id="2147486725" r:id="rId4"/>
    <p:sldLayoutId id="2147486726" r:id="rId5"/>
    <p:sldLayoutId id="2147486727" r:id="rId6"/>
    <p:sldLayoutId id="2147486728" r:id="rId7"/>
    <p:sldLayoutId id="2147486729" r:id="rId8"/>
    <p:sldLayoutId id="2147486730" r:id="rId9"/>
    <p:sldLayoutId id="2147486731" r:id="rId10"/>
    <p:sldLayoutId id="2147486732" r:id="rId11"/>
    <p:sldLayoutId id="2147486733" r:id="rId12"/>
    <p:sldLayoutId id="21474867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1892134800"/>
      </p:ext>
    </p:extLst>
  </p:cSld>
  <p:clrMap bg1="dk2" tx1="lt1" bg2="dk1" tx2="lt2" accent1="accent1" accent2="accent2" accent3="accent3" accent4="accent4" accent5="accent5" accent6="accent6" hlink="hlink" folHlink="folHlink"/>
  <p:sldLayoutIdLst>
    <p:sldLayoutId id="2147486070"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cs typeface="+mn-cs"/>
              </a:rPr>
              <a:pPr defTabSz="457200" eaLnBrk="1" fontAlgn="auto" hangingPunct="1">
                <a:spcBef>
                  <a:spcPts val="0"/>
                </a:spcBef>
                <a:spcAft>
                  <a:spcPts val="0"/>
                </a:spcAft>
              </a:pPr>
              <a:t>9/14/18</a:t>
            </a:fld>
            <a:endParaRPr lang="en-US">
              <a:solidFill>
                <a:prstClr val="black">
                  <a:tint val="75000"/>
                </a:prstClr>
              </a:solidFill>
              <a:latin typeface="Aria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cs typeface="+mn-cs"/>
              </a:rPr>
              <a:pPr defTabSz="457200" eaLnBrk="1" fontAlgn="auto" hangingPunct="1">
                <a:spcBef>
                  <a:spcPts val="0"/>
                </a:spcBef>
                <a:spcAft>
                  <a:spcPts val="0"/>
                </a:spcAft>
              </a:pPr>
              <a:t>‹#›</a:t>
            </a:fld>
            <a:endParaRPr lang="en-US">
              <a:solidFill>
                <a:prstClr val="black">
                  <a:tint val="75000"/>
                </a:prstClr>
              </a:solidFill>
              <a:latin typeface="Arial"/>
              <a:cs typeface="+mn-cs"/>
            </a:endParaRPr>
          </a:p>
        </p:txBody>
      </p:sp>
    </p:spTree>
    <p:extLst>
      <p:ext uri="{BB962C8B-B14F-4D97-AF65-F5344CB8AC3E}">
        <p14:creationId xmlns:p14="http://schemas.microsoft.com/office/powerpoint/2010/main" val="1459032600"/>
      </p:ext>
    </p:extLst>
  </p:cSld>
  <p:clrMap bg1="lt1" tx1="dk1" bg2="lt2" tx2="dk2" accent1="accent1" accent2="accent2" accent3="accent3" accent4="accent4" accent5="accent5" accent6="accent6" hlink="hlink" folHlink="folHlink"/>
  <p:sldLayoutIdLst>
    <p:sldLayoutId id="2147486736" r:id="rId1"/>
    <p:sldLayoutId id="2147486737" r:id="rId2"/>
    <p:sldLayoutId id="2147486738" r:id="rId3"/>
    <p:sldLayoutId id="2147486739" r:id="rId4"/>
    <p:sldLayoutId id="2147486740" r:id="rId5"/>
    <p:sldLayoutId id="2147486741" r:id="rId6"/>
    <p:sldLayoutId id="2147486742" r:id="rId7"/>
    <p:sldLayoutId id="2147486743" r:id="rId8"/>
    <p:sldLayoutId id="2147486744" r:id="rId9"/>
    <p:sldLayoutId id="2147486745" r:id="rId10"/>
    <p:sldLayoutId id="2147486746" r:id="rId11"/>
    <p:sldLayoutId id="2147486747"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solidFill>
                <a:srgbClr val="000000"/>
              </a:solidFill>
            </a:endParaRPr>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solidFill>
                <a:srgbClr val="000000"/>
              </a:solidFill>
            </a:endParaRPr>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32896"/>
      </p:ext>
    </p:extLst>
  </p:cSld>
  <p:clrMap bg1="lt1" tx1="dk1" bg2="lt2" tx2="dk2" accent1="accent1" accent2="accent2" accent3="accent3" accent4="accent4" accent5="accent5" accent6="accent6" hlink="hlink" folHlink="folHlink"/>
  <p:sldLayoutIdLst>
    <p:sldLayoutId id="2147486749" r:id="rId1"/>
    <p:sldLayoutId id="2147486750" r:id="rId2"/>
    <p:sldLayoutId id="2147486751" r:id="rId3"/>
    <p:sldLayoutId id="2147486752" r:id="rId4"/>
    <p:sldLayoutId id="2147486753" r:id="rId5"/>
    <p:sldLayoutId id="2147486754" r:id="rId6"/>
    <p:sldLayoutId id="2147486755" r:id="rId7"/>
    <p:sldLayoutId id="2147486756" r:id="rId8"/>
    <p:sldLayoutId id="2147486757" r:id="rId9"/>
    <p:sldLayoutId id="2147486758" r:id="rId10"/>
    <p:sldLayoutId id="2147486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2150618688"/>
      </p:ext>
    </p:extLst>
  </p:cSld>
  <p:clrMap bg1="dk2" tx1="lt1" bg2="dk1" tx2="lt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4281584361"/>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666100"/>
      </p:ext>
    </p:extLst>
  </p:cSld>
  <p:clrMap bg1="dk2" tx1="lt1" bg2="dk1" tx2="lt2" accent1="accent1" accent2="accent2" accent3="accent3" accent4="accent4" accent5="accent5" accent6="accent6" hlink="hlink" folHlink="folHlink"/>
  <p:sldLayoutIdLst>
    <p:sldLayoutId id="2147486785" r:id="rId1"/>
    <p:sldLayoutId id="2147486786" r:id="rId2"/>
    <p:sldLayoutId id="2147486787" r:id="rId3"/>
    <p:sldLayoutId id="2147486788" r:id="rId4"/>
    <p:sldLayoutId id="2147486789" r:id="rId5"/>
    <p:sldLayoutId id="2147486790" r:id="rId6"/>
    <p:sldLayoutId id="2147486791" r:id="rId7"/>
    <p:sldLayoutId id="2147486792" r:id="rId8"/>
    <p:sldLayoutId id="2147486793" r:id="rId9"/>
    <p:sldLayoutId id="2147486794" r:id="rId10"/>
    <p:sldLayoutId id="2147486795" r:id="rId11"/>
    <p:sldLayoutId id="2147486796" r:id="rId12"/>
    <p:sldLayoutId id="214748679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2411541759"/>
      </p:ext>
    </p:extLst>
  </p:cSld>
  <p:clrMap bg1="lt1" tx1="dk1" bg2="lt2" tx2="dk2" accent1="accent1" accent2="accent2" accent3="accent3" accent4="accent4" accent5="accent5" accent6="accent6" hlink="hlink" folHlink="folHlink"/>
  <p:sldLayoutIdLst>
    <p:sldLayoutId id="2147486799" r:id="rId1"/>
    <p:sldLayoutId id="2147486800" r:id="rId2"/>
    <p:sldLayoutId id="2147486801" r:id="rId3"/>
    <p:sldLayoutId id="2147486802" r:id="rId4"/>
    <p:sldLayoutId id="2147486803" r:id="rId5"/>
    <p:sldLayoutId id="2147486804" r:id="rId6"/>
    <p:sldLayoutId id="2147486805" r:id="rId7"/>
    <p:sldLayoutId id="2147486806" r:id="rId8"/>
    <p:sldLayoutId id="2147486807" r:id="rId9"/>
    <p:sldLayoutId id="2147486808" r:id="rId10"/>
    <p:sldLayoutId id="214748680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928594"/>
      </p:ext>
    </p:extLst>
  </p:cSld>
  <p:clrMap bg1="lt1" tx1="dk1" bg2="lt2" tx2="dk2" accent1="accent1" accent2="accent2" accent3="accent3" accent4="accent4" accent5="accent5" accent6="accent6" hlink="hlink" folHlink="folHlink"/>
  <p:sldLayoutIdLst>
    <p:sldLayoutId id="2147486825" r:id="rId1"/>
    <p:sldLayoutId id="2147486826" r:id="rId2"/>
    <p:sldLayoutId id="2147486827" r:id="rId3"/>
    <p:sldLayoutId id="2147486828" r:id="rId4"/>
    <p:sldLayoutId id="2147486829" r:id="rId5"/>
    <p:sldLayoutId id="2147486830" r:id="rId6"/>
    <p:sldLayoutId id="2147486831" r:id="rId7"/>
    <p:sldLayoutId id="2147486832" r:id="rId8"/>
    <p:sldLayoutId id="2147486833" r:id="rId9"/>
    <p:sldLayoutId id="2147486834" r:id="rId10"/>
    <p:sldLayoutId id="214748683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340447"/>
      </p:ext>
    </p:extLst>
  </p:cSld>
  <p:clrMap bg1="lt1" tx1="dk1" bg2="lt2" tx2="dk2" accent1="accent1" accent2="accent2" accent3="accent3" accent4="accent4" accent5="accent5" accent6="accent6" hlink="hlink" folHlink="folHlink"/>
  <p:sldLayoutIdLst>
    <p:sldLayoutId id="2147486837" r:id="rId1"/>
    <p:sldLayoutId id="2147486838" r:id="rId2"/>
    <p:sldLayoutId id="2147486839" r:id="rId3"/>
    <p:sldLayoutId id="2147486840" r:id="rId4"/>
    <p:sldLayoutId id="2147486841" r:id="rId5"/>
    <p:sldLayoutId id="2147486842" r:id="rId6"/>
    <p:sldLayoutId id="2147486843" r:id="rId7"/>
    <p:sldLayoutId id="2147486844" r:id="rId8"/>
    <p:sldLayoutId id="2147486845" r:id="rId9"/>
    <p:sldLayoutId id="2147486846" r:id="rId10"/>
    <p:sldLayoutId id="2147486847" r:id="rId11"/>
    <p:sldLayoutId id="214748684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861119"/>
      </p:ext>
    </p:extLst>
  </p:cSld>
  <p:clrMap bg1="lt1" tx1="dk1" bg2="lt2" tx2="dk2" accent1="accent1" accent2="accent2" accent3="accent3" accent4="accent4" accent5="accent5" accent6="accent6" hlink="hlink" folHlink="folHlink"/>
  <p:sldLayoutIdLst>
    <p:sldLayoutId id="2147486850" r:id="rId1"/>
    <p:sldLayoutId id="2147486851" r:id="rId2"/>
    <p:sldLayoutId id="2147486852" r:id="rId3"/>
    <p:sldLayoutId id="2147486853" r:id="rId4"/>
    <p:sldLayoutId id="2147486854" r:id="rId5"/>
    <p:sldLayoutId id="2147486855" r:id="rId6"/>
    <p:sldLayoutId id="2147486856" r:id="rId7"/>
    <p:sldLayoutId id="2147486857" r:id="rId8"/>
    <p:sldLayoutId id="2147486858" r:id="rId9"/>
    <p:sldLayoutId id="2147486859" r:id="rId10"/>
    <p:sldLayoutId id="2147486860" r:id="rId11"/>
    <p:sldLayoutId id="2147486861" r:id="rId12"/>
    <p:sldLayoutId id="21474868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03185385"/>
      </p:ext>
    </p:extLst>
  </p:cSld>
  <p:clrMap bg1="lt1" tx1="dk1" bg2="lt2" tx2="dk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076050"/>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 id="214748582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170404"/>
      </p:ext>
    </p:extLst>
  </p:cSld>
  <p:clrMap bg1="lt1" tx1="dk1" bg2="lt2" tx2="dk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 id="214748689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32086725"/>
      </p:ext>
    </p:extLst>
  </p:cSld>
  <p:clrMap bg1="dk2" tx1="lt1" bg2="dk1" tx2="lt2" accent1="accent1" accent2="accent2" accent3="accent3" accent4="accent4" accent5="accent5" accent6="accent6" hlink="hlink" folHlink="folHlink"/>
  <p:sldLayoutIdLst>
    <p:sldLayoutId id="2147486901" r:id="rId1"/>
    <p:sldLayoutId id="2147486902" r:id="rId2"/>
    <p:sldLayoutId id="2147486903" r:id="rId3"/>
    <p:sldLayoutId id="2147486904" r:id="rId4"/>
    <p:sldLayoutId id="2147486905" r:id="rId5"/>
    <p:sldLayoutId id="2147486906" r:id="rId6"/>
    <p:sldLayoutId id="2147486907" r:id="rId7"/>
    <p:sldLayoutId id="2147486908" r:id="rId8"/>
    <p:sldLayoutId id="2147486909" r:id="rId9"/>
    <p:sldLayoutId id="2147486910" r:id="rId10"/>
    <p:sldLayoutId id="214748691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solidFill>
                <a:srgbClr val="000000"/>
              </a:solidFill>
              <a:latin typeface="Aria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solidFill>
                <a:srgbClr val="000000"/>
              </a:solidFill>
              <a:latin typeface="Aria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solidFill>
                  <a:srgbClr val="000000"/>
                </a:solidFill>
                <a:latin typeface="Arial"/>
                <a:cs typeface="+mn-cs"/>
              </a:rPr>
              <a:pPr>
                <a:defRPr/>
              </a:pPr>
              <a:t>‹#›</a:t>
            </a:fld>
            <a:endParaRPr lang="en-US" altLang="zh-CN">
              <a:solidFill>
                <a:srgbClr val="000000"/>
              </a:solidFill>
              <a:latin typeface="Arial"/>
              <a:cs typeface="+mn-cs"/>
            </a:endParaRPr>
          </a:p>
        </p:txBody>
      </p:sp>
    </p:spTree>
    <p:extLst>
      <p:ext uri="{BB962C8B-B14F-4D97-AF65-F5344CB8AC3E}">
        <p14:creationId xmlns:p14="http://schemas.microsoft.com/office/powerpoint/2010/main" val="376488763"/>
      </p:ext>
    </p:extLst>
  </p:cSld>
  <p:clrMap bg1="lt1" tx1="dk1" bg2="lt2" tx2="dk2" accent1="accent1" accent2="accent2" accent3="accent3" accent4="accent4" accent5="accent5" accent6="accent6" hlink="hlink" folHlink="folHlink"/>
  <p:sldLayoutIdLst>
    <p:sldLayoutId id="2147486913" r:id="rId1"/>
    <p:sldLayoutId id="2147486914" r:id="rId2"/>
    <p:sldLayoutId id="2147486915" r:id="rId3"/>
    <p:sldLayoutId id="2147486916" r:id="rId4"/>
    <p:sldLayoutId id="2147486917" r:id="rId5"/>
    <p:sldLayoutId id="2147486918" r:id="rId6"/>
    <p:sldLayoutId id="2147486919" r:id="rId7"/>
    <p:sldLayoutId id="2147486920" r:id="rId8"/>
    <p:sldLayoutId id="2147486921" r:id="rId9"/>
    <p:sldLayoutId id="2147486922" r:id="rId10"/>
    <p:sldLayoutId id="214748692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a:cs typeface="+mn-cs"/>
              </a:rPr>
              <a:pPr>
                <a:defRPr/>
              </a:pPr>
              <a:t>‹#›</a:t>
            </a:fld>
            <a:endParaRPr lang="en-US">
              <a:solidFill>
                <a:srgbClr val="000000"/>
              </a:solidFill>
              <a:latin typeface="Arial"/>
              <a:cs typeface="+mn-cs"/>
            </a:endParaRPr>
          </a:p>
        </p:txBody>
      </p:sp>
    </p:spTree>
    <p:extLst>
      <p:ext uri="{BB962C8B-B14F-4D97-AF65-F5344CB8AC3E}">
        <p14:creationId xmlns:p14="http://schemas.microsoft.com/office/powerpoint/2010/main" val="757140687"/>
      </p:ext>
    </p:extLst>
  </p:cSld>
  <p:clrMap bg1="lt1" tx1="dk1" bg2="lt2" tx2="dk2" accent1="accent1" accent2="accent2" accent3="accent3" accent4="accent4" accent5="accent5" accent6="accent6" hlink="hlink" folHlink="folHlink"/>
  <p:sldLayoutIdLst>
    <p:sldLayoutId id="2147486925" r:id="rId1"/>
    <p:sldLayoutId id="2147486926" r:id="rId2"/>
    <p:sldLayoutId id="2147486927" r:id="rId3"/>
    <p:sldLayoutId id="2147486928" r:id="rId4"/>
    <p:sldLayoutId id="2147486929" r:id="rId5"/>
    <p:sldLayoutId id="2147486930" r:id="rId6"/>
    <p:sldLayoutId id="2147486931" r:id="rId7"/>
    <p:sldLayoutId id="2147486932" r:id="rId8"/>
    <p:sldLayoutId id="2147486933" r:id="rId9"/>
    <p:sldLayoutId id="2147486934" r:id="rId10"/>
    <p:sldLayoutId id="214748693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134938" y="889000"/>
            <a:ext cx="888523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72035" name="Rectangle 3"/>
          <p:cNvSpPr>
            <a:spLocks noGrp="1" noChangeArrowheads="1"/>
          </p:cNvSpPr>
          <p:nvPr>
            <p:ph type="body" idx="1"/>
          </p:nvPr>
        </p:nvSpPr>
        <p:spPr bwMode="auto">
          <a:xfrm>
            <a:off x="134938" y="2116138"/>
            <a:ext cx="8896350"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2036"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solidFill>
                <a:srgbClr val="FFFFCC"/>
              </a:solidFill>
              <a:latin typeface="Times New Roman" pitchFamily="18" charset="0"/>
              <a:ea typeface="SimSun" pitchFamily="2" charset="-122"/>
              <a:cs typeface="+mn-cs"/>
            </a:endParaRPr>
          </a:p>
        </p:txBody>
      </p:sp>
      <p:sp>
        <p:nvSpPr>
          <p:cNvPr id="172038"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39"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0"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1"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2"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3"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nvGrpSpPr>
          <p:cNvPr id="13324" name="Group 12"/>
          <p:cNvGrpSpPr>
            <a:grpSpLocks/>
          </p:cNvGrpSpPr>
          <p:nvPr/>
        </p:nvGrpSpPr>
        <p:grpSpPr bwMode="auto">
          <a:xfrm>
            <a:off x="63500" y="153988"/>
            <a:ext cx="3435350" cy="520700"/>
            <a:chOff x="40" y="97"/>
            <a:chExt cx="2164" cy="328"/>
          </a:xfrm>
        </p:grpSpPr>
        <p:sp>
          <p:nvSpPr>
            <p:cNvPr id="172045"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6"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7"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8"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9"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7205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endParaRPr lang="en-US" altLang="zh-CN">
              <a:solidFill>
                <a:srgbClr val="FFFFCC"/>
              </a:solidFill>
              <a:cs typeface="+mn-cs"/>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endParaRPr lang="en-US" altLang="zh-CN">
              <a:solidFill>
                <a:srgbClr val="FFFFCC"/>
              </a:solidFill>
              <a:cs typeface="+mn-cs"/>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fld id="{04634562-D12C-4A6F-AA50-A0D8A14161EE}" type="slidenum">
              <a:rPr lang="en-US" altLang="zh-CN">
                <a:solidFill>
                  <a:srgbClr val="FFFFCC"/>
                </a:solidFill>
                <a:cs typeface="+mn-cs"/>
              </a:rPr>
              <a:pPr/>
              <a:t>‹#›</a:t>
            </a:fld>
            <a:endParaRPr lang="en-US" altLang="zh-CN">
              <a:solidFill>
                <a:srgbClr val="FFFFCC"/>
              </a:solidFill>
              <a:cs typeface="+mn-cs"/>
            </a:endParaRPr>
          </a:p>
        </p:txBody>
      </p:sp>
    </p:spTree>
    <p:extLst>
      <p:ext uri="{BB962C8B-B14F-4D97-AF65-F5344CB8AC3E}">
        <p14:creationId xmlns:p14="http://schemas.microsoft.com/office/powerpoint/2010/main" val="1408969740"/>
      </p:ext>
    </p:extLst>
  </p:cSld>
  <p:clrMap bg1="dk2" tx1="lt1" bg2="dk1" tx2="lt2" accent1="accent1" accent2="accent2" accent3="accent3" accent4="accent4" accent5="accent5" accent6="accent6" hlink="hlink" folHlink="folHlink"/>
  <p:sldLayoutIdLst>
    <p:sldLayoutId id="2147486961" r:id="rId1"/>
    <p:sldLayoutId id="2147486962" r:id="rId2"/>
    <p:sldLayoutId id="2147486963" r:id="rId3"/>
    <p:sldLayoutId id="2147486964" r:id="rId4"/>
    <p:sldLayoutId id="2147486965" r:id="rId5"/>
    <p:sldLayoutId id="2147486966" r:id="rId6"/>
    <p:sldLayoutId id="2147486967" r:id="rId7"/>
    <p:sldLayoutId id="2147486968" r:id="rId8"/>
    <p:sldLayoutId id="2147486969" r:id="rId9"/>
    <p:sldLayoutId id="2147486970" r:id="rId10"/>
    <p:sldLayoutId id="21474869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75000"/>
        <a:buFont typeface="Wingdings" pitchFamily="2" charset="2"/>
        <a:buChar char="v"/>
        <a:defRPr sz="2800">
          <a:solidFill>
            <a:schemeClr val="tx1"/>
          </a:solidFill>
          <a:latin typeface="+mn-lt"/>
          <a:ea typeface="+mn-ea"/>
        </a:defRPr>
      </a:lvl2pPr>
      <a:lvl3pPr marL="1143000" indent="-228600" algn="l" rtl="0" eaLnBrk="0" fontAlgn="base" hangingPunct="0">
        <a:spcBef>
          <a:spcPct val="20000"/>
        </a:spcBef>
        <a:spcAft>
          <a:spcPct val="0"/>
        </a:spcAft>
        <a:buSzPct val="75000"/>
        <a:buFont typeface="Wingdings"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4pPr>
      <a:lvl5pPr marL="20574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5pPr>
      <a:lvl6pPr marL="2514600" indent="-228600" algn="l" rtl="0" fontAlgn="base">
        <a:spcBef>
          <a:spcPct val="20000"/>
        </a:spcBef>
        <a:spcAft>
          <a:spcPct val="0"/>
        </a:spcAft>
        <a:buSzPct val="75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SzPct val="75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SzPct val="75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SzPct val="75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1" hangingPunct="1">
              <a:defRPr/>
            </a:pPr>
            <a:fld id="{B3B5A3FF-14F9-154B-86EE-005E44F03221}" type="slidenum">
              <a:rPr lang="en-US">
                <a:latin typeface="Times New Roman" charset="0"/>
                <a:cs typeface="+mn-cs"/>
              </a:rPr>
              <a:pPr eaLnBrk="1" hangingPunct="1">
                <a:defRPr/>
              </a:pPr>
              <a:t>‹#›</a:t>
            </a:fld>
            <a:endParaRPr lang="en-US">
              <a:latin typeface="Times New Roman" charset="0"/>
              <a:cs typeface="+mn-cs"/>
            </a:endParaRPr>
          </a:p>
        </p:txBody>
      </p:sp>
    </p:spTree>
    <p:extLst>
      <p:ext uri="{BB962C8B-B14F-4D97-AF65-F5344CB8AC3E}">
        <p14:creationId xmlns:p14="http://schemas.microsoft.com/office/powerpoint/2010/main" val="3559482447"/>
      </p:ext>
    </p:extLst>
  </p:cSld>
  <p:clrMap bg1="lt1" tx1="dk1" bg2="lt2" tx2="dk2" accent1="accent1" accent2="accent2" accent3="accent3" accent4="accent4" accent5="accent5" accent6="accent6" hlink="hlink" folHlink="folHlink"/>
  <p:sldLayoutIdLst>
    <p:sldLayoutId id="2147486973" r:id="rId1"/>
    <p:sldLayoutId id="2147486974" r:id="rId2"/>
    <p:sldLayoutId id="2147486975" r:id="rId3"/>
    <p:sldLayoutId id="2147486976" r:id="rId4"/>
    <p:sldLayoutId id="2147486977" r:id="rId5"/>
    <p:sldLayoutId id="2147486978" r:id="rId6"/>
    <p:sldLayoutId id="2147486979" r:id="rId7"/>
    <p:sldLayoutId id="2147486980" r:id="rId8"/>
    <p:sldLayoutId id="2147486981" r:id="rId9"/>
    <p:sldLayoutId id="2147486982" r:id="rId10"/>
    <p:sldLayoutId id="2147486983" r:id="rId11"/>
    <p:sldLayoutId id="2147486984" r:id="rId12"/>
    <p:sldLayoutId id="2147486985"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eaLnBrk="1" hangingPunct="1">
              <a:defRPr/>
            </a:pPr>
            <a:fld id="{F0921CE0-09F0-C844-9567-91EE901B4A6D}" type="datetimeFigureOut">
              <a:rPr lang="en-US">
                <a:cs typeface="+mn-cs"/>
              </a:rPr>
              <a:pPr eaLnBrk="1" hangingPunct="1">
                <a:defRPr/>
              </a:pPr>
              <a:t>9/14/18</a:t>
            </a:fld>
            <a:endParaRPr lang="en-US">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eaLnBrk="1" hangingPunct="1">
              <a:defRPr/>
            </a:pPr>
            <a:endParaRPr lang="en-US">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eaLnBrk="1" hangingPunct="1">
              <a:defRPr/>
            </a:pPr>
            <a:fld id="{2547E049-FAE0-F94B-A4A9-2B6502DAD48E}" type="slidenum">
              <a:rPr lang="en-US">
                <a:cs typeface="+mn-cs"/>
              </a:rPr>
              <a:pPr eaLnBrk="1" hangingPunct="1">
                <a:defRPr/>
              </a:pPr>
              <a:t>‹#›</a:t>
            </a:fld>
            <a:endParaRPr lang="en-US">
              <a:cs typeface="+mn-cs"/>
            </a:endParaRPr>
          </a:p>
        </p:txBody>
      </p:sp>
    </p:spTree>
    <p:extLst>
      <p:ext uri="{BB962C8B-B14F-4D97-AF65-F5344CB8AC3E}">
        <p14:creationId xmlns:p14="http://schemas.microsoft.com/office/powerpoint/2010/main" val="4037569332"/>
      </p:ext>
    </p:extLst>
  </p:cSld>
  <p:clrMap bg1="lt1" tx1="dk1" bg2="lt2" tx2="dk2" accent1="accent1" accent2="accent2" accent3="accent3" accent4="accent4" accent5="accent5" accent6="accent6" hlink="hlink" folHlink="folHlink"/>
  <p:sldLayoutIdLst>
    <p:sldLayoutId id="2147486987" r:id="rId1"/>
    <p:sldLayoutId id="2147486988" r:id="rId2"/>
    <p:sldLayoutId id="2147486989" r:id="rId3"/>
    <p:sldLayoutId id="2147486990" r:id="rId4"/>
    <p:sldLayoutId id="2147486991" r:id="rId5"/>
    <p:sldLayoutId id="2147486992" r:id="rId6"/>
    <p:sldLayoutId id="2147486993" r:id="rId7"/>
    <p:sldLayoutId id="2147486994" r:id="rId8"/>
    <p:sldLayoutId id="2147486995" r:id="rId9"/>
    <p:sldLayoutId id="2147486996" r:id="rId10"/>
    <p:sldLayoutId id="2147486997" r:id="rId11"/>
    <p:sldLayoutId id="2147486998"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eaLnBrk="1" hangingPunct="1">
              <a:defRPr/>
            </a:pPr>
            <a:fld id="{3BA4472C-6186-C244-8827-F0E01B42753D}" type="datetimeFigureOut">
              <a:rPr lang="en-US"/>
              <a:pPr eaLnBrk="1" hangingPunct="1">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eaLnBrk="1" hangingPunct="1">
              <a:defRPr/>
            </a:pPr>
            <a:fld id="{43353A87-E10E-E14E-9B6D-4F639F137B5C}" type="slidenum">
              <a:rPr lang="en-US"/>
              <a:pPr eaLnBrk="1" hangingPunct="1">
                <a:defRPr/>
              </a:pPr>
              <a:t>‹#›</a:t>
            </a:fld>
            <a:endParaRPr lang="en-US"/>
          </a:p>
        </p:txBody>
      </p:sp>
    </p:spTree>
    <p:extLst>
      <p:ext uri="{BB962C8B-B14F-4D97-AF65-F5344CB8AC3E}">
        <p14:creationId xmlns:p14="http://schemas.microsoft.com/office/powerpoint/2010/main" val="2583334846"/>
      </p:ext>
    </p:extLst>
  </p:cSld>
  <p:clrMap bg1="lt1" tx1="dk1" bg2="lt2" tx2="dk2" accent1="accent1" accent2="accent2" accent3="accent3" accent4="accent4" accent5="accent5" accent6="accent6" hlink="hlink" folHlink="folHlink"/>
  <p:sldLayoutIdLst>
    <p:sldLayoutId id="2147487000" r:id="rId1"/>
    <p:sldLayoutId id="2147487001" r:id="rId2"/>
    <p:sldLayoutId id="2147487002" r:id="rId3"/>
    <p:sldLayoutId id="2147487003" r:id="rId4"/>
    <p:sldLayoutId id="2147487004" r:id="rId5"/>
    <p:sldLayoutId id="2147487005" r:id="rId6"/>
    <p:sldLayoutId id="2147487006" r:id="rId7"/>
    <p:sldLayoutId id="2147487007" r:id="rId8"/>
    <p:sldLayoutId id="2147487008" r:id="rId9"/>
    <p:sldLayoutId id="2147487009" r:id="rId10"/>
    <p:sldLayoutId id="2147487010"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cs typeface="+mn-cs"/>
              </a:rPr>
              <a:pPr>
                <a:defRPr/>
              </a:pPr>
              <a:t>‹#›</a:t>
            </a:fld>
            <a:endParaRPr lang="en-US">
              <a:cs typeface="+mn-cs"/>
            </a:endParaRPr>
          </a:p>
        </p:txBody>
      </p:sp>
    </p:spTree>
    <p:extLst>
      <p:ext uri="{BB962C8B-B14F-4D97-AF65-F5344CB8AC3E}">
        <p14:creationId xmlns:p14="http://schemas.microsoft.com/office/powerpoint/2010/main" val="51502447"/>
      </p:ext>
    </p:extLst>
  </p:cSld>
  <p:clrMap bg1="lt1" tx1="dk1" bg2="lt2" tx2="dk2" accent1="accent1" accent2="accent2" accent3="accent3" accent4="accent4" accent5="accent5" accent6="accent6" hlink="hlink" folHlink="folHlink"/>
  <p:sldLayoutIdLst>
    <p:sldLayoutId id="2147487012" r:id="rId1"/>
    <p:sldLayoutId id="2147487013" r:id="rId2"/>
    <p:sldLayoutId id="2147487014" r:id="rId3"/>
    <p:sldLayoutId id="2147487015" r:id="rId4"/>
    <p:sldLayoutId id="2147487016" r:id="rId5"/>
    <p:sldLayoutId id="2147487017" r:id="rId6"/>
    <p:sldLayoutId id="2147487018" r:id="rId7"/>
    <p:sldLayoutId id="2147487019" r:id="rId8"/>
    <p:sldLayoutId id="2147487020" r:id="rId9"/>
    <p:sldLayoutId id="2147487021" r:id="rId10"/>
    <p:sldLayoutId id="2147487022" r:id="rId11"/>
    <p:sldLayoutId id="2147487023" r:id="rId12"/>
    <p:sldLayoutId id="21474870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332884"/>
      </p:ext>
    </p:extLst>
  </p:cSld>
  <p:clrMap bg1="lt1" tx1="dk1" bg2="lt2" tx2="dk2" accent1="accent1" accent2="accent2" accent3="accent3" accent4="accent4" accent5="accent5" accent6="accent6" hlink="hlink" folHlink="folHlink"/>
  <p:sldLayoutIdLst>
    <p:sldLayoutId id="2147487026" r:id="rId1"/>
    <p:sldLayoutId id="2147487027" r:id="rId2"/>
    <p:sldLayoutId id="2147487028" r:id="rId3"/>
    <p:sldLayoutId id="2147487029" r:id="rId4"/>
    <p:sldLayoutId id="2147487030" r:id="rId5"/>
    <p:sldLayoutId id="2147487031" r:id="rId6"/>
    <p:sldLayoutId id="2147487032" r:id="rId7"/>
    <p:sldLayoutId id="2147487033" r:id="rId8"/>
    <p:sldLayoutId id="2147487034" r:id="rId9"/>
    <p:sldLayoutId id="2147487035" r:id="rId10"/>
    <p:sldLayoutId id="21474870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DAA0ECAC-2357-A142-AAC8-A615D45E55DE}" type="slidenum">
              <a:rPr lang="en-US" altLang="zh-CN"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017" r:id="rId1"/>
    <p:sldLayoutId id="2147486018" r:id="rId2"/>
    <p:sldLayoutId id="2147486019" r:id="rId3"/>
    <p:sldLayoutId id="2147486020" r:id="rId4"/>
    <p:sldLayoutId id="2147486021" r:id="rId5"/>
    <p:sldLayoutId id="2147486022" r:id="rId6"/>
    <p:sldLayoutId id="2147486023" r:id="rId7"/>
    <p:sldLayoutId id="2147486024" r:id="rId8"/>
    <p:sldLayoutId id="2147486025" r:id="rId9"/>
    <p:sldLayoutId id="2147486026" r:id="rId10"/>
    <p:sldLayoutId id="2147486027" r:id="rId11"/>
    <p:sldLayoutId id="214748602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302162"/>
      </p:ext>
    </p:extLst>
  </p:cSld>
  <p:clrMap bg1="lt1" tx1="dk1" bg2="lt2" tx2="dk2" accent1="accent1" accent2="accent2" accent3="accent3" accent4="accent4" accent5="accent5" accent6="accent6" hlink="hlink" folHlink="folHlink"/>
  <p:sldLayoutIdLst>
    <p:sldLayoutId id="2147487038" r:id="rId1"/>
    <p:sldLayoutId id="2147487039" r:id="rId2"/>
    <p:sldLayoutId id="2147487040" r:id="rId3"/>
    <p:sldLayoutId id="2147487041" r:id="rId4"/>
    <p:sldLayoutId id="2147487042" r:id="rId5"/>
    <p:sldLayoutId id="2147487043" r:id="rId6"/>
    <p:sldLayoutId id="2147487044" r:id="rId7"/>
    <p:sldLayoutId id="2147487045" r:id="rId8"/>
    <p:sldLayoutId id="2147487046" r:id="rId9"/>
    <p:sldLayoutId id="2147487047" r:id="rId10"/>
    <p:sldLayoutId id="21474870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592011"/>
      </p:ext>
    </p:extLst>
  </p:cSld>
  <p:clrMap bg1="lt1" tx1="dk1" bg2="lt2" tx2="dk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4599964"/>
      </p:ext>
    </p:extLst>
  </p:cSld>
  <p:clrMap bg1="lt1" tx1="dk1" bg2="lt2" tx2="dk2" accent1="accent1" accent2="accent2" accent3="accent3" accent4="accent4" accent5="accent5" accent6="accent6" hlink="hlink" folHlink="folHlink"/>
  <p:sldLayoutIdLst>
    <p:sldLayoutId id="2147487062" r:id="rId1"/>
    <p:sldLayoutId id="2147487063" r:id="rId2"/>
    <p:sldLayoutId id="2147487064" r:id="rId3"/>
    <p:sldLayoutId id="2147487065" r:id="rId4"/>
    <p:sldLayoutId id="2147487066" r:id="rId5"/>
    <p:sldLayoutId id="2147487067" r:id="rId6"/>
    <p:sldLayoutId id="2147487068" r:id="rId7"/>
    <p:sldLayoutId id="2147487069" r:id="rId8"/>
    <p:sldLayoutId id="2147487070" r:id="rId9"/>
    <p:sldLayoutId id="2147487071" r:id="rId10"/>
    <p:sldLayoutId id="21474870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526824"/>
      </p:ext>
    </p:extLst>
  </p:cSld>
  <p:clrMap bg1="lt1" tx1="dk1" bg2="lt2" tx2="dk2" accent1="accent1" accent2="accent2" accent3="accent3" accent4="accent4" accent5="accent5" accent6="accent6" hlink="hlink" folHlink="folHlink"/>
  <p:sldLayoutIdLst>
    <p:sldLayoutId id="2147487074" r:id="rId1"/>
    <p:sldLayoutId id="2147487075" r:id="rId2"/>
    <p:sldLayoutId id="2147487076" r:id="rId3"/>
    <p:sldLayoutId id="2147487077" r:id="rId4"/>
    <p:sldLayoutId id="2147487078" r:id="rId5"/>
    <p:sldLayoutId id="2147487079" r:id="rId6"/>
    <p:sldLayoutId id="2147487080" r:id="rId7"/>
    <p:sldLayoutId id="2147487081" r:id="rId8"/>
    <p:sldLayoutId id="2147487082" r:id="rId9"/>
    <p:sldLayoutId id="2147487083" r:id="rId10"/>
    <p:sldLayoutId id="21474870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21628"/>
      </p:ext>
    </p:extLst>
  </p:cSld>
  <p:clrMap bg1="lt1" tx1="dk1" bg2="lt2" tx2="dk2" accent1="accent1" accent2="accent2" accent3="accent3" accent4="accent4" accent5="accent5" accent6="accent6" hlink="hlink" folHlink="folHlink"/>
  <p:sldLayoutIdLst>
    <p:sldLayoutId id="2147487086" r:id="rId1"/>
    <p:sldLayoutId id="2147487087" r:id="rId2"/>
    <p:sldLayoutId id="2147487088" r:id="rId3"/>
    <p:sldLayoutId id="2147487089" r:id="rId4"/>
    <p:sldLayoutId id="2147487090" r:id="rId5"/>
    <p:sldLayoutId id="2147487091" r:id="rId6"/>
    <p:sldLayoutId id="2147487092" r:id="rId7"/>
    <p:sldLayoutId id="2147487093" r:id="rId8"/>
    <p:sldLayoutId id="2147487094" r:id="rId9"/>
    <p:sldLayoutId id="2147487095" r:id="rId10"/>
    <p:sldLayoutId id="21474870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406192"/>
      </p:ext>
    </p:extLst>
  </p:cSld>
  <p:clrMap bg1="lt1" tx1="dk1" bg2="lt2" tx2="dk2" accent1="accent1" accent2="accent2" accent3="accent3" accent4="accent4" accent5="accent5" accent6="accent6" hlink="hlink" folHlink="folHlink"/>
  <p:sldLayoutIdLst>
    <p:sldLayoutId id="2147487098" r:id="rId1"/>
    <p:sldLayoutId id="2147487099" r:id="rId2"/>
    <p:sldLayoutId id="2147487100" r:id="rId3"/>
    <p:sldLayoutId id="2147487101" r:id="rId4"/>
    <p:sldLayoutId id="2147487102" r:id="rId5"/>
    <p:sldLayoutId id="2147487103" r:id="rId6"/>
    <p:sldLayoutId id="2147487104" r:id="rId7"/>
    <p:sldLayoutId id="2147487105" r:id="rId8"/>
    <p:sldLayoutId id="2147487106" r:id="rId9"/>
    <p:sldLayoutId id="2147487107" r:id="rId10"/>
    <p:sldLayoutId id="21474871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5133829"/>
      </p:ext>
    </p:extLst>
  </p:cSld>
  <p:clrMap bg1="lt1" tx1="dk1" bg2="lt2" tx2="dk2" accent1="accent1" accent2="accent2" accent3="accent3" accent4="accent4" accent5="accent5" accent6="accent6" hlink="hlink" folHlink="folHlink"/>
  <p:sldLayoutIdLst>
    <p:sldLayoutId id="2147487110" r:id="rId1"/>
    <p:sldLayoutId id="2147487111" r:id="rId2"/>
    <p:sldLayoutId id="2147487112" r:id="rId3"/>
    <p:sldLayoutId id="2147487113" r:id="rId4"/>
    <p:sldLayoutId id="2147487114" r:id="rId5"/>
    <p:sldLayoutId id="2147487115" r:id="rId6"/>
    <p:sldLayoutId id="2147487116" r:id="rId7"/>
    <p:sldLayoutId id="2147487117" r:id="rId8"/>
    <p:sldLayoutId id="2147487118" r:id="rId9"/>
    <p:sldLayoutId id="2147487119" r:id="rId10"/>
    <p:sldLayoutId id="21474871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450620"/>
      </p:ext>
    </p:extLst>
  </p:cSld>
  <p:clrMap bg1="lt1" tx1="dk1" bg2="lt2" tx2="dk2" accent1="accent1" accent2="accent2" accent3="accent3" accent4="accent4" accent5="accent5" accent6="accent6" hlink="hlink" folHlink="folHlink"/>
  <p:sldLayoutIdLst>
    <p:sldLayoutId id="2147487122" r:id="rId1"/>
    <p:sldLayoutId id="2147487123" r:id="rId2"/>
    <p:sldLayoutId id="2147487124" r:id="rId3"/>
    <p:sldLayoutId id="2147487125" r:id="rId4"/>
    <p:sldLayoutId id="2147487126" r:id="rId5"/>
    <p:sldLayoutId id="2147487127" r:id="rId6"/>
    <p:sldLayoutId id="2147487128" r:id="rId7"/>
    <p:sldLayoutId id="2147487129" r:id="rId8"/>
    <p:sldLayoutId id="2147487130" r:id="rId9"/>
    <p:sldLayoutId id="2147487131" r:id="rId10"/>
    <p:sldLayoutId id="21474871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00631"/>
      </p:ext>
    </p:extLst>
  </p:cSld>
  <p:clrMap bg1="lt1" tx1="dk1" bg2="lt2" tx2="dk2" accent1="accent1" accent2="accent2" accent3="accent3" accent4="accent4" accent5="accent5" accent6="accent6" hlink="hlink" folHlink="folHlink"/>
  <p:sldLayoutIdLst>
    <p:sldLayoutId id="2147487134" r:id="rId1"/>
    <p:sldLayoutId id="2147487135" r:id="rId2"/>
    <p:sldLayoutId id="2147487136" r:id="rId3"/>
    <p:sldLayoutId id="2147487137" r:id="rId4"/>
    <p:sldLayoutId id="2147487138" r:id="rId5"/>
    <p:sldLayoutId id="2147487139" r:id="rId6"/>
    <p:sldLayoutId id="2147487140" r:id="rId7"/>
    <p:sldLayoutId id="2147487141" r:id="rId8"/>
    <p:sldLayoutId id="2147487142" r:id="rId9"/>
    <p:sldLayoutId id="2147487143" r:id="rId10"/>
    <p:sldLayoutId id="21474871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1514179"/>
      </p:ext>
    </p:extLst>
  </p:cSld>
  <p:clrMap bg1="lt1" tx1="dk1" bg2="lt2" tx2="dk2" accent1="accent1" accent2="accent2" accent3="accent3" accent4="accent4" accent5="accent5" accent6="accent6" hlink="hlink" folHlink="folHlink"/>
  <p:sldLayoutIdLst>
    <p:sldLayoutId id="2147487194" r:id="rId1"/>
    <p:sldLayoutId id="2147487195" r:id="rId2"/>
    <p:sldLayoutId id="2147487196" r:id="rId3"/>
    <p:sldLayoutId id="2147487197" r:id="rId4"/>
    <p:sldLayoutId id="2147487198" r:id="rId5"/>
    <p:sldLayoutId id="2147487199" r:id="rId6"/>
    <p:sldLayoutId id="2147487200" r:id="rId7"/>
    <p:sldLayoutId id="2147487201" r:id="rId8"/>
    <p:sldLayoutId id="2147487202" r:id="rId9"/>
    <p:sldLayoutId id="2147487203" r:id="rId10"/>
    <p:sldLayoutId id="2147487204"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 id="2147486127" r:id="rId4"/>
    <p:sldLayoutId id="2147486128" r:id="rId5"/>
    <p:sldLayoutId id="2147486129" r:id="rId6"/>
    <p:sldLayoutId id="2147486130" r:id="rId7"/>
    <p:sldLayoutId id="2147486131" r:id="rId8"/>
    <p:sldLayoutId id="2147486132" r:id="rId9"/>
    <p:sldLayoutId id="2147486133" r:id="rId10"/>
    <p:sldLayoutId id="2147486134" r:id="rId11"/>
    <p:sldLayoutId id="214748613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6284083"/>
      </p:ext>
    </p:extLst>
  </p:cSld>
  <p:clrMap bg1="dk2" tx1="lt1" bg2="dk1" tx2="lt2" accent1="accent1" accent2="accent2" accent3="accent3" accent4="accent4" accent5="accent5" accent6="accent6" hlink="hlink" folHlink="folHlink"/>
  <p:sldLayoutIdLst>
    <p:sldLayoutId id="2147487206"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116333"/>
      </p:ext>
    </p:extLst>
  </p:cSld>
  <p:clrMap bg1="dk2" tx1="lt1" bg2="dk1" tx2="lt2" accent1="accent1" accent2="accent2" accent3="accent3" accent4="accent4" accent5="accent5" accent6="accent6" hlink="hlink" folHlink="folHlink"/>
  <p:sldLayoutIdLst>
    <p:sldLayoutId id="2147487218" r:id="rId1"/>
    <p:sldLayoutId id="2147487219" r:id="rId2"/>
    <p:sldLayoutId id="2147487220" r:id="rId3"/>
    <p:sldLayoutId id="2147487221" r:id="rId4"/>
    <p:sldLayoutId id="2147487222" r:id="rId5"/>
    <p:sldLayoutId id="2147487223" r:id="rId6"/>
    <p:sldLayoutId id="2147487224" r:id="rId7"/>
    <p:sldLayoutId id="2147487225" r:id="rId8"/>
    <p:sldLayoutId id="2147487226" r:id="rId9"/>
    <p:sldLayoutId id="2147487227" r:id="rId10"/>
    <p:sldLayoutId id="2147487228"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2287939"/>
      </p:ext>
    </p:extLst>
  </p:cSld>
  <p:clrMap bg1="dk2" tx1="lt1" bg2="dk1" tx2="lt2" accent1="accent1" accent2="accent2" accent3="accent3" accent4="accent4" accent5="accent5" accent6="accent6" hlink="hlink" folHlink="folHlink"/>
  <p:sldLayoutIdLst>
    <p:sldLayoutId id="2147487230" r:id="rId1"/>
    <p:sldLayoutId id="2147487231" r:id="rId2"/>
    <p:sldLayoutId id="2147487232" r:id="rId3"/>
    <p:sldLayoutId id="2147487233" r:id="rId4"/>
    <p:sldLayoutId id="2147487234" r:id="rId5"/>
    <p:sldLayoutId id="2147487235" r:id="rId6"/>
    <p:sldLayoutId id="2147487236" r:id="rId7"/>
    <p:sldLayoutId id="2147487237" r:id="rId8"/>
    <p:sldLayoutId id="2147487238" r:id="rId9"/>
    <p:sldLayoutId id="2147487239" r:id="rId10"/>
    <p:sldLayoutId id="2147487240"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64700753"/>
      </p:ext>
    </p:extLst>
  </p:cSld>
  <p:clrMap bg1="lt1" tx1="dk1" bg2="lt2" tx2="dk2" accent1="accent1" accent2="accent2" accent3="accent3" accent4="accent4" accent5="accent5" accent6="accent6" hlink="hlink" folHlink="folHlink"/>
  <p:sldLayoutIdLst>
    <p:sldLayoutId id="2147487242" r:id="rId1"/>
    <p:sldLayoutId id="2147487243" r:id="rId2"/>
    <p:sldLayoutId id="2147487244" r:id="rId3"/>
    <p:sldLayoutId id="2147487245" r:id="rId4"/>
    <p:sldLayoutId id="2147487246" r:id="rId5"/>
    <p:sldLayoutId id="2147487247" r:id="rId6"/>
    <p:sldLayoutId id="2147487248" r:id="rId7"/>
    <p:sldLayoutId id="2147487249" r:id="rId8"/>
    <p:sldLayoutId id="2147487250" r:id="rId9"/>
    <p:sldLayoutId id="2147487251" r:id="rId10"/>
    <p:sldLayoutId id="214748725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14BC0BFC-E0FA-9F49-B0B2-27620A5EC1D3}" type="slidenum">
              <a:rPr lang="en-GB">
                <a:ea typeface="MS PGothic" charset="0"/>
              </a:rPr>
              <a:pPr>
                <a:defRPr/>
              </a:pPr>
              <a:t>‹#›</a:t>
            </a:fld>
            <a:endParaRPr lang="en-GB">
              <a:ea typeface="MS PGothic" charset="0"/>
            </a:endParaRPr>
          </a:p>
        </p:txBody>
      </p:sp>
    </p:spTree>
    <p:extLst>
      <p:ext uri="{BB962C8B-B14F-4D97-AF65-F5344CB8AC3E}">
        <p14:creationId xmlns:p14="http://schemas.microsoft.com/office/powerpoint/2010/main" val="2530273244"/>
      </p:ext>
    </p:extLst>
  </p:cSld>
  <p:clrMap bg1="lt1" tx1="dk1" bg2="lt2" tx2="dk2" accent1="accent1" accent2="accent2" accent3="accent3" accent4="accent4" accent5="accent5" accent6="accent6" hlink="hlink" folHlink="folHlink"/>
  <p:sldLayoutIdLst>
    <p:sldLayoutId id="2147487254" r:id="rId1"/>
    <p:sldLayoutId id="2147487255" r:id="rId2"/>
    <p:sldLayoutId id="2147487256" r:id="rId3"/>
    <p:sldLayoutId id="2147487257" r:id="rId4"/>
    <p:sldLayoutId id="2147487258" r:id="rId5"/>
    <p:sldLayoutId id="2147487259" r:id="rId6"/>
    <p:sldLayoutId id="2147487260" r:id="rId7"/>
    <p:sldLayoutId id="2147487261" r:id="rId8"/>
    <p:sldLayoutId id="2147487262" r:id="rId9"/>
    <p:sldLayoutId id="2147487263" r:id="rId10"/>
    <p:sldLayoutId id="214748726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endParaRPr>
          </a:p>
        </p:txBody>
      </p:sp>
      <p:sp>
        <p:nvSpPr>
          <p:cNvPr id="63491"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latin typeface="Times New Roman" charset="0"/>
              <a:ea typeface="MS PGothic" charset="0"/>
              <a:cs typeface="MS PGothic" charset="0"/>
            </a:endParaRPr>
          </a:p>
        </p:txBody>
      </p:sp>
      <p:sp>
        <p:nvSpPr>
          <p:cNvPr id="63492"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3"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4"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5"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6"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7"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8"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9"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500"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solidFill>
                  <a:srgbClr val="FFFFFF"/>
                </a:solidFill>
              </a:defRPr>
            </a:lvl1pPr>
          </a:lstStyle>
          <a:p>
            <a:pPr>
              <a:defRPr/>
            </a:pPr>
            <a:fld id="{80629AFF-DFE6-2C44-BDE0-47FF778C0DC7}" type="slidenum">
              <a:rPr lang="zh-CN" altLang="en-US">
                <a:latin typeface="Times New Roman" charset="0"/>
                <a:ea typeface="MS PGothic" charset="0"/>
                <a:cs typeface="MS PGothic" charset="0"/>
              </a:rPr>
              <a:pPr>
                <a:defRPr/>
              </a:pPr>
              <a:t>‹#›</a:t>
            </a:fld>
            <a:endParaRPr lang="en-US" altLang="zh-CN">
              <a:latin typeface="Times New Roman" charset="0"/>
              <a:ea typeface="MS PGothic" charset="0"/>
              <a:cs typeface="MS PGothic" charset="0"/>
            </a:endParaRPr>
          </a:p>
        </p:txBody>
      </p:sp>
    </p:spTree>
    <p:extLst>
      <p:ext uri="{BB962C8B-B14F-4D97-AF65-F5344CB8AC3E}">
        <p14:creationId xmlns:p14="http://schemas.microsoft.com/office/powerpoint/2010/main" val="2854006658"/>
      </p:ext>
    </p:extLst>
  </p:cSld>
  <p:clrMap bg1="dk2" tx1="lt1" bg2="dk1" tx2="lt2" accent1="accent1" accent2="accent2" accent3="accent3" accent4="accent4" accent5="accent5" accent6="accent6" hlink="hlink" folHlink="folHlink"/>
  <p:sldLayoutIdLst>
    <p:sldLayoutId id="2147487266" r:id="rId1"/>
    <p:sldLayoutId id="2147487267" r:id="rId2"/>
    <p:sldLayoutId id="2147487268" r:id="rId3"/>
    <p:sldLayoutId id="2147487269" r:id="rId4"/>
    <p:sldLayoutId id="2147487270" r:id="rId5"/>
    <p:sldLayoutId id="2147487271" r:id="rId6"/>
    <p:sldLayoutId id="2147487272" r:id="rId7"/>
    <p:sldLayoutId id="2147487273" r:id="rId8"/>
    <p:sldLayoutId id="2147487274" r:id="rId9"/>
    <p:sldLayoutId id="2147487275" r:id="rId10"/>
    <p:sldLayoutId id="2147487276"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8077200" cy="11430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0"/>
                <a:cs typeface="+mn-cs"/>
              </a:defRPr>
            </a:lvl1pPr>
          </a:lstStyle>
          <a:p>
            <a:pPr>
              <a:defRPr/>
            </a:pPr>
            <a:endParaRPr lang="en-US"/>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0"/>
                <a:cs typeface="+mn-cs"/>
              </a:defRPr>
            </a:lvl1pPr>
          </a:lstStyle>
          <a:p>
            <a:pPr>
              <a:defRPr/>
            </a:pPr>
            <a:endParaRPr lang="en-US"/>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rebuchet MS" charset="0"/>
              </a:defRPr>
            </a:lvl1pPr>
          </a:lstStyle>
          <a:p>
            <a:pPr>
              <a:defRPr/>
            </a:pPr>
            <a:fld id="{50456F81-58F6-6947-9025-FCB4D8496483}"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3454378142"/>
      </p:ext>
    </p:extLst>
  </p:cSld>
  <p:clrMap bg1="lt1" tx1="dk1" bg2="lt2" tx2="dk2" accent1="accent1" accent2="accent2" accent3="accent3" accent4="accent4" accent5="accent5" accent6="accent6" hlink="hlink" folHlink="folHlink"/>
  <p:sldLayoutIdLst>
    <p:sldLayoutId id="2147487278" r:id="rId1"/>
    <p:sldLayoutId id="2147487279" r:id="rId2"/>
    <p:sldLayoutId id="2147487280" r:id="rId3"/>
    <p:sldLayoutId id="2147487281" r:id="rId4"/>
    <p:sldLayoutId id="2147487282" r:id="rId5"/>
    <p:sldLayoutId id="2147487283" r:id="rId6"/>
    <p:sldLayoutId id="2147487284" r:id="rId7"/>
    <p:sldLayoutId id="2147487285" r:id="rId8"/>
    <p:sldLayoutId id="2147487286" r:id="rId9"/>
    <p:sldLayoutId id="2147487287" r:id="rId10"/>
    <p:sldLayoutId id="2147487288"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S PGothic" panose="020B0600070205080204" pitchFamily="34" charset="-128"/>
          <a:cs typeface="MS PGothic" charset="0"/>
        </a:defRPr>
      </a:lvl1pPr>
      <a:lvl2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2pPr>
      <a:lvl3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3pPr>
      <a:lvl4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4pPr>
      <a:lvl5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p:spPr>
          <p:txBody>
            <a:bodyPr wrap="none" anchor="ctr"/>
            <a:lstStyle/>
            <a:p>
              <a:pPr algn="ctr" eaLnBrk="1" hangingPunct="1">
                <a:defRPr/>
              </a:pPr>
              <a:endParaRPr kumimoji="1" lang="en-US" sz="1800">
                <a:solidFill>
                  <a:srgbClr val="2F1311"/>
                </a:solidFill>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p:spPr>
          <p:txBody>
            <a:bodyPr wrap="none" anchor="ctr"/>
            <a:lstStyle/>
            <a:p>
              <a:pPr>
                <a:defRPr/>
              </a:pPr>
              <a:endParaRPr lang="en-US">
                <a:solidFill>
                  <a:srgbClr val="2F1311"/>
                </a:solidFill>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a:solidFill>
                  <a:srgbClr val="2F1311"/>
                </a:solidFill>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p:spPr>
          <p:txBody>
            <a:bodyPr wrap="none" anchor="ctr"/>
            <a:lstStyle/>
            <a:p>
              <a:pPr>
                <a:defRPr/>
              </a:pPr>
              <a:endParaRPr lang="en-US">
                <a:solidFill>
                  <a:srgbClr val="2F1311"/>
                </a:solidFill>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96962341"/>
      </p:ext>
    </p:extLst>
  </p:cSld>
  <p:clrMap bg1="lt1" tx1="dk1" bg2="lt2" tx2="dk2" accent1="accent1" accent2="accent2" accent3="accent3" accent4="accent4" accent5="accent5" accent6="accent6" hlink="hlink" folHlink="folHlink"/>
  <p:sldLayoutIdLst>
    <p:sldLayoutId id="2147487290" r:id="rId1"/>
    <p:sldLayoutId id="2147487291" r:id="rId2"/>
    <p:sldLayoutId id="2147487292" r:id="rId3"/>
    <p:sldLayoutId id="2147487293" r:id="rId4"/>
    <p:sldLayoutId id="2147487294" r:id="rId5"/>
    <p:sldLayoutId id="2147487295" r:id="rId6"/>
    <p:sldLayoutId id="2147487296" r:id="rId7"/>
    <p:sldLayoutId id="2147487297" r:id="rId8"/>
    <p:sldLayoutId id="2147487298" r:id="rId9"/>
    <p:sldLayoutId id="2147487299" r:id="rId10"/>
    <p:sldLayoutId id="2147487300"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BA25D3D7-E6FD-1243-88FE-5931705A3C0A}" type="slidenum">
              <a:rPr lang="en-GB">
                <a:ea typeface="MS PGothic" charset="0"/>
              </a:rPr>
              <a:pPr>
                <a:defRPr/>
              </a:pPr>
              <a:t>‹#›</a:t>
            </a:fld>
            <a:endParaRPr lang="en-GB">
              <a:ea typeface="MS PGothic" charset="0"/>
            </a:endParaRPr>
          </a:p>
        </p:txBody>
      </p:sp>
    </p:spTree>
    <p:extLst>
      <p:ext uri="{BB962C8B-B14F-4D97-AF65-F5344CB8AC3E}">
        <p14:creationId xmlns:p14="http://schemas.microsoft.com/office/powerpoint/2010/main" val="1057313856"/>
      </p:ext>
    </p:extLst>
  </p:cSld>
  <p:clrMap bg1="lt1" tx1="dk1" bg2="lt2" tx2="dk2" accent1="accent1" accent2="accent2" accent3="accent3" accent4="accent4" accent5="accent5" accent6="accent6" hlink="hlink" folHlink="folHlink"/>
  <p:sldLayoutIdLst>
    <p:sldLayoutId id="2147487302" r:id="rId1"/>
    <p:sldLayoutId id="2147487303" r:id="rId2"/>
    <p:sldLayoutId id="2147487304" r:id="rId3"/>
    <p:sldLayoutId id="2147487305" r:id="rId4"/>
    <p:sldLayoutId id="2147487306" r:id="rId5"/>
    <p:sldLayoutId id="2147487307" r:id="rId6"/>
    <p:sldLayoutId id="2147487308" r:id="rId7"/>
    <p:sldLayoutId id="2147487309" r:id="rId8"/>
    <p:sldLayoutId id="2147487310" r:id="rId9"/>
    <p:sldLayoutId id="2147487311" r:id="rId10"/>
    <p:sldLayoutId id="214748731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27730894"/>
      </p:ext>
    </p:extLst>
  </p:cSld>
  <p:clrMap bg1="lt1" tx1="dk1" bg2="lt2" tx2="dk2" accent1="accent1" accent2="accent2" accent3="accent3" accent4="accent4" accent5="accent5" accent6="accent6" hlink="hlink" folHlink="folHlink"/>
  <p:sldLayoutIdLst>
    <p:sldLayoutId id="2147487314" r:id="rId1"/>
    <p:sldLayoutId id="2147487315" r:id="rId2"/>
    <p:sldLayoutId id="2147487316" r:id="rId3"/>
    <p:sldLayoutId id="2147487317" r:id="rId4"/>
    <p:sldLayoutId id="2147487318" r:id="rId5"/>
    <p:sldLayoutId id="2147487319" r:id="rId6"/>
    <p:sldLayoutId id="2147487320" r:id="rId7"/>
    <p:sldLayoutId id="2147487321" r:id="rId8"/>
    <p:sldLayoutId id="2147487322" r:id="rId9"/>
    <p:sldLayoutId id="2147487323" r:id="rId10"/>
    <p:sldLayoutId id="214748732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14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2673625"/>
      </p:ext>
    </p:extLst>
  </p:cSld>
  <p:clrMap bg1="dk2" tx1="lt1" bg2="dk1" tx2="lt2" accent1="accent1" accent2="accent2" accent3="accent3" accent4="accent4" accent5="accent5" accent6="accent6" hlink="hlink" folHlink="folHlink"/>
  <p:sldLayoutIdLst>
    <p:sldLayoutId id="2147487326" r:id="rId1"/>
    <p:sldLayoutId id="2147487327" r:id="rId2"/>
    <p:sldLayoutId id="2147487328" r:id="rId3"/>
    <p:sldLayoutId id="2147487329" r:id="rId4"/>
    <p:sldLayoutId id="2147487330" r:id="rId5"/>
    <p:sldLayoutId id="2147487331" r:id="rId6"/>
    <p:sldLayoutId id="2147487332" r:id="rId7"/>
    <p:sldLayoutId id="2147487333" r:id="rId8"/>
    <p:sldLayoutId id="2147487334" r:id="rId9"/>
    <p:sldLayoutId id="2147487335" r:id="rId10"/>
    <p:sldLayoutId id="2147487336"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672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cs typeface="ＭＳ Ｐゴシック" charset="0"/>
              </a:defRPr>
            </a:lvl1pPr>
          </a:lstStyle>
          <a:p>
            <a:pPr>
              <a:defRPr/>
            </a:pPr>
            <a:fld id="{093E60C7-FD39-5947-A631-030ACAC3FD81}" type="slidenum">
              <a:rPr lang="en-US"/>
              <a:pPr>
                <a:defRPr/>
              </a:pPr>
              <a:t>‹#›</a:t>
            </a:fld>
            <a:endParaRPr lang="en-US"/>
          </a:p>
        </p:txBody>
      </p:sp>
    </p:spTree>
    <p:extLst>
      <p:ext uri="{BB962C8B-B14F-4D97-AF65-F5344CB8AC3E}">
        <p14:creationId xmlns:p14="http://schemas.microsoft.com/office/powerpoint/2010/main" val="3702063843"/>
      </p:ext>
    </p:extLst>
  </p:cSld>
  <p:clrMap bg1="dk2" tx1="lt1" bg2="dk1" tx2="lt2" accent1="accent1" accent2="accent2" accent3="accent3" accent4="accent4" accent5="accent5" accent6="accent6" hlink="hlink" folHlink="folHlink"/>
  <p:sldLayoutIdLst>
    <p:sldLayoutId id="2147487338" r:id="rId1"/>
    <p:sldLayoutId id="2147487339" r:id="rId2"/>
    <p:sldLayoutId id="2147487340" r:id="rId3"/>
    <p:sldLayoutId id="2147487341" r:id="rId4"/>
    <p:sldLayoutId id="2147487342" r:id="rId5"/>
    <p:sldLayoutId id="2147487343" r:id="rId6"/>
    <p:sldLayoutId id="2147487344" r:id="rId7"/>
    <p:sldLayoutId id="2147487345" r:id="rId8"/>
    <p:sldLayoutId id="2147487346" r:id="rId9"/>
    <p:sldLayoutId id="2147487347" r:id="rId10"/>
    <p:sldLayoutId id="2147487348"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1447800" y="609600"/>
            <a:ext cx="72390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7" name="Rectangle 3"/>
          <p:cNvSpPr>
            <a:spLocks noGrp="1" noChangeArrowheads="1"/>
          </p:cNvSpPr>
          <p:nvPr>
            <p:ph type="body" idx="1"/>
          </p:nvPr>
        </p:nvSpPr>
        <p:spPr bwMode="auto">
          <a:xfrm>
            <a:off x="2286000" y="1981200"/>
            <a:ext cx="64008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00"/>
                </a:solidFill>
                <a:latin typeface="Verdana" charset="0"/>
                <a:ea typeface="Osaka" charset="0"/>
                <a:cs typeface="Osaka" charset="0"/>
              </a:defRPr>
            </a:lvl1pPr>
          </a:lstStyle>
          <a:p>
            <a:pPr>
              <a:defRPr/>
            </a:pPr>
            <a:endParaRPr lang="en-US"/>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Verdana" charset="0"/>
                <a:ea typeface="Osaka" charset="0"/>
                <a:cs typeface="Osaka" charset="0"/>
              </a:defRPr>
            </a:lvl1pPr>
          </a:lstStyle>
          <a:p>
            <a:pPr>
              <a:defRPr/>
            </a:pPr>
            <a:endParaRPr lang="en-US"/>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solidFill>
                  <a:srgbClr val="FFFF00"/>
                </a:solidFill>
                <a:latin typeface="Verdana" charset="0"/>
                <a:ea typeface="Osaka" charset="0"/>
                <a:cs typeface="Osaka" charset="0"/>
              </a:defRPr>
            </a:lvl1pPr>
          </a:lstStyle>
          <a:p>
            <a:pPr>
              <a:defRPr/>
            </a:pPr>
            <a:fld id="{8F1799A3-6559-044A-A8C0-DA9C4054A798}" type="slidenum">
              <a:rPr lang="zh-CN" altLang="en-US"/>
              <a:pPr>
                <a:defRPr/>
              </a:pPr>
              <a:t>‹#›</a:t>
            </a:fld>
            <a:endParaRPr lang="en-US" altLang="zh-CN"/>
          </a:p>
        </p:txBody>
      </p:sp>
    </p:spTree>
    <p:extLst>
      <p:ext uri="{BB962C8B-B14F-4D97-AF65-F5344CB8AC3E}">
        <p14:creationId xmlns:p14="http://schemas.microsoft.com/office/powerpoint/2010/main" val="3273567035"/>
      </p:ext>
    </p:extLst>
  </p:cSld>
  <p:clrMap bg1="dk2" tx1="lt1" bg2="dk1" tx2="lt2" accent1="accent1" accent2="accent2" accent3="accent3" accent4="accent4" accent5="accent5" accent6="accent6" hlink="hlink" folHlink="folHlink"/>
  <p:sldLayoutIdLst>
    <p:sldLayoutId id="2147487350" r:id="rId1"/>
    <p:sldLayoutId id="2147487351" r:id="rId2"/>
    <p:sldLayoutId id="2147487352" r:id="rId3"/>
    <p:sldLayoutId id="2147487353" r:id="rId4"/>
    <p:sldLayoutId id="2147487354" r:id="rId5"/>
    <p:sldLayoutId id="2147487355" r:id="rId6"/>
    <p:sldLayoutId id="2147487356" r:id="rId7"/>
    <p:sldLayoutId id="2147487357" r:id="rId8"/>
    <p:sldLayoutId id="2147487358" r:id="rId9"/>
    <p:sldLayoutId id="2147487359" r:id="rId10"/>
    <p:sldLayoutId id="2147487360"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1264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265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Arial" charset="0"/>
              </a:defRPr>
            </a:lvl1pPr>
          </a:lstStyle>
          <a:p>
            <a:pPr>
              <a:defRPr/>
            </a:pPr>
            <a:fld id="{DBBAD47A-0F45-8647-A89D-0F30A20CEFC2}"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4095473920"/>
      </p:ext>
    </p:extLst>
  </p:cSld>
  <p:clrMap bg1="lt1" tx1="dk1" bg2="lt2" tx2="dk2" accent1="accent1" accent2="accent2" accent3="accent3" accent4="accent4" accent5="accent5" accent6="accent6" hlink="hlink" folHlink="folHlink"/>
  <p:sldLayoutIdLst>
    <p:sldLayoutId id="2147487362" r:id="rId1"/>
    <p:sldLayoutId id="2147487363" r:id="rId2"/>
    <p:sldLayoutId id="2147487364" r:id="rId3"/>
    <p:sldLayoutId id="2147487365" r:id="rId4"/>
    <p:sldLayoutId id="2147487366" r:id="rId5"/>
    <p:sldLayoutId id="2147487367" r:id="rId6"/>
    <p:sldLayoutId id="2147487368" r:id="rId7"/>
    <p:sldLayoutId id="2147487369" r:id="rId8"/>
    <p:sldLayoutId id="2147487370" r:id="rId9"/>
    <p:sldLayoutId id="2147487371" r:id="rId10"/>
    <p:sldLayoutId id="2147487372"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493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BEF6AB39-656B-DD4B-9E68-E15E74A548D8}"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1104225754"/>
      </p:ext>
    </p:extLst>
  </p:cSld>
  <p:clrMap bg1="dk2" tx1="lt1" bg2="dk1" tx2="lt2" accent1="accent1" accent2="accent2" accent3="accent3" accent4="accent4" accent5="accent5" accent6="accent6" hlink="hlink" folHlink="folHlink"/>
  <p:sldLayoutIdLst>
    <p:sldLayoutId id="2147487374" r:id="rId1"/>
    <p:sldLayoutId id="2147487375" r:id="rId2"/>
    <p:sldLayoutId id="2147487376" r:id="rId3"/>
    <p:sldLayoutId id="2147487377" r:id="rId4"/>
    <p:sldLayoutId id="2147487378" r:id="rId5"/>
    <p:sldLayoutId id="2147487379" r:id="rId6"/>
    <p:sldLayoutId id="2147487380" r:id="rId7"/>
    <p:sldLayoutId id="2147487381" r:id="rId8"/>
    <p:sldLayoutId id="2147487382" r:id="rId9"/>
    <p:sldLayoutId id="2147487383" r:id="rId10"/>
    <p:sldLayoutId id="2147487384"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2pPr>
      <a:lvl3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3pPr>
      <a:lvl4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4pPr>
      <a:lvl5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b="1" smtClean="0">
                <a:solidFill>
                  <a:srgbClr val="FFFFFF"/>
                </a:solidFill>
                <a:latin typeface="Arial" charset="0"/>
              </a:defRPr>
            </a:lvl1pPr>
          </a:lstStyle>
          <a:p>
            <a:pPr>
              <a:defRPr/>
            </a:pPr>
            <a:fld id="{68AA82C0-76A1-524A-A59F-7C65EB367F4F}"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3471504898"/>
      </p:ext>
    </p:extLst>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 id="2147487396"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b="1">
          <a:solidFill>
            <a:schemeClr val="bg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b="1">
          <a:solidFill>
            <a:schemeClr val="bg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837156"/>
      </p:ext>
    </p:extLst>
  </p:cSld>
  <p:clrMap bg1="dk2" tx1="lt1" bg2="dk1" tx2="lt2" accent1="accent1" accent2="accent2" accent3="accent3" accent4="accent4" accent5="accent5" accent6="accent6" hlink="hlink" folHlink="folHlink"/>
  <p:sldLayoutIdLst>
    <p:sldLayoutId id="2147487398" r:id="rId1"/>
    <p:sldLayoutId id="2147487399" r:id="rId2"/>
    <p:sldLayoutId id="2147487400" r:id="rId3"/>
    <p:sldLayoutId id="2147487401" r:id="rId4"/>
    <p:sldLayoutId id="2147487402" r:id="rId5"/>
    <p:sldLayoutId id="2147487403" r:id="rId6"/>
    <p:sldLayoutId id="2147487404" r:id="rId7"/>
    <p:sldLayoutId id="2147487405" r:id="rId8"/>
    <p:sldLayoutId id="2147487406" r:id="rId9"/>
    <p:sldLayoutId id="2147487407" r:id="rId10"/>
    <p:sldLayoutId id="2147487408"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5668090"/>
      </p:ext>
    </p:extLst>
  </p:cSld>
  <p:clrMap bg1="lt1" tx1="dk1" bg2="lt2" tx2="dk2" accent1="accent1" accent2="accent2" accent3="accent3" accent4="accent4" accent5="accent5" accent6="accent6" hlink="hlink" folHlink="folHlink"/>
  <p:sldLayoutIdLst>
    <p:sldLayoutId id="2147487410" r:id="rId1"/>
    <p:sldLayoutId id="2147487411" r:id="rId2"/>
    <p:sldLayoutId id="2147487412" r:id="rId3"/>
    <p:sldLayoutId id="2147487413" r:id="rId4"/>
    <p:sldLayoutId id="2147487414" r:id="rId5"/>
    <p:sldLayoutId id="2147487415" r:id="rId6"/>
    <p:sldLayoutId id="2147487416" r:id="rId7"/>
    <p:sldLayoutId id="2147487417" r:id="rId8"/>
    <p:sldLayoutId id="2147487418" r:id="rId9"/>
    <p:sldLayoutId id="2147487419" r:id="rId10"/>
    <p:sldLayoutId id="2147487420"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4950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BDB244-BAFB-BA4C-BBE4-4F3289BE110B}" type="slidenum">
              <a:rPr lang="zh-CN" altLang="en-US">
                <a:ea typeface="MS PGothic" charset="0"/>
                <a:cs typeface="MS PGothic" charset="0"/>
              </a:rPr>
              <a:pPr>
                <a:defRPr/>
              </a:pPr>
              <a:t>‹#›</a:t>
            </a:fld>
            <a:endParaRPr lang="en-US" altLang="zh-CN">
              <a:ea typeface="MS PGothic" charset="0"/>
              <a:cs typeface="MS PGothic" charset="0"/>
            </a:endParaRPr>
          </a:p>
        </p:txBody>
      </p:sp>
      <p:pic>
        <p:nvPicPr>
          <p:cNvPr id="14951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1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044228423"/>
      </p:ext>
    </p:extLst>
  </p:cSld>
  <p:clrMap bg1="lt1" tx1="dk1" bg2="lt2" tx2="dk2" accent1="accent1" accent2="accent2" accent3="accent3" accent4="accent4" accent5="accent5" accent6="accent6" hlink="hlink" folHlink="folHlink"/>
  <p:sldLayoutIdLst>
    <p:sldLayoutId id="2147487422" r:id="rId1"/>
    <p:sldLayoutId id="2147487423" r:id="rId2"/>
    <p:sldLayoutId id="2147487424" r:id="rId3"/>
    <p:sldLayoutId id="2147487425" r:id="rId4"/>
    <p:sldLayoutId id="2147487426" r:id="rId5"/>
    <p:sldLayoutId id="2147487427" r:id="rId6"/>
    <p:sldLayoutId id="2147487428" r:id="rId7"/>
    <p:sldLayoutId id="2147487429" r:id="rId8"/>
    <p:sldLayoutId id="2147487430" r:id="rId9"/>
    <p:sldLayoutId id="2147487431" r:id="rId10"/>
    <p:sldLayoutId id="2147487432"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1295400" y="1981200"/>
            <a:ext cx="7162800" cy="41148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opperplate Gothic Light" charset="0"/>
                <a:ea typeface="ヒラギノ角ゴ Pro W3" charset="0"/>
                <a:cs typeface="ヒラギノ角ゴ Pro W3" charset="0"/>
              </a:defRPr>
            </a:lvl1pPr>
          </a:lstStyle>
          <a:p>
            <a:pPr>
              <a:defRPr/>
            </a:pPr>
            <a:fld id="{2D725A46-D901-4D44-9885-C7C78A95B27A}" type="slidenum">
              <a:rPr lang="zh-CN" altLang="en-US"/>
              <a:pPr>
                <a:defRPr/>
              </a:pPr>
              <a:t>‹#›</a:t>
            </a:fld>
            <a:endParaRPr lang="en-US" altLang="zh-CN"/>
          </a:p>
        </p:txBody>
      </p:sp>
    </p:spTree>
    <p:extLst>
      <p:ext uri="{BB962C8B-B14F-4D97-AF65-F5344CB8AC3E}">
        <p14:creationId xmlns:p14="http://schemas.microsoft.com/office/powerpoint/2010/main" val="1656524326"/>
      </p:ext>
    </p:extLst>
  </p:cSld>
  <p:clrMap bg1="lt1" tx1="dk1" bg2="lt2" tx2="dk2" accent1="accent1" accent2="accent2" accent3="accent3" accent4="accent4" accent5="accent5" accent6="accent6" hlink="hlink" folHlink="folHlink"/>
  <p:sldLayoutIdLst>
    <p:sldLayoutId id="2147487434" r:id="rId1"/>
    <p:sldLayoutId id="2147487435" r:id="rId2"/>
    <p:sldLayoutId id="2147487436" r:id="rId3"/>
    <p:sldLayoutId id="2147487437" r:id="rId4"/>
    <p:sldLayoutId id="2147487438" r:id="rId5"/>
    <p:sldLayoutId id="2147487439" r:id="rId6"/>
    <p:sldLayoutId id="2147487440" r:id="rId7"/>
    <p:sldLayoutId id="2147487441" r:id="rId8"/>
    <p:sldLayoutId id="2147487442" r:id="rId9"/>
    <p:sldLayoutId id="2147487443" r:id="rId10"/>
    <p:sldLayoutId id="2147487444"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50" r:id="rId1"/>
    <p:sldLayoutId id="2147486151" r:id="rId2"/>
    <p:sldLayoutId id="2147486152" r:id="rId3"/>
    <p:sldLayoutId id="2147486153" r:id="rId4"/>
    <p:sldLayoutId id="2147486154" r:id="rId5"/>
    <p:sldLayoutId id="2147486155" r:id="rId6"/>
    <p:sldLayoutId id="2147486156" r:id="rId7"/>
    <p:sldLayoutId id="2147486157" r:id="rId8"/>
    <p:sldLayoutId id="2147486158" r:id="rId9"/>
    <p:sldLayoutId id="2147486159" r:id="rId10"/>
    <p:sldLayoutId id="2147486160" r:id="rId11"/>
    <p:sldLayoutId id="21474861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7408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4C4B8B-D9E2-D242-A148-3EAD3D9F586B}" type="slidenum">
              <a:rPr lang="zh-CN" altLang="en-US">
                <a:ea typeface="MS PGothic" charset="0"/>
                <a:cs typeface="MS PGothic" charset="0"/>
              </a:rPr>
              <a:pPr>
                <a:defRPr/>
              </a:pPr>
              <a:t>‹#›</a:t>
            </a:fld>
            <a:endParaRPr lang="en-US" altLang="zh-CN">
              <a:ea typeface="MS PGothic" charset="0"/>
              <a:cs typeface="MS PGothic" charset="0"/>
            </a:endParaRPr>
          </a:p>
        </p:txBody>
      </p:sp>
      <p:pic>
        <p:nvPicPr>
          <p:cNvPr id="17408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878303349"/>
      </p:ext>
    </p:extLst>
  </p:cSld>
  <p:clrMap bg1="lt1" tx1="dk1" bg2="lt2" tx2="dk2" accent1="accent1" accent2="accent2" accent3="accent3" accent4="accent4" accent5="accent5" accent6="accent6" hlink="hlink" folHlink="folHlink"/>
  <p:sldLayoutIdLst>
    <p:sldLayoutId id="2147487446" r:id="rId1"/>
    <p:sldLayoutId id="2147487447" r:id="rId2"/>
    <p:sldLayoutId id="2147487448" r:id="rId3"/>
    <p:sldLayoutId id="2147487449" r:id="rId4"/>
    <p:sldLayoutId id="2147487450" r:id="rId5"/>
    <p:sldLayoutId id="2147487451" r:id="rId6"/>
    <p:sldLayoutId id="2147487452" r:id="rId7"/>
    <p:sldLayoutId id="2147487453" r:id="rId8"/>
    <p:sldLayoutId id="2147487454" r:id="rId9"/>
    <p:sldLayoutId id="2147487455" r:id="rId10"/>
    <p:sldLayoutId id="2147487456"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244640638"/>
      </p:ext>
    </p:extLst>
  </p:cSld>
  <p:clrMap bg1="lt1" tx1="dk1" bg2="lt2" tx2="dk2" accent1="accent1" accent2="accent2" accent3="accent3" accent4="accent4" accent5="accent5" accent6="accent6" hlink="hlink" folHlink="folHlink"/>
  <p:sldLayoutIdLst>
    <p:sldLayoutId id="2147487458"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7552552"/>
      </p:ext>
    </p:extLst>
  </p:cSld>
  <p:clrMap bg1="lt1" tx1="dk1" bg2="lt2" tx2="dk2" accent1="accent1" accent2="accent2" accent3="accent3" accent4="accent4" accent5="accent5" accent6="accent6" hlink="hlink" folHlink="folHlink"/>
  <p:sldLayoutIdLst>
    <p:sldLayoutId id="2147487470" r:id="rId1"/>
    <p:sldLayoutId id="2147487471" r:id="rId2"/>
    <p:sldLayoutId id="2147487472" r:id="rId3"/>
    <p:sldLayoutId id="2147487473" r:id="rId4"/>
    <p:sldLayoutId id="2147487474" r:id="rId5"/>
    <p:sldLayoutId id="2147487475" r:id="rId6"/>
    <p:sldLayoutId id="2147487476" r:id="rId7"/>
    <p:sldLayoutId id="2147487477" r:id="rId8"/>
    <p:sldLayoutId id="2147487478" r:id="rId9"/>
    <p:sldLayoutId id="2147487479" r:id="rId10"/>
    <p:sldLayoutId id="2147487480"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70136803"/>
      </p:ext>
    </p:extLst>
  </p:cSld>
  <p:clrMap bg1="dk2" tx1="lt1" bg2="dk1" tx2="lt2" accent1="accent1" accent2="accent2" accent3="accent3" accent4="accent4" accent5="accent5" accent6="accent6" hlink="hlink" folHlink="folHlink"/>
  <p:sldLayoutIdLst>
    <p:sldLayoutId id="2147487482" r:id="rId1"/>
    <p:sldLayoutId id="2147487483" r:id="rId2"/>
    <p:sldLayoutId id="2147487484" r:id="rId3"/>
    <p:sldLayoutId id="2147487485" r:id="rId4"/>
    <p:sldLayoutId id="2147487486" r:id="rId5"/>
    <p:sldLayoutId id="2147487487" r:id="rId6"/>
    <p:sldLayoutId id="2147487488" r:id="rId7"/>
    <p:sldLayoutId id="2147487489" r:id="rId8"/>
    <p:sldLayoutId id="2147487490" r:id="rId9"/>
    <p:sldLayoutId id="2147487491" r:id="rId10"/>
    <p:sldLayoutId id="2147487492"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fld id="{2C5C20A8-0D41-43FB-8A62-4332C89EF097}" type="datetime1">
              <a:rPr lang="en-US">
                <a:ea typeface="MS PGothic" pitchFamily="34" charset="-128"/>
                <a:cs typeface="+mn-cs"/>
              </a:rPr>
              <a:pPr/>
              <a:t>9/14/18</a:t>
            </a:fld>
            <a:endParaRPr lang="en-US">
              <a:ea typeface="MS PGothic" pitchFamily="34" charset="-128"/>
              <a:cs typeface="+mn-cs"/>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endParaRPr lang="en-US">
              <a:ea typeface="MS PGothic" pitchFamily="34" charset="-128"/>
              <a:cs typeface="+mn-cs"/>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fld id="{F5C51488-C8C6-4926-A9F1-245B237D26E7}" type="slidenum">
              <a:rPr lang="en-US">
                <a:ea typeface="MS PGothic" pitchFamily="34" charset="-128"/>
                <a:cs typeface="+mn-cs"/>
              </a:rPr>
              <a:pPr/>
              <a:t>‹#›</a:t>
            </a:fld>
            <a:endParaRPr lang="en-US">
              <a:ea typeface="MS PGothic" pitchFamily="34" charset="-128"/>
              <a:cs typeface="+mn-cs"/>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543938"/>
      </p:ext>
    </p:extLst>
  </p:cSld>
  <p:clrMap bg1="lt1" tx1="dk1" bg2="lt2" tx2="dk2" accent1="accent1" accent2="accent2" accent3="accent3" accent4="accent4" accent5="accent5" accent6="accent6" hlink="hlink" folHlink="folHlink"/>
  <p:sldLayoutIdLst>
    <p:sldLayoutId id="2147487494" r:id="rId1"/>
    <p:sldLayoutId id="2147487495" r:id="rId2"/>
    <p:sldLayoutId id="2147487496" r:id="rId3"/>
    <p:sldLayoutId id="2147487497" r:id="rId4"/>
    <p:sldLayoutId id="2147487498" r:id="rId5"/>
    <p:sldLayoutId id="2147487499" r:id="rId6"/>
    <p:sldLayoutId id="2147487500" r:id="rId7"/>
    <p:sldLayoutId id="2147487501" r:id="rId8"/>
    <p:sldLayoutId id="2147487502" r:id="rId9"/>
    <p:sldLayoutId id="2147487503" r:id="rId10"/>
    <p:sldLayoutId id="2147487504"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562162"/>
      </p:ext>
    </p:extLst>
  </p:cSld>
  <p:clrMap bg1="lt1" tx1="dk1" bg2="lt2" tx2="dk2" accent1="accent1" accent2="accent2" accent3="accent3" accent4="accent4" accent5="accent5" accent6="accent6" hlink="hlink" folHlink="folHlink"/>
  <p:sldLayoutIdLst>
    <p:sldLayoutId id="2147487506" r:id="rId1"/>
    <p:sldLayoutId id="2147487507" r:id="rId2"/>
    <p:sldLayoutId id="2147487508" r:id="rId3"/>
    <p:sldLayoutId id="2147487509" r:id="rId4"/>
    <p:sldLayoutId id="2147487510" r:id="rId5"/>
    <p:sldLayoutId id="2147487511" r:id="rId6"/>
    <p:sldLayoutId id="2147487512" r:id="rId7"/>
    <p:sldLayoutId id="2147487513" r:id="rId8"/>
    <p:sldLayoutId id="2147487514" r:id="rId9"/>
    <p:sldLayoutId id="2147487515" r:id="rId10"/>
    <p:sldLayoutId id="2147487516" r:id="rId11"/>
    <p:sldLayoutId id="21474875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9/14/18</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651397808"/>
      </p:ext>
    </p:extLst>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283710879"/>
      </p:ext>
    </p:extLst>
  </p:cSld>
  <p:clrMap bg1="lt1" tx1="dk1" bg2="lt2" tx2="dk2" accent1="accent1" accent2="accent2" accent3="accent3" accent4="accent4" accent5="accent5" accent6="accent6" hlink="hlink" folHlink="folHlink"/>
  <p:sldLayoutIdLst>
    <p:sldLayoutId id="2147487531" r:id="rId1"/>
    <p:sldLayoutId id="2147487532" r:id="rId2"/>
    <p:sldLayoutId id="2147487533" r:id="rId3"/>
    <p:sldLayoutId id="2147487534" r:id="rId4"/>
    <p:sldLayoutId id="2147487535" r:id="rId5"/>
    <p:sldLayoutId id="2147487536" r:id="rId6"/>
    <p:sldLayoutId id="2147487537" r:id="rId7"/>
    <p:sldLayoutId id="2147487538" r:id="rId8"/>
    <p:sldLayoutId id="2147487539" r:id="rId9"/>
    <p:sldLayoutId id="2147487540" r:id="rId10"/>
    <p:sldLayoutId id="2147487541" r:id="rId11"/>
    <p:sldLayoutId id="2147487542" r:id="rId12"/>
    <p:sldLayoutId id="2147487543" r:id="rId13"/>
    <p:sldLayoutId id="2147487544" r:id="rId14"/>
    <p:sldLayoutId id="2147487545" r:id="rId15"/>
    <p:sldLayoutId id="2147487546" r:id="rId16"/>
    <p:sldLayoutId id="2147487547" r:id="rId17"/>
    <p:sldLayoutId id="2147487548" r:id="rId18"/>
    <p:sldLayoutId id="2147487549" r:id="rId19"/>
    <p:sldLayoutId id="2147487550" r:id="rId20"/>
    <p:sldLayoutId id="2147487551" r:id="rId21"/>
    <p:sldLayoutId id="2147487552"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9/14/18</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2131394035"/>
      </p:ext>
    </p:extLst>
  </p:cSld>
  <p:clrMap bg1="lt1" tx1="dk1" bg2="lt2" tx2="dk2" accent1="accent1" accent2="accent2" accent3="accent3" accent4="accent4" accent5="accent5" accent6="accent6" hlink="hlink" folHlink="folHlink"/>
  <p:sldLayoutIdLst>
    <p:sldLayoutId id="2147487554" r:id="rId1"/>
    <p:sldLayoutId id="2147487555" r:id="rId2"/>
    <p:sldLayoutId id="2147487556" r:id="rId3"/>
    <p:sldLayoutId id="2147487557" r:id="rId4"/>
    <p:sldLayoutId id="2147487558" r:id="rId5"/>
    <p:sldLayoutId id="2147487559" r:id="rId6"/>
    <p:sldLayoutId id="2147487560" r:id="rId7"/>
    <p:sldLayoutId id="2147487561" r:id="rId8"/>
    <p:sldLayoutId id="2147487562" r:id="rId9"/>
    <p:sldLayoutId id="2147487563" r:id="rId10"/>
    <p:sldLayoutId id="214748756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9/14/18</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3943241272"/>
      </p:ext>
    </p:extLst>
  </p:cSld>
  <p:clrMap bg1="lt1" tx1="dk1" bg2="lt2" tx2="dk2" accent1="accent1" accent2="accent2" accent3="accent3" accent4="accent4" accent5="accent5" accent6="accent6" hlink="hlink" folHlink="folHlink"/>
  <p:sldLayoutIdLst>
    <p:sldLayoutId id="2147487566" r:id="rId1"/>
    <p:sldLayoutId id="2147487567" r:id="rId2"/>
    <p:sldLayoutId id="2147487568" r:id="rId3"/>
    <p:sldLayoutId id="2147487569" r:id="rId4"/>
    <p:sldLayoutId id="2147487570" r:id="rId5"/>
    <p:sldLayoutId id="2147487571" r:id="rId6"/>
    <p:sldLayoutId id="2147487572" r:id="rId7"/>
    <p:sldLayoutId id="2147487573" r:id="rId8"/>
    <p:sldLayoutId id="2147487574" r:id="rId9"/>
    <p:sldLayoutId id="2147487575" r:id="rId10"/>
    <p:sldLayoutId id="214748757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214" r:id="rId1"/>
    <p:sldLayoutId id="2147486215" r:id="rId2"/>
    <p:sldLayoutId id="2147486216" r:id="rId3"/>
    <p:sldLayoutId id="2147486217" r:id="rId4"/>
    <p:sldLayoutId id="2147486218" r:id="rId5"/>
    <p:sldLayoutId id="2147486219" r:id="rId6"/>
    <p:sldLayoutId id="2147486220" r:id="rId7"/>
    <p:sldLayoutId id="2147486221" r:id="rId8"/>
    <p:sldLayoutId id="2147486222" r:id="rId9"/>
    <p:sldLayoutId id="2147486223" r:id="rId10"/>
    <p:sldLayoutId id="2147486224" r:id="rId11"/>
    <p:sldLayoutId id="214748622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381219"/>
      </p:ext>
    </p:extLst>
  </p:cSld>
  <p:clrMap bg1="lt1" tx1="dk1" bg2="lt2" tx2="dk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 id="21474875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sp>
        <p:nvSpPr>
          <p:cNvPr id="66563"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6564"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defRPr>
            </a:lvl1pPr>
          </a:lstStyle>
          <a:p>
            <a:pPr>
              <a:defRPr/>
            </a:pPr>
            <a:fld id="{0C891C09-AA36-435D-9B8E-FE383AD067C1}"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173850945"/>
      </p:ext>
    </p:extLst>
  </p:cSld>
  <p:clrMap bg1="dk2" tx1="lt1" bg2="dk1" tx2="lt2" accent1="accent1" accent2="accent2" accent3="accent3" accent4="accent4" accent5="accent5" accent6="accent6" hlink="hlink" folHlink="folHlink"/>
  <p:sldLayoutIdLst>
    <p:sldLayoutId id="2147487591"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27" r:id="rId1"/>
    <p:sldLayoutId id="2147486228" r:id="rId2"/>
    <p:sldLayoutId id="2147486229" r:id="rId3"/>
    <p:sldLayoutId id="2147486230" r:id="rId4"/>
    <p:sldLayoutId id="2147486231" r:id="rId5"/>
    <p:sldLayoutId id="2147486232" r:id="rId6"/>
    <p:sldLayoutId id="2147486233" r:id="rId7"/>
    <p:sldLayoutId id="2147486234" r:id="rId8"/>
    <p:sldLayoutId id="2147486235" r:id="rId9"/>
    <p:sldLayoutId id="2147486236" r:id="rId10"/>
    <p:sldLayoutId id="21474862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818.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89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1.xml"/><Relationship Id="rId1" Type="http://schemas.openxmlformats.org/officeDocument/2006/relationships/slideLayout" Target="../slideLayouts/slideLayout16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2.xml"/><Relationship Id="rId1" Type="http://schemas.openxmlformats.org/officeDocument/2006/relationships/slideLayout" Target="../slideLayouts/slideLayout160.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30.xml"/></Relationships>
</file>

<file path=ppt/slides/_rels/slide10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17.jpeg"/><Relationship Id="rId1" Type="http://schemas.openxmlformats.org/officeDocument/2006/relationships/slideLayout" Target="../slideLayouts/slideLayout154.xml"/><Relationship Id="rId4" Type="http://schemas.openxmlformats.org/officeDocument/2006/relationships/image" Target="../media/image9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3.xml"/><Relationship Id="rId1" Type="http://schemas.openxmlformats.org/officeDocument/2006/relationships/slideLayout" Target="../slideLayouts/slideLayout160.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4.xml"/><Relationship Id="rId1" Type="http://schemas.openxmlformats.org/officeDocument/2006/relationships/slideLayout" Target="../slideLayouts/slideLayout160.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5.xml"/><Relationship Id="rId1" Type="http://schemas.openxmlformats.org/officeDocument/2006/relationships/slideLayout" Target="../slideLayouts/slideLayout160.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6.xml"/><Relationship Id="rId1" Type="http://schemas.openxmlformats.org/officeDocument/2006/relationships/slideLayout" Target="../slideLayouts/slideLayout160.xml"/></Relationships>
</file>

<file path=ppt/slides/_rels/slide10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7.xml"/><Relationship Id="rId1" Type="http://schemas.openxmlformats.org/officeDocument/2006/relationships/slideLayout" Target="../slideLayouts/slideLayout160.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54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8.xml"/><Relationship Id="rId1" Type="http://schemas.openxmlformats.org/officeDocument/2006/relationships/slideLayout" Target="../slideLayouts/slideLayout160.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9.xml"/><Relationship Id="rId1" Type="http://schemas.openxmlformats.org/officeDocument/2006/relationships/slideLayout" Target="../slideLayouts/slideLayout160.xml"/></Relationships>
</file>

<file path=ppt/slides/_rels/slide11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0.xml"/><Relationship Id="rId1" Type="http://schemas.openxmlformats.org/officeDocument/2006/relationships/slideLayout" Target="../slideLayouts/slideLayout160.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1.xml"/><Relationship Id="rId1" Type="http://schemas.openxmlformats.org/officeDocument/2006/relationships/slideLayout" Target="../slideLayouts/slideLayout160.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2.xml"/><Relationship Id="rId1" Type="http://schemas.openxmlformats.org/officeDocument/2006/relationships/slideLayout" Target="../slideLayouts/slideLayout160.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3.xml"/><Relationship Id="rId1" Type="http://schemas.openxmlformats.org/officeDocument/2006/relationships/slideLayout" Target="../slideLayouts/slideLayout160.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4.xml"/><Relationship Id="rId1" Type="http://schemas.openxmlformats.org/officeDocument/2006/relationships/slideLayout" Target="../slideLayouts/slideLayout16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5.xml"/><Relationship Id="rId1" Type="http://schemas.openxmlformats.org/officeDocument/2006/relationships/slideLayout" Target="../slideLayouts/slideLayout160.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6.xml"/><Relationship Id="rId1" Type="http://schemas.openxmlformats.org/officeDocument/2006/relationships/slideLayout" Target="../slideLayouts/slideLayout160.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7.xml"/><Relationship Id="rId1" Type="http://schemas.openxmlformats.org/officeDocument/2006/relationships/slideLayout" Target="../slideLayouts/slideLayout160.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54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2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8.xml"/><Relationship Id="rId1" Type="http://schemas.openxmlformats.org/officeDocument/2006/relationships/slideLayout" Target="../slideLayouts/slideLayout160.xml"/></Relationships>
</file>

<file path=ppt/slides/_rels/slide12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30.xml"/></Relationships>
</file>

<file path=ppt/slides/_rels/slide12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09.xml"/><Relationship Id="rId1" Type="http://schemas.openxmlformats.org/officeDocument/2006/relationships/slideLayout" Target="../slideLayouts/slideLayout177.xml"/><Relationship Id="rId4" Type="http://schemas.openxmlformats.org/officeDocument/2006/relationships/image" Target="../media/image134.png"/></Relationships>
</file>

<file path=ppt/slides/_rels/slide12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0.xml"/><Relationship Id="rId1" Type="http://schemas.openxmlformats.org/officeDocument/2006/relationships/slideLayout" Target="../slideLayouts/slideLayout178.xml"/><Relationship Id="rId4" Type="http://schemas.openxmlformats.org/officeDocument/2006/relationships/image" Target="../media/image136.png"/></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1.xml"/><Relationship Id="rId1" Type="http://schemas.openxmlformats.org/officeDocument/2006/relationships/slideLayout" Target="../slideLayouts/slideLayout188.xml"/><Relationship Id="rId4" Type="http://schemas.openxmlformats.org/officeDocument/2006/relationships/image" Target="../media/image138.png"/></Relationships>
</file>

<file path=ppt/slides/_rels/slide12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2.xml"/><Relationship Id="rId1" Type="http://schemas.openxmlformats.org/officeDocument/2006/relationships/slideLayout" Target="../slideLayouts/slideLayout398.xml"/><Relationship Id="rId5" Type="http://schemas.openxmlformats.org/officeDocument/2006/relationships/image" Target="../media/image141.png"/><Relationship Id="rId4" Type="http://schemas.openxmlformats.org/officeDocument/2006/relationships/image" Target="../media/image140.jpeg"/></Relationships>
</file>

<file path=ppt/slides/_rels/slide12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3.xml"/><Relationship Id="rId1" Type="http://schemas.openxmlformats.org/officeDocument/2006/relationships/slideLayout" Target="../slideLayouts/slideLayout409.xml"/></Relationships>
</file>

<file path=ppt/slides/_rels/slide12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4.xml"/><Relationship Id="rId1" Type="http://schemas.openxmlformats.org/officeDocument/2006/relationships/slideLayout" Target="../slideLayouts/slideLayout398.xml"/><Relationship Id="rId5" Type="http://schemas.openxmlformats.org/officeDocument/2006/relationships/image" Target="../media/image145.png"/><Relationship Id="rId4" Type="http://schemas.openxmlformats.org/officeDocument/2006/relationships/image" Target="../media/image144.jpeg"/></Relationships>
</file>

<file path=ppt/slides/_rels/slide12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5.xml"/><Relationship Id="rId1" Type="http://schemas.openxmlformats.org/officeDocument/2006/relationships/slideLayout" Target="../slideLayouts/slideLayout188.xml"/></Relationships>
</file>

<file path=ppt/slides/_rels/slide1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6.xml"/><Relationship Id="rId1" Type="http://schemas.openxmlformats.org/officeDocument/2006/relationships/slideLayout" Target="../slideLayouts/slideLayout38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555.xml"/></Relationships>
</file>

<file path=ppt/slides/_rels/slide13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7.xml"/><Relationship Id="rId1" Type="http://schemas.openxmlformats.org/officeDocument/2006/relationships/slideLayout" Target="../slideLayouts/slideLayout202.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472.xml"/><Relationship Id="rId1" Type="http://schemas.openxmlformats.org/officeDocument/2006/relationships/themeOverride" Target="../theme/themeOverride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8.xml"/><Relationship Id="rId1" Type="http://schemas.openxmlformats.org/officeDocument/2006/relationships/slideLayout" Target="../slideLayouts/slideLayout374.xml"/></Relationships>
</file>

<file path=ppt/slides/_rels/slide1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9.xml"/><Relationship Id="rId1" Type="http://schemas.openxmlformats.org/officeDocument/2006/relationships/slideLayout" Target="../slideLayouts/slideLayout21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13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1.xml"/><Relationship Id="rId1" Type="http://schemas.openxmlformats.org/officeDocument/2006/relationships/slideLayout" Target="../slideLayouts/slideLayout81.xml"/></Relationships>
</file>

<file path=ppt/slides/_rels/slide1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2.xml"/><Relationship Id="rId1" Type="http://schemas.openxmlformats.org/officeDocument/2006/relationships/slideLayout" Target="../slideLayouts/slideLayout80.xml"/></Relationships>
</file>

<file path=ppt/slides/_rels/slide1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3.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1.xml"/></Relationships>
</file>

<file path=ppt/slides/_rels/slide1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4.xml"/><Relationship Id="rId1" Type="http://schemas.openxmlformats.org/officeDocument/2006/relationships/slideLayout" Target="../slideLayouts/slideLayout80.xml"/></Relationships>
</file>

<file path=ppt/slides/_rels/slide14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5.xml"/><Relationship Id="rId1" Type="http://schemas.openxmlformats.org/officeDocument/2006/relationships/slideLayout" Target="../slideLayouts/slideLayout8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14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6.xml"/><Relationship Id="rId1" Type="http://schemas.openxmlformats.org/officeDocument/2006/relationships/slideLayout" Target="../slideLayouts/slideLayout224.xml"/></Relationships>
</file>

<file path=ppt/slides/_rels/slide14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7.xml"/><Relationship Id="rId1" Type="http://schemas.openxmlformats.org/officeDocument/2006/relationships/slideLayout" Target="../slideLayouts/slideLayout91.xml"/><Relationship Id="rId4" Type="http://schemas.openxmlformats.org/officeDocument/2006/relationships/image" Target="../media/image159.jpeg"/></Relationships>
</file>

<file path=ppt/slides/_rels/slide14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9.xml"/><Relationship Id="rId1" Type="http://schemas.openxmlformats.org/officeDocument/2006/relationships/slideLayout" Target="../slideLayouts/slideLayout241.xml"/></Relationships>
</file>

<file path=ppt/slides/_rels/slide14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0.xml"/><Relationship Id="rId1" Type="http://schemas.openxmlformats.org/officeDocument/2006/relationships/slideLayout" Target="../slideLayouts/slideLayout24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1.xml"/><Relationship Id="rId1" Type="http://schemas.openxmlformats.org/officeDocument/2006/relationships/slideLayout" Target="../slideLayouts/slideLayout25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7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15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3.xml"/><Relationship Id="rId1" Type="http://schemas.openxmlformats.org/officeDocument/2006/relationships/slideLayout" Target="../slideLayouts/slideLayout259.xml"/><Relationship Id="rId6" Type="http://schemas.openxmlformats.org/officeDocument/2006/relationships/image" Target="../media/image97.jpeg"/><Relationship Id="rId5" Type="http://schemas.openxmlformats.org/officeDocument/2006/relationships/image" Target="../media/image82.jpeg"/><Relationship Id="rId4" Type="http://schemas.openxmlformats.org/officeDocument/2006/relationships/image" Target="../media/image165.jpeg"/></Relationships>
</file>

<file path=ppt/slides/_rels/slide15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4.xml"/><Relationship Id="rId1" Type="http://schemas.openxmlformats.org/officeDocument/2006/relationships/slideLayout" Target="../slideLayouts/slideLayout259.xml"/></Relationships>
</file>

<file path=ppt/slides/_rels/slide15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5.xml"/><Relationship Id="rId1" Type="http://schemas.openxmlformats.org/officeDocument/2006/relationships/slideLayout" Target="../slideLayouts/slideLayout259.xml"/></Relationships>
</file>

<file path=ppt/slides/_rels/slide15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6.xml"/><Relationship Id="rId1" Type="http://schemas.openxmlformats.org/officeDocument/2006/relationships/slideLayout" Target="../slideLayouts/slideLayout259.xml"/></Relationships>
</file>

<file path=ppt/slides/_rels/slide15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7.xml"/><Relationship Id="rId1" Type="http://schemas.openxmlformats.org/officeDocument/2006/relationships/slideLayout" Target="../slideLayouts/slideLayout259.xml"/></Relationships>
</file>

<file path=ppt/slides/_rels/slide15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8.xml"/><Relationship Id="rId1" Type="http://schemas.openxmlformats.org/officeDocument/2006/relationships/slideLayout" Target="../slideLayouts/slideLayout259.xml"/></Relationships>
</file>

<file path=ppt/slides/_rels/slide15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9.xml"/><Relationship Id="rId1" Type="http://schemas.openxmlformats.org/officeDocument/2006/relationships/slideLayout" Target="../slideLayouts/slideLayout259.xml"/></Relationships>
</file>

<file path=ppt/slides/_rels/slide15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0.xml"/><Relationship Id="rId1" Type="http://schemas.openxmlformats.org/officeDocument/2006/relationships/slideLayout" Target="../slideLayouts/slideLayout259.xml"/></Relationships>
</file>

<file path=ppt/slides/_rels/slide15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1.xml"/><Relationship Id="rId1" Type="http://schemas.openxmlformats.org/officeDocument/2006/relationships/slideLayout" Target="../slideLayouts/slideLayout259.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544.xml"/><Relationship Id="rId5" Type="http://schemas.openxmlformats.org/officeDocument/2006/relationships/image" Target="../media/image45.jpeg"/><Relationship Id="rId4" Type="http://schemas.openxmlformats.org/officeDocument/2006/relationships/image" Target="../media/image44.jpeg"/></Relationships>
</file>

<file path=ppt/slides/_rels/slide16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2.xml"/><Relationship Id="rId1" Type="http://schemas.openxmlformats.org/officeDocument/2006/relationships/slideLayout" Target="../slideLayouts/slideLayout259.xml"/></Relationships>
</file>

<file path=ppt/slides/_rels/slide16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3.xml"/><Relationship Id="rId1" Type="http://schemas.openxmlformats.org/officeDocument/2006/relationships/slideLayout" Target="../slideLayouts/slideLayout259.xml"/></Relationships>
</file>

<file path=ppt/slides/_rels/slide16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4.xml"/><Relationship Id="rId1" Type="http://schemas.openxmlformats.org/officeDocument/2006/relationships/slideLayout" Target="../slideLayouts/slideLayout259.xml"/></Relationships>
</file>

<file path=ppt/slides/_rels/slide16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5.xml"/><Relationship Id="rId1" Type="http://schemas.openxmlformats.org/officeDocument/2006/relationships/slideLayout" Target="../slideLayouts/slideLayout259.xml"/></Relationships>
</file>

<file path=ppt/slides/_rels/slide16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hyperlink" Target="http://www.bigbookmedia.com" TargetMode="External"/><Relationship Id="rId1" Type="http://schemas.openxmlformats.org/officeDocument/2006/relationships/slideLayout" Target="../slideLayouts/slideLayout863.xml"/></Relationships>
</file>

<file path=ppt/slides/_rels/slide16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63.xml"/></Relationships>
</file>

<file path=ppt/slides/_rels/slide16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6.xml"/><Relationship Id="rId1" Type="http://schemas.openxmlformats.org/officeDocument/2006/relationships/slideLayout" Target="../slideLayouts/slideLayout259.xml"/><Relationship Id="rId5" Type="http://schemas.openxmlformats.org/officeDocument/2006/relationships/image" Target="../media/image97.jpeg"/><Relationship Id="rId4" Type="http://schemas.openxmlformats.org/officeDocument/2006/relationships/image" Target="../media/image82.jpeg"/></Relationships>
</file>

<file path=ppt/slides/_rels/slide16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7.xml"/><Relationship Id="rId1" Type="http://schemas.openxmlformats.org/officeDocument/2006/relationships/slideLayout" Target="../slideLayouts/slideLayout265.xml"/></Relationships>
</file>

<file path=ppt/slides/_rels/slide16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8.xml"/><Relationship Id="rId1" Type="http://schemas.openxmlformats.org/officeDocument/2006/relationships/slideLayout" Target="../slideLayouts/slideLayout265.xml"/></Relationships>
</file>

<file path=ppt/slides/_rels/slide16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9.xml"/><Relationship Id="rId1" Type="http://schemas.openxmlformats.org/officeDocument/2006/relationships/slideLayout" Target="../slideLayouts/slideLayout265.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571.xml"/></Relationships>
</file>

<file path=ppt/slides/_rels/slide17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0.xml"/><Relationship Id="rId1" Type="http://schemas.openxmlformats.org/officeDocument/2006/relationships/slideLayout" Target="../slideLayouts/slideLayout265.xml"/></Relationships>
</file>

<file path=ppt/slides/_rels/slide17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1.xml"/><Relationship Id="rId1" Type="http://schemas.openxmlformats.org/officeDocument/2006/relationships/slideLayout" Target="../slideLayouts/slideLayout265.xml"/></Relationships>
</file>

<file path=ppt/slides/_rels/slide17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2.xml"/><Relationship Id="rId1" Type="http://schemas.openxmlformats.org/officeDocument/2006/relationships/slideLayout" Target="../slideLayouts/slideLayout265.xml"/></Relationships>
</file>

<file path=ppt/slides/_rels/slide17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3.xml"/><Relationship Id="rId1" Type="http://schemas.openxmlformats.org/officeDocument/2006/relationships/slideLayout" Target="../slideLayouts/slideLayout265.xml"/></Relationships>
</file>

<file path=ppt/slides/_rels/slide17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4.xml"/><Relationship Id="rId1" Type="http://schemas.openxmlformats.org/officeDocument/2006/relationships/slideLayout" Target="../slideLayouts/slideLayout265.xml"/></Relationships>
</file>

<file path=ppt/slides/_rels/slide17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55.xml"/><Relationship Id="rId1" Type="http://schemas.openxmlformats.org/officeDocument/2006/relationships/slideLayout" Target="../slideLayouts/slideLayout265.xml"/></Relationships>
</file>

<file path=ppt/slides/_rels/slide17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6.xml"/><Relationship Id="rId1" Type="http://schemas.openxmlformats.org/officeDocument/2006/relationships/slideLayout" Target="../slideLayouts/slideLayout265.xml"/></Relationships>
</file>

<file path=ppt/slides/_rels/slide17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7.xml"/><Relationship Id="rId1" Type="http://schemas.openxmlformats.org/officeDocument/2006/relationships/slideLayout" Target="../slideLayouts/slideLayout265.xml"/></Relationships>
</file>

<file path=ppt/slides/_rels/slide17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8.xml"/><Relationship Id="rId1" Type="http://schemas.openxmlformats.org/officeDocument/2006/relationships/slideLayout" Target="../slideLayouts/slideLayout265.xml"/></Relationships>
</file>

<file path=ppt/slides/_rels/slide17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9.xml"/><Relationship Id="rId1" Type="http://schemas.openxmlformats.org/officeDocument/2006/relationships/slideLayout" Target="../slideLayouts/slideLayout26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88.xml"/><Relationship Id="rId4" Type="http://schemas.openxmlformats.org/officeDocument/2006/relationships/image" Target="../media/image42.png"/></Relationships>
</file>

<file path=ppt/slides/_rels/slide18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0.xml"/><Relationship Id="rId1" Type="http://schemas.openxmlformats.org/officeDocument/2006/relationships/slideLayout" Target="../slideLayouts/slideLayout265.xml"/></Relationships>
</file>

<file path=ppt/slides/_rels/slide18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1.xml"/><Relationship Id="rId1" Type="http://schemas.openxmlformats.org/officeDocument/2006/relationships/slideLayout" Target="../slideLayouts/slideLayout265.xml"/></Relationships>
</file>

<file path=ppt/slides/_rels/slide18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63.xml"/></Relationships>
</file>

<file path=ppt/slides/_rels/slide18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2.xml"/><Relationship Id="rId1" Type="http://schemas.openxmlformats.org/officeDocument/2006/relationships/slideLayout" Target="../slideLayouts/slideLayout259.xml"/><Relationship Id="rId6" Type="http://schemas.openxmlformats.org/officeDocument/2006/relationships/image" Target="../media/image97.jpeg"/><Relationship Id="rId5" Type="http://schemas.openxmlformats.org/officeDocument/2006/relationships/image" Target="../media/image82.jpeg"/><Relationship Id="rId4" Type="http://schemas.openxmlformats.org/officeDocument/2006/relationships/image" Target="../media/image194.jpeg"/></Relationships>
</file>

<file path=ppt/slides/_rels/slide18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3.xml"/><Relationship Id="rId1" Type="http://schemas.openxmlformats.org/officeDocument/2006/relationships/slideLayout" Target="../slideLayouts/slideLayout259.xml"/></Relationships>
</file>

<file path=ppt/slides/_rels/slide18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4.xml"/><Relationship Id="rId1" Type="http://schemas.openxmlformats.org/officeDocument/2006/relationships/slideLayout" Target="../slideLayouts/slideLayout259.xml"/></Relationships>
</file>

<file path=ppt/slides/_rels/slide18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5.xml"/><Relationship Id="rId1" Type="http://schemas.openxmlformats.org/officeDocument/2006/relationships/slideLayout" Target="../slideLayouts/slideLayout259.xml"/></Relationships>
</file>

<file path=ppt/slides/_rels/slide18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6.xml"/><Relationship Id="rId1" Type="http://schemas.openxmlformats.org/officeDocument/2006/relationships/slideLayout" Target="../slideLayouts/slideLayout259.xml"/></Relationships>
</file>

<file path=ppt/slides/_rels/slide18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67.xml"/><Relationship Id="rId1" Type="http://schemas.openxmlformats.org/officeDocument/2006/relationships/slideLayout" Target="../slideLayouts/slideLayout259.xml"/></Relationships>
</file>

<file path=ppt/slides/_rels/slide18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68.xml"/><Relationship Id="rId1" Type="http://schemas.openxmlformats.org/officeDocument/2006/relationships/slideLayout" Target="../slideLayouts/slideLayout259.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604.xml"/><Relationship Id="rId4" Type="http://schemas.openxmlformats.org/officeDocument/2006/relationships/image" Target="../media/image49.gif"/></Relationships>
</file>

<file path=ppt/slides/_rels/slide19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69.xml"/><Relationship Id="rId1" Type="http://schemas.openxmlformats.org/officeDocument/2006/relationships/slideLayout" Target="../slideLayouts/slideLayout259.xml"/></Relationships>
</file>

<file path=ppt/slides/_rels/slide19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0.xml"/><Relationship Id="rId1" Type="http://schemas.openxmlformats.org/officeDocument/2006/relationships/slideLayout" Target="../slideLayouts/slideLayout259.xml"/></Relationships>
</file>

<file path=ppt/slides/_rels/slide19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1.xml"/><Relationship Id="rId1" Type="http://schemas.openxmlformats.org/officeDocument/2006/relationships/slideLayout" Target="../slideLayouts/slideLayout259.xml"/></Relationships>
</file>

<file path=ppt/slides/_rels/slide19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2.xml"/><Relationship Id="rId1" Type="http://schemas.openxmlformats.org/officeDocument/2006/relationships/slideLayout" Target="../slideLayouts/slideLayout259.xml"/></Relationships>
</file>

<file path=ppt/slides/_rels/slide19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hyperlink" Target="http://www.bigbookmedia.com" TargetMode="External"/><Relationship Id="rId1" Type="http://schemas.openxmlformats.org/officeDocument/2006/relationships/slideLayout" Target="../slideLayouts/slideLayout863.xml"/></Relationships>
</file>

<file path=ppt/slides/_rels/slide19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63.xml"/></Relationships>
</file>

<file path=ppt/slides/_rels/slide19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3.xml"/><Relationship Id="rId1" Type="http://schemas.openxmlformats.org/officeDocument/2006/relationships/slideLayout" Target="../slideLayouts/slideLayout362.xml"/></Relationships>
</file>

<file path=ppt/slides/_rels/slide19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4.xml"/><Relationship Id="rId1" Type="http://schemas.openxmlformats.org/officeDocument/2006/relationships/slideLayout" Target="../slideLayouts/slideLayout379.xml"/></Relationships>
</file>

<file path=ppt/slides/_rels/slide19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5.xml"/><Relationship Id="rId1" Type="http://schemas.openxmlformats.org/officeDocument/2006/relationships/slideLayout" Target="../slideLayouts/slideLayout379.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341.xml"/><Relationship Id="rId1" Type="http://schemas.openxmlformats.org/officeDocument/2006/relationships/themeOverride" Target="../theme/themeOverride3.xml"/><Relationship Id="rId4" Type="http://schemas.openxmlformats.org/officeDocument/2006/relationships/image" Target="../media/image20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0.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345.xml"/><Relationship Id="rId1" Type="http://schemas.openxmlformats.org/officeDocument/2006/relationships/themeOverride" Target="../theme/themeOverride4.xml"/><Relationship Id="rId4" Type="http://schemas.openxmlformats.org/officeDocument/2006/relationships/image" Target="../media/image208.jpeg"/></Relationships>
</file>

<file path=ppt/slides/_rels/slide2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09.jpeg"/><Relationship Id="rId1" Type="http://schemas.openxmlformats.org/officeDocument/2006/relationships/slideLayout" Target="../slideLayouts/slideLayout351.xml"/><Relationship Id="rId4" Type="http://schemas.openxmlformats.org/officeDocument/2006/relationships/image" Target="../media/image97.jpeg"/></Relationships>
</file>

<file path=ppt/slides/_rels/slide20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78.xml"/><Relationship Id="rId1" Type="http://schemas.openxmlformats.org/officeDocument/2006/relationships/slideLayout" Target="../slideLayouts/slideLayout276.xml"/></Relationships>
</file>

<file path=ppt/slides/_rels/slide20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79.xml"/><Relationship Id="rId1" Type="http://schemas.openxmlformats.org/officeDocument/2006/relationships/slideLayout" Target="../slideLayouts/slideLayout276.xml"/></Relationships>
</file>

<file path=ppt/slides/_rels/slide20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0.xml"/><Relationship Id="rId1" Type="http://schemas.openxmlformats.org/officeDocument/2006/relationships/slideLayout" Target="../slideLayouts/slideLayout276.xml"/></Relationships>
</file>

<file path=ppt/slides/_rels/slide20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1.xml"/><Relationship Id="rId1" Type="http://schemas.openxmlformats.org/officeDocument/2006/relationships/slideLayout" Target="../slideLayouts/slideLayout276.xml"/></Relationships>
</file>

<file path=ppt/slides/_rels/slide20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82.xml"/><Relationship Id="rId1" Type="http://schemas.openxmlformats.org/officeDocument/2006/relationships/slideLayout" Target="../slideLayouts/slideLayout276.xml"/></Relationships>
</file>

<file path=ppt/slides/_rels/slide20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83.xml"/><Relationship Id="rId1" Type="http://schemas.openxmlformats.org/officeDocument/2006/relationships/slideLayout" Target="../slideLayouts/slideLayout276.xml"/></Relationships>
</file>

<file path=ppt/slides/_rels/slide20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84.xml"/><Relationship Id="rId1" Type="http://schemas.openxmlformats.org/officeDocument/2006/relationships/slideLayout" Target="../slideLayouts/slideLayout276.xml"/></Relationships>
</file>

<file path=ppt/slides/_rels/slide20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85.xml"/><Relationship Id="rId1" Type="http://schemas.openxmlformats.org/officeDocument/2006/relationships/slideLayout" Target="../slideLayouts/slideLayout276.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625.xml"/><Relationship Id="rId4" Type="http://schemas.openxmlformats.org/officeDocument/2006/relationships/image" Target="../media/image51.jpeg"/></Relationships>
</file>

<file path=ppt/slides/_rels/slide21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86.xml"/><Relationship Id="rId1" Type="http://schemas.openxmlformats.org/officeDocument/2006/relationships/slideLayout" Target="../slideLayouts/slideLayout276.xml"/></Relationships>
</file>

<file path=ppt/slides/_rels/slide21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87.xml"/><Relationship Id="rId1" Type="http://schemas.openxmlformats.org/officeDocument/2006/relationships/slideLayout" Target="../slideLayouts/slideLayout276.xml"/></Relationships>
</file>

<file path=ppt/slides/_rels/slide21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8.xml"/><Relationship Id="rId1" Type="http://schemas.openxmlformats.org/officeDocument/2006/relationships/slideLayout" Target="../slideLayouts/slideLayout276.xml"/></Relationships>
</file>

<file path=ppt/slides/_rels/slide21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9.xml"/><Relationship Id="rId1" Type="http://schemas.openxmlformats.org/officeDocument/2006/relationships/slideLayout" Target="../slideLayouts/slideLayout276.xml"/></Relationships>
</file>

<file path=ppt/slides/_rels/slide21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90.xml"/><Relationship Id="rId1" Type="http://schemas.openxmlformats.org/officeDocument/2006/relationships/slideLayout" Target="../slideLayouts/slideLayout276.xml"/></Relationships>
</file>

<file path=ppt/slides/_rels/slide21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91.xml"/><Relationship Id="rId1" Type="http://schemas.openxmlformats.org/officeDocument/2006/relationships/slideLayout" Target="../slideLayouts/slideLayout276.xml"/></Relationships>
</file>

<file path=ppt/slides/_rels/slide21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92.xml"/><Relationship Id="rId1" Type="http://schemas.openxmlformats.org/officeDocument/2006/relationships/slideLayout" Target="../slideLayouts/slideLayout276.xml"/></Relationships>
</file>

<file path=ppt/slides/_rels/slide21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93.xml"/><Relationship Id="rId1" Type="http://schemas.openxmlformats.org/officeDocument/2006/relationships/slideLayout" Target="../slideLayouts/slideLayout276.xml"/></Relationships>
</file>

<file path=ppt/slides/_rels/slide21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4.xml"/><Relationship Id="rId1" Type="http://schemas.openxmlformats.org/officeDocument/2006/relationships/slideLayout" Target="../slideLayouts/slideLayout276.xml"/></Relationships>
</file>

<file path=ppt/slides/_rels/slide21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5.xml"/><Relationship Id="rId1" Type="http://schemas.openxmlformats.org/officeDocument/2006/relationships/slideLayout" Target="../slideLayouts/slideLayout27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32.xml"/><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6.xml"/><Relationship Id="rId1" Type="http://schemas.openxmlformats.org/officeDocument/2006/relationships/slideLayout" Target="../slideLayouts/slideLayout276.xml"/></Relationships>
</file>

<file path=ppt/slides/_rels/slide22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7.xml"/><Relationship Id="rId1" Type="http://schemas.openxmlformats.org/officeDocument/2006/relationships/slideLayout" Target="../slideLayouts/slideLayout276.xml"/></Relationships>
</file>

<file path=ppt/slides/_rels/slide22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63.xml"/></Relationships>
</file>

<file path=ppt/slides/_rels/slide22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8.xml"/><Relationship Id="rId1" Type="http://schemas.openxmlformats.org/officeDocument/2006/relationships/slideLayout" Target="../slideLayouts/slideLayout166.xml"/><Relationship Id="rId5" Type="http://schemas.openxmlformats.org/officeDocument/2006/relationships/image" Target="../media/image97.jpeg"/><Relationship Id="rId4" Type="http://schemas.openxmlformats.org/officeDocument/2006/relationships/image" Target="../media/image82.jpeg"/></Relationships>
</file>

<file path=ppt/slides/_rels/slide22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99.xml"/><Relationship Id="rId1" Type="http://schemas.openxmlformats.org/officeDocument/2006/relationships/slideLayout" Target="../slideLayouts/slideLayout172.xml"/></Relationships>
</file>

<file path=ppt/slides/_rels/slide22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00.xml"/><Relationship Id="rId1" Type="http://schemas.openxmlformats.org/officeDocument/2006/relationships/slideLayout" Target="../slideLayouts/slideLayout172.xml"/></Relationships>
</file>

<file path=ppt/slides/_rels/slide22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01.xml"/><Relationship Id="rId1" Type="http://schemas.openxmlformats.org/officeDocument/2006/relationships/slideLayout" Target="../slideLayouts/slideLayout172.xml"/></Relationships>
</file>

<file path=ppt/slides/_rels/slide22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02.xml"/><Relationship Id="rId1" Type="http://schemas.openxmlformats.org/officeDocument/2006/relationships/slideLayout" Target="../slideLayouts/slideLayout172.xml"/></Relationships>
</file>

<file path=ppt/slides/_rels/slide22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03.xml"/><Relationship Id="rId1" Type="http://schemas.openxmlformats.org/officeDocument/2006/relationships/slideLayout" Target="../slideLayouts/slideLayout17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648.xml"/><Relationship Id="rId5" Type="http://schemas.openxmlformats.org/officeDocument/2006/relationships/image" Target="../media/image54.jpeg"/><Relationship Id="rId4" Type="http://schemas.openxmlformats.org/officeDocument/2006/relationships/image" Target="../media/image53.jpeg"/></Relationships>
</file>

<file path=ppt/slides/_rels/slide23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04.xml"/><Relationship Id="rId1" Type="http://schemas.openxmlformats.org/officeDocument/2006/relationships/slideLayout" Target="../slideLayouts/slideLayout172.xml"/></Relationships>
</file>

<file path=ppt/slides/_rels/slide23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05.xml"/><Relationship Id="rId1" Type="http://schemas.openxmlformats.org/officeDocument/2006/relationships/slideLayout" Target="../slideLayouts/slideLayout172.xml"/></Relationships>
</file>

<file path=ppt/slides/_rels/slide23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06.xml"/><Relationship Id="rId1" Type="http://schemas.openxmlformats.org/officeDocument/2006/relationships/slideLayout" Target="../slideLayouts/slideLayout172.xml"/></Relationships>
</file>

<file path=ppt/slides/_rels/slide23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74.xml"/></Relationships>
</file>

<file path=ppt/slides/_rels/slide23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16.xml"/></Relationships>
</file>

<file path=ppt/slides/_rels/slide236.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07.xml"/><Relationship Id="rId1" Type="http://schemas.openxmlformats.org/officeDocument/2006/relationships/slideLayout" Target="../slideLayouts/slideLayout110.xml"/><Relationship Id="rId5" Type="http://schemas.openxmlformats.org/officeDocument/2006/relationships/image" Target="../media/image97.jpeg"/><Relationship Id="rId4" Type="http://schemas.openxmlformats.org/officeDocument/2006/relationships/image" Target="../media/image82.jpeg"/></Relationships>
</file>

<file path=ppt/slides/_rels/slide23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08.xml"/><Relationship Id="rId1" Type="http://schemas.openxmlformats.org/officeDocument/2006/relationships/slideLayout" Target="../slideLayouts/slideLayout116.xml"/></Relationships>
</file>

<file path=ppt/slides/_rels/slide238.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09.xml"/><Relationship Id="rId1" Type="http://schemas.openxmlformats.org/officeDocument/2006/relationships/slideLayout" Target="../slideLayouts/slideLayout116.xml"/></Relationships>
</file>

<file path=ppt/slides/_rels/slide239.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10.xml"/><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3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40.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11.xml"/><Relationship Id="rId1" Type="http://schemas.openxmlformats.org/officeDocument/2006/relationships/slideLayout" Target="../slideLayouts/slideLayout116.xml"/></Relationships>
</file>

<file path=ppt/slides/_rels/slide24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12.xml"/><Relationship Id="rId1" Type="http://schemas.openxmlformats.org/officeDocument/2006/relationships/slideLayout" Target="../slideLayouts/slideLayout116.xml"/></Relationships>
</file>

<file path=ppt/slides/_rels/slide24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13.xml"/><Relationship Id="rId1" Type="http://schemas.openxmlformats.org/officeDocument/2006/relationships/slideLayout" Target="../slideLayouts/slideLayout116.xml"/></Relationships>
</file>

<file path=ppt/slides/_rels/slide24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14.xml"/><Relationship Id="rId1" Type="http://schemas.openxmlformats.org/officeDocument/2006/relationships/slideLayout" Target="../slideLayouts/slideLayout116.xml"/></Relationships>
</file>

<file path=ppt/slides/_rels/slide24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15.xml"/><Relationship Id="rId1" Type="http://schemas.openxmlformats.org/officeDocument/2006/relationships/slideLayout" Target="../slideLayouts/slideLayout116.xml"/></Relationships>
</file>

<file path=ppt/slides/_rels/slide24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16.xml"/><Relationship Id="rId1" Type="http://schemas.openxmlformats.org/officeDocument/2006/relationships/slideLayout" Target="../slideLayouts/slideLayout116.xml"/></Relationships>
</file>

<file path=ppt/slides/_rels/slide24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17.xml"/><Relationship Id="rId1" Type="http://schemas.openxmlformats.org/officeDocument/2006/relationships/slideLayout" Target="../slideLayouts/slideLayout116.xml"/></Relationships>
</file>

<file path=ppt/slides/_rels/slide24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18.xml"/><Relationship Id="rId1" Type="http://schemas.openxmlformats.org/officeDocument/2006/relationships/slideLayout" Target="../slideLayouts/slideLayout116.xml"/></Relationships>
</file>

<file path=ppt/slides/_rels/slide248.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19.xml"/><Relationship Id="rId1" Type="http://schemas.openxmlformats.org/officeDocument/2006/relationships/slideLayout" Target="../slideLayouts/slideLayout116.xml"/></Relationships>
</file>

<file path=ppt/slides/_rels/slide24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20.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59.xml"/></Relationships>
</file>

<file path=ppt/slides/_rels/slide250.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21.xml"/><Relationship Id="rId1" Type="http://schemas.openxmlformats.org/officeDocument/2006/relationships/slideLayout" Target="../slideLayouts/slideLayout116.xml"/></Relationships>
</file>

<file path=ppt/slides/_rels/slide251.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22.xml"/><Relationship Id="rId1" Type="http://schemas.openxmlformats.org/officeDocument/2006/relationships/slideLayout" Target="../slideLayouts/slideLayout116.xml"/></Relationships>
</file>

<file path=ppt/slides/_rels/slide25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23.xml"/><Relationship Id="rId1" Type="http://schemas.openxmlformats.org/officeDocument/2006/relationships/slideLayout" Target="../slideLayouts/slideLayout116.xml"/></Relationships>
</file>

<file path=ppt/slides/_rels/slide25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74.xml"/></Relationships>
</file>

<file path=ppt/slides/_rels/slide25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25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24.xml"/><Relationship Id="rId1" Type="http://schemas.openxmlformats.org/officeDocument/2006/relationships/slideLayout" Target="../slideLayouts/slideLayout166.xml"/><Relationship Id="rId5" Type="http://schemas.openxmlformats.org/officeDocument/2006/relationships/image" Target="../media/image97.jpeg"/><Relationship Id="rId4" Type="http://schemas.openxmlformats.org/officeDocument/2006/relationships/image" Target="../media/image82.jpeg"/></Relationships>
</file>

<file path=ppt/slides/_rels/slide25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25.xml"/><Relationship Id="rId1" Type="http://schemas.openxmlformats.org/officeDocument/2006/relationships/slideLayout" Target="../slideLayouts/slideLayout172.xml"/></Relationships>
</file>

<file path=ppt/slides/_rels/slide25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26.xml"/><Relationship Id="rId1" Type="http://schemas.openxmlformats.org/officeDocument/2006/relationships/slideLayout" Target="../slideLayouts/slideLayout172.xml"/></Relationships>
</file>

<file path=ppt/slides/_rels/slide258.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27.xml"/><Relationship Id="rId1" Type="http://schemas.openxmlformats.org/officeDocument/2006/relationships/slideLayout" Target="../slideLayouts/slideLayout172.xml"/></Relationships>
</file>

<file path=ppt/slides/_rels/slide25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28.xml"/><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4.xml"/></Relationships>
</file>

<file path=ppt/slides/_rels/slide260.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29.xml"/><Relationship Id="rId1" Type="http://schemas.openxmlformats.org/officeDocument/2006/relationships/slideLayout" Target="../slideLayouts/slideLayout172.xml"/></Relationships>
</file>

<file path=ppt/slides/_rels/slide26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30.xml"/><Relationship Id="rId1" Type="http://schemas.openxmlformats.org/officeDocument/2006/relationships/slideLayout" Target="../slideLayouts/slideLayout172.xml"/></Relationships>
</file>

<file path=ppt/slides/_rels/slide262.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31.xml"/><Relationship Id="rId1" Type="http://schemas.openxmlformats.org/officeDocument/2006/relationships/slideLayout" Target="../slideLayouts/slideLayout172.xml"/></Relationships>
</file>

<file path=ppt/slides/_rels/slide26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32.xml"/><Relationship Id="rId1" Type="http://schemas.openxmlformats.org/officeDocument/2006/relationships/slideLayout" Target="../slideLayouts/slideLayout172.xml"/></Relationships>
</file>

<file path=ppt/slides/_rels/slide264.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33.xml"/><Relationship Id="rId1" Type="http://schemas.openxmlformats.org/officeDocument/2006/relationships/slideLayout" Target="../slideLayouts/slideLayout172.xml"/></Relationships>
</file>

<file path=ppt/slides/_rels/slide265.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34.xml"/><Relationship Id="rId1" Type="http://schemas.openxmlformats.org/officeDocument/2006/relationships/slideLayout" Target="../slideLayouts/slideLayout172.xml"/></Relationships>
</file>

<file path=ppt/slides/_rels/slide26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35.xml"/><Relationship Id="rId1" Type="http://schemas.openxmlformats.org/officeDocument/2006/relationships/slideLayout" Target="../slideLayouts/slideLayout172.xml"/></Relationships>
</file>

<file path=ppt/slides/_rels/slide267.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36.xml"/><Relationship Id="rId1" Type="http://schemas.openxmlformats.org/officeDocument/2006/relationships/slideLayout" Target="../slideLayouts/slideLayout172.xml"/></Relationships>
</file>

<file path=ppt/slides/_rels/slide268.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37.xml"/><Relationship Id="rId1" Type="http://schemas.openxmlformats.org/officeDocument/2006/relationships/slideLayout" Target="../slideLayouts/slideLayout172.xml"/></Relationships>
</file>

<file path=ppt/slides/_rels/slide26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38.xml"/><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65.xml"/></Relationships>
</file>

<file path=ppt/slides/_rels/slide270.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39.xml"/><Relationship Id="rId1" Type="http://schemas.openxmlformats.org/officeDocument/2006/relationships/slideLayout" Target="../slideLayouts/slideLayout172.xml"/></Relationships>
</file>

<file path=ppt/slides/_rels/slide271.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40.xml"/><Relationship Id="rId1" Type="http://schemas.openxmlformats.org/officeDocument/2006/relationships/slideLayout" Target="../slideLayouts/slideLayout172.xml"/></Relationships>
</file>

<file path=ppt/slides/_rels/slide27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41.xml"/><Relationship Id="rId1" Type="http://schemas.openxmlformats.org/officeDocument/2006/relationships/slideLayout" Target="../slideLayouts/slideLayout172.xml"/></Relationships>
</file>

<file path=ppt/slides/_rels/slide273.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42.xml"/><Relationship Id="rId1" Type="http://schemas.openxmlformats.org/officeDocument/2006/relationships/slideLayout" Target="../slideLayouts/slideLayout172.xml"/></Relationships>
</file>

<file path=ppt/slides/_rels/slide2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74.xml"/></Relationships>
</file>

<file path=ppt/slides/_rels/slide27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276.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0.xml"/><Relationship Id="rId1" Type="http://schemas.openxmlformats.org/officeDocument/2006/relationships/themeOverride" Target="../theme/themeOverride5.xml"/><Relationship Id="rId4" Type="http://schemas.openxmlformats.org/officeDocument/2006/relationships/image" Target="../media/image272.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637.xml"/></Relationships>
</file>

<file path=ppt/slides/_rels/slide280.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46.xml"/><Relationship Id="rId1" Type="http://schemas.openxmlformats.org/officeDocument/2006/relationships/slideLayout" Target="../slideLayouts/slideLayout281.xml"/><Relationship Id="rId5" Type="http://schemas.openxmlformats.org/officeDocument/2006/relationships/image" Target="../media/image97.jpeg"/><Relationship Id="rId4" Type="http://schemas.openxmlformats.org/officeDocument/2006/relationships/image" Target="../media/image82.jpeg"/></Relationships>
</file>

<file path=ppt/slides/_rels/slide281.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47.xml"/><Relationship Id="rId1" Type="http://schemas.openxmlformats.org/officeDocument/2006/relationships/slideLayout" Target="../slideLayouts/slideLayout287.xml"/></Relationships>
</file>

<file path=ppt/slides/_rels/slide282.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48.xml"/><Relationship Id="rId1" Type="http://schemas.openxmlformats.org/officeDocument/2006/relationships/slideLayout" Target="../slideLayouts/slideLayout287.xml"/></Relationships>
</file>

<file path=ppt/slides/_rels/slide283.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9.xml"/><Relationship Id="rId1" Type="http://schemas.openxmlformats.org/officeDocument/2006/relationships/slideLayout" Target="../slideLayouts/slideLayout287.xml"/></Relationships>
</file>

<file path=ppt/slides/_rels/slide28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50.xml"/><Relationship Id="rId1" Type="http://schemas.openxmlformats.org/officeDocument/2006/relationships/slideLayout" Target="../slideLayouts/slideLayout287.xml"/></Relationships>
</file>

<file path=ppt/slides/_rels/slide28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51.xml"/><Relationship Id="rId1" Type="http://schemas.openxmlformats.org/officeDocument/2006/relationships/slideLayout" Target="../slideLayouts/slideLayout287.xml"/></Relationships>
</file>

<file path=ppt/slides/_rels/slide286.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52.xml"/><Relationship Id="rId1" Type="http://schemas.openxmlformats.org/officeDocument/2006/relationships/slideLayout" Target="../slideLayouts/slideLayout287.xml"/></Relationships>
</file>

<file path=ppt/slides/_rels/slide28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53.xml"/><Relationship Id="rId1" Type="http://schemas.openxmlformats.org/officeDocument/2006/relationships/slideLayout" Target="../slideLayouts/slideLayout287.xml"/></Relationships>
</file>

<file path=ppt/slides/_rels/slide288.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54.xml"/><Relationship Id="rId1" Type="http://schemas.openxmlformats.org/officeDocument/2006/relationships/slideLayout" Target="../slideLayouts/slideLayout287.xml"/></Relationships>
</file>

<file path=ppt/slides/_rels/slide28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55.xml"/><Relationship Id="rId1" Type="http://schemas.openxmlformats.org/officeDocument/2006/relationships/slideLayout" Target="../slideLayouts/slideLayout28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5.xml"/></Relationships>
</file>

<file path=ppt/slides/_rels/slide290.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56.xml"/><Relationship Id="rId1" Type="http://schemas.openxmlformats.org/officeDocument/2006/relationships/slideLayout" Target="../slideLayouts/slideLayout287.xml"/></Relationships>
</file>

<file path=ppt/slides/_rels/slide29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57.xml"/><Relationship Id="rId1" Type="http://schemas.openxmlformats.org/officeDocument/2006/relationships/slideLayout" Target="../slideLayouts/slideLayout287.xml"/></Relationships>
</file>

<file path=ppt/slides/_rels/slide292.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58.xml"/><Relationship Id="rId1" Type="http://schemas.openxmlformats.org/officeDocument/2006/relationships/slideLayout" Target="../slideLayouts/slideLayout287.xml"/></Relationships>
</file>

<file path=ppt/slides/_rels/slide293.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59.xml"/><Relationship Id="rId1" Type="http://schemas.openxmlformats.org/officeDocument/2006/relationships/slideLayout" Target="../slideLayouts/slideLayout287.xml"/></Relationships>
</file>

<file path=ppt/slides/_rels/slide294.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60.xml"/><Relationship Id="rId1" Type="http://schemas.openxmlformats.org/officeDocument/2006/relationships/slideLayout" Target="../slideLayouts/slideLayout287.xml"/></Relationships>
</file>

<file path=ppt/slides/_rels/slide295.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61.xml"/><Relationship Id="rId1" Type="http://schemas.openxmlformats.org/officeDocument/2006/relationships/slideLayout" Target="../slideLayouts/slideLayout287.xml"/></Relationships>
</file>

<file path=ppt/slides/_rels/slide296.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62.xml"/><Relationship Id="rId1" Type="http://schemas.openxmlformats.org/officeDocument/2006/relationships/slideLayout" Target="../slideLayouts/slideLayout287.xml"/></Relationships>
</file>

<file path=ppt/slides/_rels/slide29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63.xml"/><Relationship Id="rId1" Type="http://schemas.openxmlformats.org/officeDocument/2006/relationships/slideLayout" Target="../slideLayouts/slideLayout287.xml"/></Relationships>
</file>

<file path=ppt/slides/_rels/slide29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64.xml"/><Relationship Id="rId1" Type="http://schemas.openxmlformats.org/officeDocument/2006/relationships/slideLayout" Target="../slideLayouts/slideLayout287.xml"/></Relationships>
</file>

<file path=ppt/slides/_rels/slide29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8.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588.xml"/><Relationship Id="rId4" Type="http://schemas.openxmlformats.org/officeDocument/2006/relationships/image" Target="../media/image62.png"/></Relationships>
</file>

<file path=ppt/slides/_rels/slide30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99.xml"/><Relationship Id="rId1" Type="http://schemas.openxmlformats.org/officeDocument/2006/relationships/themeOverride" Target="../theme/themeOverride6.xml"/><Relationship Id="rId5" Type="http://schemas.openxmlformats.org/officeDocument/2006/relationships/image" Target="../media/image292.jpeg"/><Relationship Id="rId4" Type="http://schemas.openxmlformats.org/officeDocument/2006/relationships/image" Target="../media/image291.jpeg"/></Relationships>
</file>

<file path=ppt/slides/_rels/slide302.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66.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67.xml"/><Relationship Id="rId1" Type="http://schemas.openxmlformats.org/officeDocument/2006/relationships/slideLayout" Target="../slideLayouts/slideLayout298.xml"/></Relationships>
</file>

<file path=ppt/slides/_rels/slide304.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268.xml"/><Relationship Id="rId1" Type="http://schemas.openxmlformats.org/officeDocument/2006/relationships/slideLayout" Target="../slideLayouts/slideLayout307.xml"/><Relationship Id="rId4" Type="http://schemas.openxmlformats.org/officeDocument/2006/relationships/image" Target="../media/image296.png"/></Relationships>
</file>

<file path=ppt/slides/_rels/slide30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69.xml"/><Relationship Id="rId1" Type="http://schemas.openxmlformats.org/officeDocument/2006/relationships/slideLayout" Target="../slideLayouts/slideLayout807.xml"/></Relationships>
</file>

<file path=ppt/slides/_rels/slide30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270.xml"/><Relationship Id="rId1" Type="http://schemas.openxmlformats.org/officeDocument/2006/relationships/slideLayout" Target="../slideLayouts/slideLayout318.xml"/></Relationships>
</file>

<file path=ppt/slides/_rels/slide30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71.xml"/><Relationship Id="rId1" Type="http://schemas.openxmlformats.org/officeDocument/2006/relationships/slideLayout" Target="../slideLayouts/slideLayout298.xml"/><Relationship Id="rId4" Type="http://schemas.openxmlformats.org/officeDocument/2006/relationships/image" Target="../media/image300.png"/></Relationships>
</file>

<file path=ppt/slides/_rels/slide30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72.xml"/><Relationship Id="rId1" Type="http://schemas.openxmlformats.org/officeDocument/2006/relationships/slideLayout" Target="../slideLayouts/slideLayout298.xml"/></Relationships>
</file>

<file path=ppt/slides/_rels/slide309.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73.xml"/><Relationship Id="rId1" Type="http://schemas.openxmlformats.org/officeDocument/2006/relationships/slideLayout" Target="../slideLayouts/slideLayout29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6.xml"/></Relationships>
</file>

<file path=ppt/slides/_rels/slide31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74.xml"/><Relationship Id="rId1" Type="http://schemas.openxmlformats.org/officeDocument/2006/relationships/slideLayout" Target="../slideLayouts/slideLayout298.xml"/></Relationships>
</file>

<file path=ppt/slides/_rels/slide311.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275.xml"/><Relationship Id="rId1" Type="http://schemas.openxmlformats.org/officeDocument/2006/relationships/slideLayout" Target="../slideLayouts/slideLayout298.xml"/></Relationships>
</file>

<file path=ppt/slides/_rels/slide312.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76.xml"/><Relationship Id="rId1" Type="http://schemas.openxmlformats.org/officeDocument/2006/relationships/slideLayout" Target="../slideLayouts/slideLayout298.xml"/></Relationships>
</file>

<file path=ppt/slides/_rels/slide31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77.xml"/><Relationship Id="rId1" Type="http://schemas.openxmlformats.org/officeDocument/2006/relationships/slideLayout" Target="../slideLayouts/slideLayout339.xml"/><Relationship Id="rId4" Type="http://schemas.openxmlformats.org/officeDocument/2006/relationships/image" Target="../media/image307.pn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69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3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3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13.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720.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36.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593.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69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98.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7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5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98.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7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98.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588.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588.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76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8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9.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593.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74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59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88.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58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593.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588.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127.xml"/><Relationship Id="rId5" Type="http://schemas.openxmlformats.org/officeDocument/2006/relationships/image" Target="../media/image54.jpeg"/><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74.xml"/><Relationship Id="rId1" Type="http://schemas.openxmlformats.org/officeDocument/2006/relationships/themeOverride" Target="../theme/themeOverride1.xm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0.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786.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791.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63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79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9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1.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85.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116.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532.xml"/><Relationship Id="rId4" Type="http://schemas.openxmlformats.org/officeDocument/2006/relationships/image" Target="../media/image33.gif"/></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116.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116.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116.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0.xml"/><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6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1.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89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154.xml"/><Relationship Id="rId5" Type="http://schemas.openxmlformats.org/officeDocument/2006/relationships/image" Target="../media/image97.jpeg"/><Relationship Id="rId4" Type="http://schemas.openxmlformats.org/officeDocument/2006/relationships/image" Target="../media/image82.jpeg"/></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160.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5.xml"/><Relationship Id="rId1" Type="http://schemas.openxmlformats.org/officeDocument/2006/relationships/slideLayout" Target="../slideLayouts/slideLayout160.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6.xml"/><Relationship Id="rId1" Type="http://schemas.openxmlformats.org/officeDocument/2006/relationships/slideLayout" Target="../slideLayouts/slideLayout160.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160.xml"/></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8.xml"/><Relationship Id="rId1" Type="http://schemas.openxmlformats.org/officeDocument/2006/relationships/slideLayout" Target="../slideLayouts/slideLayout160.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9.xml"/><Relationship Id="rId1" Type="http://schemas.openxmlformats.org/officeDocument/2006/relationships/slideLayout" Target="../slideLayouts/slideLayout160.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0.xml"/><Relationship Id="rId1" Type="http://schemas.openxmlformats.org/officeDocument/2006/relationships/slideLayout" Target="../slideLayouts/slideLayout160.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897.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1.xml"/><Relationship Id="rId1" Type="http://schemas.openxmlformats.org/officeDocument/2006/relationships/slideLayout" Target="../slideLayouts/slideLayout160.xml"/></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160.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3.xml"/><Relationship Id="rId1" Type="http://schemas.openxmlformats.org/officeDocument/2006/relationships/slideLayout" Target="../slideLayouts/slideLayout160.xml"/></Relationships>
</file>

<file path=ppt/slides/_rels/slide9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160.xml"/></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160.xml"/></Relationships>
</file>

<file path=ppt/slides/_rels/slide9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160.xml"/></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160.xml"/></Relationships>
</file>

<file path=ppt/slides/_rels/slide9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160.xml"/></Relationships>
</file>

<file path=ppt/slides/_rels/slide9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160.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4"/>
            <a:ext cx="9144000" cy="1470025"/>
          </a:xfrm>
          <a:effectLst/>
        </p:spPr>
        <p:txBody>
          <a:bodyPr/>
          <a:lstStyle/>
          <a:p>
            <a:pPr eaLnBrk="1" hangingPunct="1">
              <a:defRPr/>
            </a:pPr>
            <a:r>
              <a:rPr lang="zh-TW" altLang="en-US" sz="8000" b="1" dirty="0">
                <a:solidFill>
                  <a:srgbClr val="FFCC66"/>
                </a:solidFill>
                <a:effectLst>
                  <a:glow rad="355600">
                    <a:schemeClr val="tx1"/>
                  </a:glow>
                </a:effectLst>
                <a:latin typeface="Arial" charset="0"/>
                <a:ea typeface="ＭＳ Ｐゴシック" charset="0"/>
                <a:cs typeface="ＭＳ Ｐゴシック" charset="0"/>
              </a:rPr>
              <a:t>马太</a:t>
            </a:r>
            <a:r>
              <a:rPr lang="en-US" altLang="zh-TW" sz="8000" b="1" dirty="0">
                <a:solidFill>
                  <a:srgbClr val="FFCC66"/>
                </a:solidFill>
                <a:effectLst>
                  <a:glow rad="355600">
                    <a:schemeClr val="tx1"/>
                  </a:glow>
                </a:effectLst>
                <a:latin typeface="Arial" charset="0"/>
                <a:ea typeface="ＭＳ Ｐゴシック" charset="0"/>
                <a:cs typeface="ＭＳ Ｐゴシック" charset="0"/>
              </a:rPr>
              <a:t> </a:t>
            </a:r>
            <a:r>
              <a:rPr lang="en-US" sz="8000" b="1" dirty="0">
                <a:solidFill>
                  <a:srgbClr val="FFCC66"/>
                </a:solidFill>
                <a:effectLst>
                  <a:glow rad="355600">
                    <a:schemeClr val="tx1"/>
                  </a:glow>
                </a:effectLst>
                <a:latin typeface="Arial" charset="0"/>
                <a:ea typeface="ＭＳ Ｐゴシック" charset="0"/>
                <a:cs typeface="ＭＳ Ｐゴシック" charset="0"/>
              </a:rPr>
              <a:t>15–28</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4862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algn="l" eaLnBrk="1" hangingPunct="1"/>
            <a:r>
              <a:rPr kumimoji="0" lang="zh-CN" altLang="en-US" sz="2400" u="sng"/>
              <a:t>释经思想</a:t>
            </a:r>
            <a:r>
              <a:rPr kumimoji="0" lang="en-US" altLang="zh-CN" sz="2400"/>
              <a:t>:</a:t>
            </a:r>
            <a:r>
              <a:rPr lang="zh-CN" altLang="en-US" sz="2400"/>
              <a:t>教会应该恢复或将犯罪信徒逐出教会的</a:t>
            </a:r>
            <a:r>
              <a:rPr lang="zh-CN" altLang="en-US" sz="2400">
                <a:solidFill>
                  <a:srgbClr val="FFFF00"/>
                </a:solidFill>
              </a:rPr>
              <a:t>原因</a:t>
            </a:r>
            <a:r>
              <a:rPr lang="zh-CN" altLang="en-US" sz="2400"/>
              <a:t>是实行上帝的权柄。</a:t>
            </a:r>
            <a:endParaRPr kumimoji="0" lang="zh-CN" altLang="en-US" sz="2400">
              <a:solidFill>
                <a:srgbClr val="FFFF00"/>
              </a:solidFill>
            </a:endParaRPr>
          </a:p>
        </p:txBody>
      </p:sp>
      <p:pic>
        <p:nvPicPr>
          <p:cNvPr id="15872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w="9525">
            <a:noFill/>
            <a:miter lim="800000"/>
            <a:headEnd/>
            <a:tailEnd/>
          </a:ln>
        </p:spPr>
      </p:pic>
      <p:sp>
        <p:nvSpPr>
          <p:cNvPr id="40" name="Rectangle 2"/>
          <p:cNvSpPr txBox="1">
            <a:spLocks noChangeArrowheads="1"/>
          </p:cNvSpPr>
          <p:nvPr/>
        </p:nvSpPr>
        <p:spPr bwMode="auto">
          <a:xfrm>
            <a:off x="76200" y="1447800"/>
            <a:ext cx="9067800" cy="4419600"/>
          </a:xfrm>
          <a:prstGeom prst="rect">
            <a:avLst/>
          </a:prstGeom>
          <a:noFill/>
          <a:ln>
            <a:noFill/>
          </a:ln>
          <a:effectLst/>
          <a:extLst/>
        </p:spPr>
        <p:txBody>
          <a:bodyPr anchor="ctr"/>
          <a:lstStyle/>
          <a:p>
            <a:pPr marL="971550" lvl="1" indent="-514350">
              <a:buFontTx/>
              <a:buAutoNum type="romanUcPeriod"/>
              <a:defRPr/>
            </a:pPr>
            <a:r>
              <a:rPr lang="en-US" b="1" dirty="0">
                <a:solidFill>
                  <a:srgbClr val="BBE0E3"/>
                </a:solidFill>
                <a:effectLst>
                  <a:glow rad="101600">
                    <a:srgbClr val="000000">
                      <a:alpha val="75000"/>
                    </a:srgbClr>
                  </a:glow>
                </a:effectLst>
                <a:ea typeface="ＭＳ Ｐゴシック" charset="-128"/>
                <a:cs typeface="ＭＳ Ｐゴシック"/>
              </a:rPr>
              <a:t>(15-17) </a:t>
            </a:r>
            <a:r>
              <a:rPr lang="zh-CN" altLang="en-US" dirty="0">
                <a:solidFill>
                  <a:srgbClr val="BBE0E3"/>
                </a:solidFill>
                <a:effectLst>
                  <a:glow rad="101600">
                    <a:srgbClr val="000000"/>
                  </a:glow>
                </a:effectLst>
                <a:latin typeface="Helvetica" charset="0"/>
                <a:cs typeface="ＭＳ Ｐゴシック"/>
              </a:rPr>
              <a:t>教会应正确的与犯罪的信徒徒重建关系的</a:t>
            </a:r>
            <a:r>
              <a:rPr lang="zh-CN" altLang="en-US" dirty="0">
                <a:solidFill>
                  <a:srgbClr val="FFFF00"/>
                </a:solidFill>
                <a:effectLst>
                  <a:glow rad="101600">
                    <a:srgbClr val="000000"/>
                  </a:glow>
                </a:effectLst>
                <a:latin typeface="Helvetica" charset="0"/>
                <a:cs typeface="ＭＳ Ｐゴシック"/>
              </a:rPr>
              <a:t>方法</a:t>
            </a:r>
            <a:r>
              <a:rPr lang="zh-CN" altLang="en-US" dirty="0">
                <a:solidFill>
                  <a:srgbClr val="BBE0E3"/>
                </a:solidFill>
                <a:effectLst>
                  <a:glow rad="101600">
                    <a:srgbClr val="000000"/>
                  </a:glow>
                </a:effectLst>
                <a:latin typeface="Helvetica" charset="0"/>
                <a:cs typeface="ＭＳ Ｐゴシック"/>
              </a:rPr>
              <a:t>是尽量不公开。</a:t>
            </a:r>
            <a:endParaRPr lang="en-US" b="1" dirty="0">
              <a:solidFill>
                <a:srgbClr val="BBE0E3"/>
              </a:solidFill>
              <a:effectLst>
                <a:glow rad="101600">
                  <a:srgbClr val="000000"/>
                </a:glow>
              </a:effectLst>
              <a:ea typeface="ＭＳ Ｐゴシック" charset="-128"/>
              <a:cs typeface="ＭＳ Ｐゴシック"/>
            </a:endParaRPr>
          </a:p>
          <a:p>
            <a:pPr marL="971550" lvl="1" indent="-514350">
              <a:buFontTx/>
              <a:buAutoNum type="romanUcPeriod"/>
              <a:defRPr/>
            </a:pPr>
            <a:endParaRPr lang="en-US" b="1" dirty="0">
              <a:solidFill>
                <a:srgbClr val="BBE0E3"/>
              </a:solidFill>
              <a:effectLst>
                <a:glow rad="101600">
                  <a:srgbClr val="000000">
                    <a:alpha val="75000"/>
                  </a:srgbClr>
                </a:glow>
              </a:effectLst>
              <a:ea typeface="ＭＳ Ｐゴシック" charset="-128"/>
              <a:cs typeface="ＭＳ Ｐゴシック"/>
            </a:endParaRPr>
          </a:p>
          <a:p>
            <a:pPr marL="971550" lvl="1" indent="-514350">
              <a:buFontTx/>
              <a:buAutoNum type="romanUcPeriod"/>
              <a:defRPr/>
            </a:pPr>
            <a:r>
              <a:rPr lang="en-US" b="1" dirty="0">
                <a:solidFill>
                  <a:srgbClr val="BBE0E3"/>
                </a:solidFill>
                <a:effectLst>
                  <a:glow rad="101600">
                    <a:srgbClr val="000000">
                      <a:alpha val="75000"/>
                    </a:srgbClr>
                  </a:glow>
                </a:effectLst>
                <a:ea typeface="ＭＳ Ｐゴシック" charset="-128"/>
                <a:cs typeface="ＭＳ Ｐゴシック"/>
              </a:rPr>
              <a:t>(18-20)</a:t>
            </a:r>
            <a:r>
              <a:rPr lang="zh-CN" altLang="en-US" dirty="0">
                <a:solidFill>
                  <a:srgbClr val="BBE0E3"/>
                </a:solidFill>
                <a:effectLst>
                  <a:glow rad="101600">
                    <a:srgbClr val="000000"/>
                  </a:glow>
                </a:effectLst>
                <a:latin typeface="Helvetica" charset="0"/>
                <a:cs typeface="ＭＳ Ｐゴシック"/>
              </a:rPr>
              <a:t>教会有权柄重建信徒或选择逐出犯罪的信徒的</a:t>
            </a:r>
            <a:r>
              <a:rPr lang="zh-CN" altLang="en-US" dirty="0">
                <a:solidFill>
                  <a:srgbClr val="FFFF00"/>
                </a:solidFill>
                <a:effectLst>
                  <a:glow rad="101600">
                    <a:srgbClr val="000000"/>
                  </a:glow>
                </a:effectLst>
                <a:latin typeface="Helvetica" charset="0"/>
                <a:cs typeface="ＭＳ Ｐゴシック"/>
              </a:rPr>
              <a:t>原因</a:t>
            </a:r>
            <a:r>
              <a:rPr lang="zh-CN" altLang="en-US" dirty="0">
                <a:solidFill>
                  <a:srgbClr val="BBE0E3"/>
                </a:solidFill>
                <a:effectLst>
                  <a:glow rad="101600">
                    <a:srgbClr val="000000"/>
                  </a:glow>
                </a:effectLst>
                <a:latin typeface="Helvetica" charset="0"/>
                <a:cs typeface="ＭＳ Ｐゴシック"/>
              </a:rPr>
              <a:t>是实行上帝的权柄。</a:t>
            </a:r>
            <a:endParaRPr lang="en-US" b="1" dirty="0">
              <a:solidFill>
                <a:srgbClr val="BBE0E3"/>
              </a:solidFill>
              <a:effectLst>
                <a:glow rad="101600">
                  <a:srgbClr val="000000"/>
                </a:glow>
              </a:effectLst>
              <a:ea typeface="ＭＳ Ｐゴシック" charset="-128"/>
              <a:cs typeface="ＭＳ Ｐゴシック"/>
            </a:endParaRPr>
          </a:p>
        </p:txBody>
      </p:sp>
    </p:spTree>
    <p:extLst>
      <p:ext uri="{BB962C8B-B14F-4D97-AF65-F5344CB8AC3E}">
        <p14:creationId xmlns:p14="http://schemas.microsoft.com/office/powerpoint/2010/main" val="45882714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8770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294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8808298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944268545"/>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defTabSz="91408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洁净圣殿</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21:12-17</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11:15-19</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19:45-48</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8" name="Group 7"/>
          <p:cNvGrpSpPr/>
          <p:nvPr/>
        </p:nvGrpSpPr>
        <p:grpSpPr>
          <a:xfrm>
            <a:off x="5868144" y="436510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2079055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41238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228597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8405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4061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5257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p:spPr>
      </p:pic>
      <p:sp>
        <p:nvSpPr>
          <p:cNvPr id="929795" name="Rectangle 3"/>
          <p:cNvSpPr>
            <a:spLocks noGrp="1" noChangeArrowheads="1"/>
          </p:cNvSpPr>
          <p:nvPr>
            <p:ph type="title"/>
          </p:nvPr>
        </p:nvSpPr>
        <p:spPr>
          <a:xfrm>
            <a:off x="0" y="6005513"/>
            <a:ext cx="9180512"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zh-CN" altLang="en-US" sz="4800" b="1" dirty="0">
                <a:solidFill>
                  <a:schemeClr val="tx1"/>
                </a:solidFill>
                <a:latin typeface="黑体"/>
                <a:ea typeface="黑体"/>
                <a:cs typeface="黑体"/>
              </a:rPr>
              <a:t>十字路团</a:t>
            </a:r>
            <a:r>
              <a:rPr lang="en-US" sz="4800" b="1" dirty="0">
                <a:solidFill>
                  <a:schemeClr val="tx1"/>
                </a:solidFill>
                <a:latin typeface="Arial" charset="0"/>
                <a:ea typeface="ＭＳ Ｐゴシック" charset="0"/>
              </a:rPr>
              <a:t>(1981-83)</a:t>
            </a:r>
          </a:p>
        </p:txBody>
      </p:sp>
    </p:spTree>
    <p:extLst>
      <p:ext uri="{BB962C8B-B14F-4D97-AF65-F5344CB8AC3E}">
        <p14:creationId xmlns:p14="http://schemas.microsoft.com/office/powerpoint/2010/main" val="2581642111"/>
      </p:ext>
    </p:extLst>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8229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0104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5195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035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9541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086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39605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2452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465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8868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zh-CN" altLang="en-US" sz="4800" b="1" i="1" dirty="0">
                <a:latin typeface="黑体"/>
                <a:ea typeface="黑体"/>
                <a:cs typeface="黑体"/>
              </a:rPr>
              <a:t>中国</a:t>
            </a:r>
            <a:r>
              <a:rPr lang="zh-CN" altLang="en-US" sz="4800" b="1" i="1" dirty="0">
                <a:latin typeface="Times New Roman" charset="0"/>
                <a:ea typeface="ＭＳ Ｐゴシック" charset="0"/>
              </a:rPr>
              <a:t>，</a:t>
            </a:r>
            <a:r>
              <a:rPr lang="en-US" sz="4800" b="1" i="1" dirty="0">
                <a:latin typeface="Times New Roman" charset="0"/>
                <a:ea typeface="ＭＳ Ｐゴシック" charset="0"/>
              </a:rPr>
              <a:t> 1981</a:t>
            </a: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85718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2001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7564450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endParaRPr lang="en-US" altLang="zh-CN" sz="3000" b="1" i="1" dirty="0">
              <a:solidFill>
                <a:schemeClr val="tx2">
                  <a:lumMod val="40000"/>
                  <a:lumOff val="60000"/>
                </a:schemeClr>
              </a:solidFill>
              <a:latin typeface="KaiTi" panose="02010609060101010101" pitchFamily="49" charset="-122"/>
              <a:ea typeface="KaiTi" panose="02010609060101010101" pitchFamily="49" charset="-122"/>
            </a:endParaRPr>
          </a:p>
          <a:p>
            <a:r>
              <a:rPr lang="zh-CN" altLang="en-US" sz="13000" b="1" i="1" dirty="0">
                <a:solidFill>
                  <a:schemeClr val="accent5">
                    <a:lumMod val="75000"/>
                  </a:schemeClr>
                </a:solidFill>
                <a:latin typeface="KaiTi" panose="02010609060101010101" pitchFamily="49" charset="-122"/>
                <a:ea typeface="KaiTi" panose="02010609060101010101" pitchFamily="49" charset="-122"/>
              </a:rPr>
              <a:t>圣枝</a:t>
            </a:r>
            <a:endParaRPr lang="en-SG" sz="13000" b="1" i="1" dirty="0">
              <a:solidFill>
                <a:schemeClr val="accent5">
                  <a:lumMod val="75000"/>
                </a:schemeClr>
              </a:solidFill>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r>
              <a:rPr lang="zh-CN" altLang="en-US" sz="11500" dirty="0"/>
              <a:t>     </a:t>
            </a:r>
            <a:r>
              <a:rPr lang="zh-CN" altLang="en-US" sz="12000" dirty="0">
                <a:solidFill>
                  <a:srgbClr val="008000"/>
                </a:solidFill>
              </a:rPr>
              <a:t>主日</a:t>
            </a:r>
            <a:r>
              <a:rPr lang="zh-CN" altLang="en-US" sz="11500" dirty="0"/>
              <a:t>      </a:t>
            </a:r>
            <a:endParaRPr lang="en-SG" sz="11500" dirty="0"/>
          </a:p>
        </p:txBody>
      </p:sp>
    </p:spTree>
    <p:extLst>
      <p:ext uri="{BB962C8B-B14F-4D97-AF65-F5344CB8AC3E}">
        <p14:creationId xmlns:p14="http://schemas.microsoft.com/office/powerpoint/2010/main" val="3586865635"/>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3863563533"/>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69061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808765321"/>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10472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eaLnBrk="1" fontAlgn="auto" hangingPunct="1">
              <a:spcBef>
                <a:spcPts val="0"/>
              </a:spcBef>
              <a:spcAft>
                <a:spcPts val="0"/>
              </a:spcAft>
            </a:pP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前 行 後 随 的 众 人 喊 着 说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和 散 那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 原 有 求 救 的 意 思 ， 在 此 是 称 颂 的 话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归 於 大 卫 的 子 孙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奉 主 名 来 的 是 应 当 称 颂 的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高 高 在 上 和 散 那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endParaRPr lang="en-US" b="1" dirty="0">
              <a:solidFill>
                <a:srgbClr val="C00000"/>
              </a:solidFill>
              <a:latin typeface="Calibri"/>
              <a:ea typeface="+mn-ea"/>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马太</a:t>
            </a:r>
            <a:r>
              <a:rPr lang="en-US" altLang="zh-CN" b="1" dirty="0">
                <a:solidFill>
                  <a:srgbClr val="C00000"/>
                </a:solidFill>
                <a:latin typeface="Calibri"/>
                <a:ea typeface="宋体"/>
                <a:cs typeface="+mn-cs"/>
              </a:rPr>
              <a:t>21:9</a:t>
            </a:r>
            <a:endParaRPr lang="en-US" sz="1800" dirty="0">
              <a:solidFill>
                <a:prstClr val="black"/>
              </a:solidFill>
              <a:latin typeface="Calibri"/>
              <a:ea typeface="+mn-ea"/>
              <a:cs typeface="+mn-cs"/>
            </a:endParaRPr>
          </a:p>
          <a:p>
            <a:pPr eaLnBrk="1" fontAlgn="auto" hangingPunct="1">
              <a:spcBef>
                <a:spcPts val="0"/>
              </a:spcBef>
              <a:spcAft>
                <a:spcPts val="0"/>
              </a:spcAft>
            </a:pPr>
            <a:endParaRPr lang="en-GB" sz="1800" dirty="0">
              <a:solidFill>
                <a:prstClr val="black"/>
              </a:solidFill>
              <a:latin typeface="Calibri"/>
              <a:ea typeface="+mn-ea"/>
              <a:cs typeface="+mn-cs"/>
            </a:endParaRPr>
          </a:p>
        </p:txBody>
      </p:sp>
    </p:spTree>
    <p:extLst>
      <p:ext uri="{BB962C8B-B14F-4D97-AF65-F5344CB8AC3E}">
        <p14:creationId xmlns:p14="http://schemas.microsoft.com/office/powerpoint/2010/main" val="3262310622"/>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从圣枝到双掌</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26205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422081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zh-CN" altLang="en-US" sz="4000" dirty="0">
                <a:latin typeface="Arial" charset="0"/>
                <a:ea typeface="ＭＳ Ｐゴシック" charset="0"/>
              </a:rPr>
              <a:t>十字路事工</a:t>
            </a:r>
            <a:endParaRPr lang="en-US" sz="4000" dirty="0">
              <a:latin typeface="Arial" charset="0"/>
              <a:ea typeface="ＭＳ Ｐゴシック" charset="0"/>
            </a:endParaRP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p:spPr>
        <p:txBody>
          <a:bodyPr>
            <a:spAutoFit/>
          </a:bodyPr>
          <a:lstStyle/>
          <a:p>
            <a:pPr algn="ctr">
              <a:spcBef>
                <a:spcPct val="50000"/>
              </a:spcBef>
              <a:defRPr/>
            </a:pPr>
            <a:r>
              <a:rPr lang="zh-CN" altLang="en-US" sz="2800" b="1" dirty="0">
                <a:solidFill>
                  <a:srgbClr val="FFFFFF"/>
                </a:solidFill>
              </a:rPr>
              <a:t>印度尼西亚</a:t>
            </a:r>
            <a:endParaRPr lang="en-US" sz="2800" b="1" dirty="0">
              <a:solidFill>
                <a:srgbClr val="FFFFFF"/>
              </a:solidFill>
            </a:endParaRP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菲利宾</a:t>
            </a:r>
            <a:endParaRPr lang="en-US" sz="2800" b="1" dirty="0">
              <a:solidFill>
                <a:srgbClr val="FFFFFF"/>
              </a:solidFill>
            </a:endParaRP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a:extLst/>
        </p:spPr>
        <p:txBody>
          <a:bodyPr>
            <a:spAutoFit/>
          </a:bodyPr>
          <a:lstStyle/>
          <a:p>
            <a:pPr algn="ctr">
              <a:spcBef>
                <a:spcPct val="50000"/>
              </a:spcBef>
              <a:defRPr/>
            </a:pPr>
            <a:r>
              <a:rPr lang="zh-CN" altLang="en-US" sz="2800" b="1" dirty="0">
                <a:solidFill>
                  <a:srgbClr val="FFFFFF"/>
                </a:solidFill>
              </a:rPr>
              <a:t>中国</a:t>
            </a:r>
            <a:endParaRPr lang="en-US" sz="2800" b="1" dirty="0">
              <a:solidFill>
                <a:srgbClr val="FFFFFF"/>
              </a:solidFill>
            </a:endParaRP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马来西亚</a:t>
            </a:r>
            <a:endParaRPr lang="en-US" sz="2800" b="1" dirty="0">
              <a:solidFill>
                <a:srgbClr val="FFFFFF"/>
              </a:solidFill>
            </a:endParaRP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新加坡</a:t>
            </a:r>
            <a:endParaRPr lang="en-US" sz="2800" b="1" dirty="0">
              <a:solidFill>
                <a:srgbClr val="FFFFFF"/>
              </a:solidFill>
            </a:endParaRP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泰国</a:t>
            </a:r>
            <a:endParaRPr lang="en-US" sz="2800" b="1" dirty="0">
              <a:solidFill>
                <a:srgbClr val="FFFFFF"/>
              </a:solidFill>
            </a:endParaRP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香港</a:t>
            </a:r>
            <a:endParaRPr lang="en-US" sz="2800" b="1" dirty="0">
              <a:solidFill>
                <a:srgbClr val="FFFFFF"/>
              </a:solidFill>
            </a:endParaRP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澳门</a:t>
            </a:r>
            <a:endParaRPr lang="en-US" sz="2800" b="1" dirty="0">
              <a:solidFill>
                <a:srgbClr val="FFFFFF"/>
              </a:solidFill>
            </a:endParaRP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韩国</a:t>
            </a:r>
            <a:endParaRPr lang="en-US" sz="2800" b="1" dirty="0">
              <a:solidFill>
                <a:srgbClr val="FFFFFF"/>
              </a:solidFill>
            </a:endParaRP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日本</a:t>
            </a:r>
            <a:endParaRPr lang="en-US" sz="2800" b="1" dirty="0">
              <a:solidFill>
                <a:srgbClr val="FFFFFF"/>
              </a:solidFill>
            </a:endParaRP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a:extLst/>
        </p:spPr>
        <p:txBody>
          <a:bodyPr>
            <a:spAutoFit/>
          </a:bodyPr>
          <a:lstStyle/>
          <a:p>
            <a:pPr algn="ctr">
              <a:spcBef>
                <a:spcPct val="50000"/>
              </a:spcBef>
              <a:defRPr/>
            </a:pPr>
            <a:r>
              <a:rPr lang="zh-CN" altLang="en-US" sz="2800" b="1" dirty="0">
                <a:solidFill>
                  <a:srgbClr val="FFFFFF"/>
                </a:solidFill>
              </a:rPr>
              <a:t>台湾</a:t>
            </a:r>
            <a:endParaRPr lang="en-US" sz="2800" b="1" dirty="0">
              <a:solidFill>
                <a:srgbClr val="FFFFFF"/>
              </a:solidFill>
            </a:endParaRP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a:extLst/>
        </p:spPr>
        <p:txBody>
          <a:bodyPr/>
          <a:lstStyle/>
          <a:p>
            <a:pPr>
              <a:defRPr/>
            </a:pPr>
            <a:endParaRPr lang="en-US">
              <a:solidFill>
                <a:srgbClr val="FFFFFF"/>
              </a:solidFill>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a:extLst/>
        </p:spPr>
        <p:txBody>
          <a:bodyPr/>
          <a:lstStyle/>
          <a:p>
            <a:pPr>
              <a:defRPr/>
            </a:pPr>
            <a:endParaRPr lang="en-US">
              <a:solidFill>
                <a:srgbClr val="FFFFFF"/>
              </a:solidFill>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a:extLst/>
        </p:spPr>
        <p:txBody>
          <a:bodyPr/>
          <a:lstStyle/>
          <a:p>
            <a:pPr>
              <a:defRPr/>
            </a:pPr>
            <a:endParaRPr lang="en-US">
              <a:solidFill>
                <a:srgbClr val="FFFFFF"/>
              </a:solidFill>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a:extLst/>
        </p:spPr>
        <p:txBody>
          <a:bodyPr/>
          <a:lstStyle/>
          <a:p>
            <a:pPr>
              <a:defRPr/>
            </a:pPr>
            <a:endParaRPr lang="en-US">
              <a:solidFill>
                <a:srgbClr val="FFFFFF"/>
              </a:solidFill>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a:extLst/>
        </p:spPr>
        <p:txBody>
          <a:bodyPr/>
          <a:lstStyle/>
          <a:p>
            <a:pPr>
              <a:defRPr/>
            </a:pPr>
            <a:endParaRPr lang="en-US">
              <a:solidFill>
                <a:srgbClr val="FFFFFF"/>
              </a:solidFill>
            </a:endParaRPr>
          </a:p>
        </p:txBody>
      </p:sp>
    </p:spTree>
    <p:extLst>
      <p:ext uri="{BB962C8B-B14F-4D97-AF65-F5344CB8AC3E}">
        <p14:creationId xmlns:p14="http://schemas.microsoft.com/office/powerpoint/2010/main" val="424259300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000" b="0" dirty="0">
                <a:effectLst/>
              </a:rPr>
              <a:t>基督的死怎么比</a:t>
            </a:r>
            <a:br>
              <a:rPr lang="en-US" altLang="zh-CN" sz="6000" b="0" dirty="0">
                <a:effectLst/>
              </a:rPr>
            </a:br>
            <a:r>
              <a:rPr lang="zh-CN" altLang="en-US" sz="6000" b="0" dirty="0">
                <a:effectLst/>
              </a:rPr>
              <a:t>任何</a:t>
            </a:r>
            <a:r>
              <a:rPr lang="zh-CN" altLang="en-US" sz="6000" b="0" dirty="0">
                <a:solidFill>
                  <a:srgbClr val="FFFF00"/>
                </a:solidFill>
                <a:effectLst/>
              </a:rPr>
              <a:t>牺牲</a:t>
            </a:r>
            <a:r>
              <a:rPr lang="zh-CN" altLang="en-US" sz="6000" b="0" dirty="0">
                <a:effectLst/>
              </a:rPr>
              <a:t>都好？</a:t>
            </a:r>
            <a:endParaRPr lang="en-US" dirty="0"/>
          </a:p>
        </p:txBody>
      </p:sp>
    </p:spTree>
    <p:extLst>
      <p:ext uri="{BB962C8B-B14F-4D97-AF65-F5344CB8AC3E}">
        <p14:creationId xmlns:p14="http://schemas.microsoft.com/office/powerpoint/2010/main" val="11458153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731360982"/>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FF5050"/>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FF5050"/>
                  </a:solidFill>
                  <a:effectLst>
                    <a:outerShdw blurRad="38100" dist="38100" dir="2700000" algn="tl">
                      <a:srgbClr val="DDDDDD"/>
                    </a:outerShdw>
                  </a:effectLst>
                  <a:latin typeface="SimHei" charset="0"/>
                  <a:ea typeface="SimHei" charset="0"/>
                  <a:cs typeface="SimHei" charset="0"/>
                </a:rPr>
                <a:t>星期五</a:t>
              </a:r>
              <a:endParaRPr lang="en-US" sz="3600" b="1">
                <a:solidFill>
                  <a:srgbClr val="FF5050"/>
                </a:solidFill>
                <a:effectLst>
                  <a:outerShdw blurRad="38100" dist="38100" dir="2700000" algn="tl">
                    <a:srgbClr val="DDDDDD"/>
                  </a:outerShdw>
                </a:effectLst>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星期四</a:t>
              </a:r>
              <a:endParaRPr lang="en-US" sz="3600" b="1">
                <a:solidFill>
                  <a:srgbClr val="08121F"/>
                </a:solidFill>
                <a:effectLst>
                  <a:outerShdw blurRad="38100" dist="38100" dir="2700000" algn="tl">
                    <a:srgbClr val="DDDDDD"/>
                  </a:outerShdw>
                </a:effectLst>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008000"/>
                </a:solidFill>
                <a:latin typeface="Garamond" charset="0"/>
                <a:cs typeface="+mn-cs"/>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00800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008000"/>
                </a:solidFill>
                <a:effectLst>
                  <a:outerShdw blurRad="38100" dist="38100" dir="2700000" algn="tl">
                    <a:srgbClr val="DDDDDD"/>
                  </a:outerShdw>
                </a:effectLst>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80008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FF0000"/>
                  </a:solidFill>
                  <a:effectLst>
                    <a:outerShdw blurRad="38100" dist="38100" dir="2700000" algn="tl">
                      <a:srgbClr val="DDDDDD"/>
                    </a:outerShdw>
                  </a:effectLst>
                  <a:latin typeface="SimHei" charset="0"/>
                  <a:ea typeface="SimHei" charset="0"/>
                  <a:cs typeface="SimHei" charset="0"/>
                </a:rPr>
                <a:t>星期一</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FF8000"/>
                  </a:solidFill>
                  <a:effectLst>
                    <a:outerShdw blurRad="38100" dist="38100" dir="2700000" algn="tl">
                      <a:srgbClr val="DDDDDD"/>
                    </a:outerShdw>
                  </a:effectLst>
                  <a:latin typeface="SimHei" charset="0"/>
                  <a:ea typeface="SimHei" charset="0"/>
                  <a:cs typeface="SimHei" charset="0"/>
                </a:rPr>
                <a:t>星期二</a:t>
              </a:r>
              <a:endParaRPr lang="en-US" sz="3600" b="1">
                <a:solidFill>
                  <a:srgbClr val="EEECE1"/>
                </a:solidFill>
                <a:effectLst>
                  <a:outerShdw blurRad="38100" dist="38100" dir="2700000" algn="tl">
                    <a:srgbClr val="DDDDDD"/>
                  </a:outerShdw>
                </a:effectLst>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663300"/>
                  </a:solidFill>
                  <a:effectLst>
                    <a:outerShdw blurRad="38100" dist="38100" dir="2700000" algn="tl">
                      <a:srgbClr val="DDDDDD"/>
                    </a:outerShdw>
                  </a:effectLst>
                  <a:latin typeface="SimHei" charset="0"/>
                  <a:ea typeface="SimHei" charset="0"/>
                  <a:cs typeface="SimHei" charset="0"/>
                </a:rPr>
                <a:t>星期六</a:t>
              </a:r>
              <a:endParaRPr lang="en-US" sz="3600" b="1">
                <a:solidFill>
                  <a:srgbClr val="663300"/>
                </a:solidFill>
                <a:effectLst>
                  <a:outerShdw blurRad="38100" dist="38100" dir="2700000" algn="tl">
                    <a:srgbClr val="DDDDDD"/>
                  </a:outerShdw>
                </a:effectLst>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663300"/>
                </a:solidFill>
                <a:effectLst>
                  <a:outerShdw blurRad="38100" dist="38100" dir="2700000" algn="tl">
                    <a:srgbClr val="DDDDDD"/>
                  </a:outerShdw>
                </a:effectLst>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EEECE1"/>
                  </a:solidFill>
                  <a:effectLst>
                    <a:outerShdw blurRad="38100" dist="38100" dir="2700000" algn="tl">
                      <a:srgbClr val="DDDDDD"/>
                    </a:outerShdw>
                  </a:effectLst>
                  <a:latin typeface="Chalkboard" charset="0"/>
                </a:rPr>
                <a:t>Fri</a:t>
              </a:r>
              <a:endParaRPr lang="en-US">
                <a:solidFill>
                  <a:srgbClr val="000079"/>
                </a:solidFill>
                <a:effectLst>
                  <a:outerShdw blurRad="38100" dist="38100" dir="2700000" algn="tl">
                    <a:srgbClr val="DDDDDD"/>
                  </a:outerShdw>
                </a:effectLst>
                <a:latin typeface="Chalkboard"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008000"/>
                </a:solidFill>
                <a:latin typeface="Garamond" charset="0"/>
                <a:cs typeface="+mn-cs"/>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0099CC"/>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0099CC"/>
                  </a:solidFill>
                  <a:effectLst>
                    <a:outerShdw blurRad="38100" dist="38100" dir="2700000" algn="tl">
                      <a:srgbClr val="DDDDDD"/>
                    </a:outerShdw>
                  </a:effectLst>
                  <a:latin typeface="SimHei" charset="0"/>
                  <a:ea typeface="SimHei" charset="0"/>
                  <a:cs typeface="SimHei" charset="0"/>
                </a:rPr>
                <a:t>星期六</a:t>
              </a:r>
              <a:endParaRPr lang="en-US" sz="3600" b="1">
                <a:solidFill>
                  <a:srgbClr val="0099CC"/>
                </a:solidFill>
                <a:effectLst>
                  <a:outerShdw blurRad="38100" dist="38100" dir="2700000" algn="tl">
                    <a:srgbClr val="DDDDDD"/>
                  </a:outerShdw>
                </a:effectLst>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6D6D6D"/>
                </a:solidFill>
                <a:latin typeface="Garamond" charset="0"/>
                <a:cs typeface="+mn-cs"/>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星期三</a:t>
              </a:r>
              <a:endParaRPr lang="en-US" sz="3600">
                <a:solidFill>
                  <a:prstClr val="black"/>
                </a:solidFill>
                <a:effectLst>
                  <a:outerShdw blurRad="38100" dist="38100" dir="2700000" algn="tl">
                    <a:srgbClr val="DDDDDD"/>
                  </a:outerShdw>
                </a:effectLst>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prstClr val="black"/>
                </a:solidFill>
                <a:latin typeface="Arial" charset="0"/>
                <a:cs typeface="Arial" charset="0"/>
              </a:rPr>
              <a:t>115</a:t>
            </a:r>
            <a:endParaRPr lang="en-US" sz="2000">
              <a:solidFill>
                <a:prstClr val="black"/>
              </a:solidFill>
              <a:latin typeface="Arial" charset="0"/>
              <a:cs typeface="Arial" charset="0"/>
            </a:endParaRPr>
          </a:p>
        </p:txBody>
      </p:sp>
    </p:spTree>
    <p:extLst>
      <p:ext uri="{BB962C8B-B14F-4D97-AF65-F5344CB8AC3E}">
        <p14:creationId xmlns:p14="http://schemas.microsoft.com/office/powerpoint/2010/main" val="1322603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0"/>
            <a:ext cx="6984776" cy="6804038"/>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zh-CN" altLang="en-US" dirty="0"/>
              <a:t>一枚银币</a:t>
            </a:r>
            <a:endParaRPr lang="en-US" b="1" dirty="0"/>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en-US" sz="1600" b="1">
                <a:solidFill>
                  <a:srgbClr val="000000"/>
                </a:solidFill>
              </a:rPr>
              <a:t>Logos Bible Software</a:t>
            </a:r>
          </a:p>
        </p:txBody>
      </p:sp>
      <p:sp>
        <p:nvSpPr>
          <p:cNvPr id="5" name="Title 2"/>
          <p:cNvSpPr txBox="1">
            <a:spLocks/>
          </p:cNvSpPr>
          <p:nvPr/>
        </p:nvSpPr>
        <p:spPr bwMode="auto">
          <a:xfrm>
            <a:off x="4067944" y="44624"/>
            <a:ext cx="5098297" cy="223224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zh-TW" altLang="en-US" sz="1400" dirty="0"/>
              <a:t>銀幣</a:t>
            </a:r>
            <a:endParaRPr lang="en-SG" altLang="zh-TW" sz="1400" dirty="0"/>
          </a:p>
          <a:p>
            <a:pPr algn="l"/>
            <a:r>
              <a:rPr lang="zh-CN" altLang="en-US" sz="1400" dirty="0"/>
              <a:t>在一世纪的时代，一枚银币被认为是一个普通劳动者的平日工资。当被问及向凯撒缴纳税款是否合法时，耶稣要求看这枚硬币 </a:t>
            </a:r>
            <a:r>
              <a:rPr lang="en-US" altLang="zh-CN" sz="1400" dirty="0">
                <a:solidFill>
                  <a:srgbClr val="000000"/>
                </a:solidFill>
              </a:rPr>
              <a:t>(</a:t>
            </a:r>
            <a:r>
              <a:rPr lang="zh-CN" altLang="en-US" sz="1400" dirty="0">
                <a:solidFill>
                  <a:srgbClr val="000000"/>
                </a:solidFill>
              </a:rPr>
              <a:t>马太</a:t>
            </a:r>
            <a:r>
              <a:rPr lang="en-US" sz="1400" dirty="0">
                <a:solidFill>
                  <a:srgbClr val="000000"/>
                </a:solidFill>
              </a:rPr>
              <a:t>22:18).</a:t>
            </a:r>
          </a:p>
          <a:p>
            <a:pPr algn="l"/>
            <a:endParaRPr lang="en-US" sz="1400" dirty="0">
              <a:solidFill>
                <a:srgbClr val="000000"/>
              </a:solidFill>
            </a:endParaRPr>
          </a:p>
          <a:p>
            <a:pPr algn="l"/>
            <a:r>
              <a:rPr lang="zh-CN" altLang="en-US" sz="1400" dirty="0"/>
              <a:t>一枚硬币可以购买什么：</a:t>
            </a:r>
            <a:endParaRPr lang="en-US" sz="1400" b="1" dirty="0">
              <a:solidFill>
                <a:srgbClr val="000000"/>
              </a:solidFill>
            </a:endParaRPr>
          </a:p>
          <a:p>
            <a:pPr algn="l"/>
            <a:r>
              <a:rPr lang="en-US" altLang="zh-CN" sz="1400" dirty="0"/>
              <a:t>15</a:t>
            </a:r>
            <a:r>
              <a:rPr lang="zh-CN" altLang="en-US" sz="1400" dirty="0"/>
              <a:t>磅小麦（在篮子里）</a:t>
            </a:r>
            <a:endParaRPr lang="en-US" altLang="zh-CN" sz="1400" dirty="0"/>
          </a:p>
          <a:p>
            <a:pPr algn="l"/>
            <a:endParaRPr lang="en-US" sz="1400" dirty="0">
              <a:solidFill>
                <a:srgbClr val="000000"/>
              </a:solidFill>
            </a:endParaRPr>
          </a:p>
          <a:p>
            <a:r>
              <a:rPr lang="zh-CN" altLang="en-US" sz="1400" dirty="0"/>
              <a:t>硬币文本的翻译： “神圣的奥古斯都之子提比略恺撒，</a:t>
            </a:r>
            <a:r>
              <a:rPr lang="en-US" altLang="zh-CN" sz="1400" dirty="0"/>
              <a:t>[</a:t>
            </a:r>
            <a:r>
              <a:rPr lang="zh-CN" altLang="en-US" sz="1400" dirty="0"/>
              <a:t>他本人</a:t>
            </a:r>
            <a:r>
              <a:rPr lang="en-US" altLang="zh-CN" sz="1400" dirty="0"/>
              <a:t>]</a:t>
            </a:r>
            <a:r>
              <a:rPr lang="zh-CN" altLang="en-US" sz="1400" dirty="0"/>
              <a:t>奥古斯都”</a:t>
            </a:r>
          </a:p>
        </p:txBody>
      </p:sp>
      <p:sp>
        <p:nvSpPr>
          <p:cNvPr id="6" name="Title 2"/>
          <p:cNvSpPr txBox="1">
            <a:spLocks/>
          </p:cNvSpPr>
          <p:nvPr/>
        </p:nvSpPr>
        <p:spPr bwMode="auto">
          <a:xfrm>
            <a:off x="0" y="5013176"/>
            <a:ext cx="4572000" cy="1656184"/>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zh-CN" altLang="en-US" sz="1400" dirty="0"/>
              <a:t>当法利赛人问耶稣是否可以向凯撒纳税时，耶稣要求看到一枚钱币。他们给了他一个像这样的银币。这枚硬币的座右铭宣称提比略是在他之前的神圣凯撒的儿子。耶稣，上帝的真正儿子，带出了提比略的要求的讽刺</a:t>
            </a:r>
            <a:r>
              <a:rPr lang="en-US" sz="1400" dirty="0">
                <a:solidFill>
                  <a:srgbClr val="000000"/>
                </a:solidFill>
              </a:rPr>
              <a:t>(</a:t>
            </a:r>
            <a:r>
              <a:rPr lang="zh-CN" altLang="en-US" sz="1400" dirty="0">
                <a:solidFill>
                  <a:srgbClr val="000000"/>
                </a:solidFill>
              </a:rPr>
              <a:t>马太</a:t>
            </a:r>
            <a:r>
              <a:rPr lang="en-US" sz="1400" dirty="0">
                <a:solidFill>
                  <a:srgbClr val="000000"/>
                </a:solidFill>
              </a:rPr>
              <a:t>22:17-22; </a:t>
            </a:r>
            <a:r>
              <a:rPr lang="zh-CN" altLang="en-US" sz="1400" dirty="0">
                <a:solidFill>
                  <a:srgbClr val="000000"/>
                </a:solidFill>
              </a:rPr>
              <a:t>马可</a:t>
            </a:r>
            <a:r>
              <a:rPr lang="en-US" sz="1400" dirty="0">
                <a:solidFill>
                  <a:srgbClr val="000000"/>
                </a:solidFill>
              </a:rPr>
              <a:t>12:14-17; </a:t>
            </a:r>
            <a:r>
              <a:rPr lang="zh-CN" altLang="en-US" sz="1400" dirty="0">
                <a:solidFill>
                  <a:srgbClr val="000000"/>
                </a:solidFill>
              </a:rPr>
              <a:t>路加</a:t>
            </a:r>
            <a:r>
              <a:rPr lang="en-US" sz="1400" dirty="0">
                <a:solidFill>
                  <a:srgbClr val="000000"/>
                </a:solidFill>
              </a:rPr>
              <a:t> 20:21-26).</a:t>
            </a:r>
            <a:endParaRPr lang="en-US" sz="1200" dirty="0">
              <a:solidFill>
                <a:srgbClr val="000000"/>
              </a:solidFill>
            </a:endParaRPr>
          </a:p>
        </p:txBody>
      </p:sp>
    </p:spTree>
    <p:extLst>
      <p:ext uri="{BB962C8B-B14F-4D97-AF65-F5344CB8AC3E}">
        <p14:creationId xmlns:p14="http://schemas.microsoft.com/office/powerpoint/2010/main" val="27494131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9340094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22575427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matt 24 herod 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Title 1"/>
          <p:cNvSpPr>
            <a:spLocks noGrp="1"/>
          </p:cNvSpPr>
          <p:nvPr>
            <p:ph type="title"/>
          </p:nvPr>
        </p:nvSpPr>
        <p:spPr>
          <a:xfrm>
            <a:off x="-1" y="-26988"/>
            <a:ext cx="9180513" cy="647701"/>
          </a:xfrm>
          <a:solidFill>
            <a:srgbClr val="1C3B1F"/>
          </a:solidFill>
        </p:spPr>
        <p:txBody>
          <a:bodyPr/>
          <a:lstStyle/>
          <a:p>
            <a:r>
              <a:rPr lang="zh-TW" altLang="en-US" sz="3200" b="1" dirty="0">
                <a:solidFill>
                  <a:srgbClr val="FFFFFF"/>
                </a:solidFill>
                <a:latin typeface="KaiTi" pitchFamily="49" charset="-122"/>
                <a:ea typeface="KaiTi" pitchFamily="49" charset="-122"/>
                <a:cs typeface="ＭＳ Ｐゴシック" charset="0"/>
              </a:rPr>
              <a:t>門</a:t>
            </a:r>
            <a:r>
              <a:rPr lang="zh-CN" altLang="en-US" sz="3200" b="1" dirty="0">
                <a:solidFill>
                  <a:srgbClr val="FFFFFF"/>
                </a:solidFill>
                <a:latin typeface="KaiTi" pitchFamily="49" charset="-122"/>
                <a:ea typeface="KaiTi" pitchFamily="49" charset="-122"/>
                <a:cs typeface="ＭＳ Ｐゴシック" charset="0"/>
              </a:rPr>
              <a:t>徒</a:t>
            </a:r>
            <a:r>
              <a:rPr lang="en-US" sz="3200" b="1" dirty="0">
                <a:solidFill>
                  <a:srgbClr val="FFFFFF"/>
                </a:solidFill>
                <a:latin typeface="KaiTi" pitchFamily="49" charset="-122"/>
                <a:ea typeface="KaiTi" pitchFamily="49" charset="-122"/>
                <a:cs typeface="ＭＳ Ｐゴシック" charset="0"/>
              </a:rPr>
              <a:t>: </a:t>
            </a:r>
            <a:r>
              <a:rPr lang="zh-CN" altLang="en-US" sz="3200" b="1" dirty="0">
                <a:solidFill>
                  <a:srgbClr val="FFFFFF"/>
                </a:solidFill>
                <a:latin typeface="KaiTi" pitchFamily="49" charset="-122"/>
                <a:ea typeface="KaiTi" pitchFamily="49" charset="-122"/>
                <a:cs typeface="ＭＳ Ｐゴシック" charset="0"/>
              </a:rPr>
              <a:t>多</a:t>
            </a:r>
            <a:r>
              <a:rPr lang="zh-TW" altLang="en-US" sz="3200" b="1" dirty="0">
                <a:solidFill>
                  <a:srgbClr val="FFFFFF"/>
                </a:solidFill>
                <a:latin typeface="KaiTi" pitchFamily="49" charset="-122"/>
                <a:ea typeface="KaiTi" pitchFamily="49" charset="-122"/>
                <a:cs typeface="ＭＳ Ｐゴシック" charset="0"/>
              </a:rPr>
              <a:t>麼</a:t>
            </a:r>
            <a:r>
              <a:rPr lang="zh-CN" altLang="en-US" sz="3200" b="1" dirty="0">
                <a:solidFill>
                  <a:srgbClr val="FFFFFF"/>
                </a:solidFill>
                <a:latin typeface="KaiTi" pitchFamily="49" charset="-122"/>
                <a:ea typeface="KaiTi" pitchFamily="49" charset="-122"/>
                <a:cs typeface="ＭＳ Ｐゴシック" charset="0"/>
              </a:rPr>
              <a:t>雄</a:t>
            </a:r>
            <a:r>
              <a:rPr lang="zh-TW" altLang="en-US" sz="3200" b="1" dirty="0">
                <a:solidFill>
                  <a:srgbClr val="FFFFFF"/>
                </a:solidFill>
                <a:latin typeface="KaiTi" pitchFamily="49" charset="-122"/>
                <a:ea typeface="KaiTi" pitchFamily="49" charset="-122"/>
                <a:cs typeface="ＭＳ Ｐゴシック" charset="0"/>
              </a:rPr>
              <a:t>偉</a:t>
            </a:r>
            <a:r>
              <a:rPr lang="zh-CN" altLang="en-US" sz="3200" b="1" dirty="0">
                <a:solidFill>
                  <a:srgbClr val="FFFFFF"/>
                </a:solidFill>
                <a:latin typeface="KaiTi" pitchFamily="49" charset="-122"/>
                <a:ea typeface="KaiTi" pitchFamily="49" charset="-122"/>
                <a:cs typeface="ＭＳ Ｐゴシック" charset="0"/>
              </a:rPr>
              <a:t>的</a:t>
            </a:r>
            <a:r>
              <a:rPr lang="zh-TW" altLang="en-US" sz="3200" b="1" dirty="0">
                <a:solidFill>
                  <a:srgbClr val="FFFFFF"/>
                </a:solidFill>
                <a:latin typeface="KaiTi" pitchFamily="49" charset="-122"/>
                <a:ea typeface="KaiTi" pitchFamily="49" charset="-122"/>
                <a:cs typeface="ＭＳ Ｐゴシック" charset="0"/>
              </a:rPr>
              <a:t>聖</a:t>
            </a:r>
            <a:r>
              <a:rPr lang="zh-CN" altLang="en-US" sz="3200" b="1" dirty="0">
                <a:solidFill>
                  <a:srgbClr val="FFFFFF"/>
                </a:solidFill>
                <a:latin typeface="KaiTi" pitchFamily="49" charset="-122"/>
                <a:ea typeface="KaiTi" pitchFamily="49" charset="-122"/>
                <a:cs typeface="ＭＳ Ｐゴシック" charset="0"/>
              </a:rPr>
              <a:t>殿</a:t>
            </a:r>
            <a:r>
              <a:rPr lang="en-US" sz="3200" b="1" dirty="0">
                <a:solidFill>
                  <a:srgbClr val="FFFFFF"/>
                </a:solidFill>
                <a:latin typeface="KaiTi" pitchFamily="49" charset="-122"/>
                <a:ea typeface="KaiTi" pitchFamily="49" charset="-122"/>
                <a:cs typeface="ＭＳ Ｐゴシック" charset="0"/>
              </a:rPr>
              <a:t>! (24:1)</a:t>
            </a:r>
          </a:p>
        </p:txBody>
      </p:sp>
      <p:sp>
        <p:nvSpPr>
          <p:cNvPr id="5" name="Title 1"/>
          <p:cNvSpPr txBox="1">
            <a:spLocks/>
          </p:cNvSpPr>
          <p:nvPr/>
        </p:nvSpPr>
        <p:spPr bwMode="auto">
          <a:xfrm>
            <a:off x="5364089" y="1844824"/>
            <a:ext cx="3528391" cy="2952601"/>
          </a:xfrm>
          <a:prstGeom prst="rect">
            <a:avLst/>
          </a:prstGeom>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chemeClr val="bg1"/>
                </a:solidFill>
                <a:latin typeface="KaiTi" pitchFamily="49" charset="-122"/>
                <a:ea typeface="KaiTi" pitchFamily="49" charset="-122"/>
                <a:cs typeface="Arial" charset="0"/>
              </a:rPr>
              <a:t>耶稣</a:t>
            </a:r>
            <a:r>
              <a:rPr lang="en-US" sz="3200" b="1" dirty="0">
                <a:solidFill>
                  <a:schemeClr val="bg1"/>
                </a:solidFill>
                <a:latin typeface="KaiTi" pitchFamily="49" charset="-122"/>
                <a:ea typeface="KaiTi" pitchFamily="49" charset="-122"/>
                <a:cs typeface="Arial" charset="0"/>
              </a:rPr>
              <a:t>: “</a:t>
            </a:r>
            <a:r>
              <a:rPr lang="zh-TW" altLang="en-US" sz="3200" b="1" dirty="0">
                <a:solidFill>
                  <a:schemeClr val="bg1"/>
                </a:solidFill>
                <a:latin typeface="KaiTi" pitchFamily="49" charset="-122"/>
                <a:ea typeface="KaiTi" pitchFamily="49" charset="-122"/>
                <a:cs typeface="Arial" charset="0"/>
              </a:rPr>
              <a:t>將來</a:t>
            </a:r>
            <a:r>
              <a:rPr lang="zh-TW" altLang="en-US" sz="3200" b="1" dirty="0">
                <a:solidFill>
                  <a:schemeClr val="bg1"/>
                </a:solidFill>
                <a:latin typeface="KaiTi" pitchFamily="49" charset="-122"/>
                <a:ea typeface="KaiTi" pitchFamily="49" charset="-122"/>
              </a:rPr>
              <a:t>在這 裡没有一塊石頭 留在石頭上，不被</a:t>
            </a:r>
            <a:r>
              <a:rPr lang="en-US" altLang="zh-TW" sz="3200" b="1" dirty="0">
                <a:solidFill>
                  <a:schemeClr val="bg1"/>
                </a:solidFill>
                <a:latin typeface="KaiTi" pitchFamily="49" charset="-122"/>
                <a:ea typeface="KaiTi" pitchFamily="49" charset="-122"/>
              </a:rPr>
              <a:t> </a:t>
            </a:r>
            <a:r>
              <a:rPr lang="zh-TW" altLang="en-US" sz="3200" b="1" dirty="0">
                <a:solidFill>
                  <a:schemeClr val="bg1"/>
                </a:solidFill>
                <a:latin typeface="KaiTi" pitchFamily="49" charset="-122"/>
                <a:ea typeface="KaiTi" pitchFamily="49" charset="-122"/>
              </a:rPr>
              <a:t>拆毁了 。</a:t>
            </a:r>
            <a:r>
              <a:rPr lang="en-US" sz="3200" b="1" dirty="0">
                <a:solidFill>
                  <a:schemeClr val="bg1"/>
                </a:solidFill>
                <a:latin typeface="KaiTi" pitchFamily="49" charset="-122"/>
                <a:ea typeface="KaiTi" pitchFamily="49" charset="-122"/>
                <a:cs typeface="Arial" charset="0"/>
              </a:rPr>
              <a:t>” </a:t>
            </a:r>
            <a:r>
              <a:rPr lang="zh-TW" altLang="en-US" sz="3200" b="1" dirty="0">
                <a:solidFill>
                  <a:schemeClr val="bg1"/>
                </a:solidFill>
                <a:latin typeface="KaiTi" pitchFamily="49" charset="-122"/>
                <a:ea typeface="KaiTi" pitchFamily="49" charset="-122"/>
                <a:cs typeface="Arial" charset="0"/>
              </a:rPr>
              <a:t>                 </a:t>
            </a:r>
            <a:r>
              <a:rPr lang="en-US" sz="3200" b="1" dirty="0">
                <a:solidFill>
                  <a:schemeClr val="bg1"/>
                </a:solidFill>
                <a:latin typeface="KaiTi" pitchFamily="49" charset="-122"/>
                <a:ea typeface="KaiTi" pitchFamily="49" charset="-122"/>
                <a:cs typeface="Arial" charset="0"/>
              </a:rPr>
              <a:t>(24:2)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dirty="0">
                <a:solidFill>
                  <a:srgbClr val="FFFFFF"/>
                </a:solidFill>
                <a:latin typeface="KaiTi" pitchFamily="49" charset="-122"/>
                <a:ea typeface="KaiTi" pitchFamily="49" charset="-122"/>
                <a:cs typeface="Arial" charset="0"/>
              </a:rPr>
              <a:t>門</a:t>
            </a:r>
            <a:r>
              <a:rPr lang="zh-CN" altLang="en-US" sz="3200" b="1" dirty="0">
                <a:solidFill>
                  <a:srgbClr val="FFFFFF"/>
                </a:solidFill>
                <a:latin typeface="KaiTi" pitchFamily="49" charset="-122"/>
                <a:ea typeface="KaiTi" pitchFamily="49" charset="-122"/>
                <a:cs typeface="Arial" charset="0"/>
              </a:rPr>
              <a:t>徒</a:t>
            </a:r>
            <a:r>
              <a:rPr lang="en-US" sz="3200" b="1" dirty="0">
                <a:solidFill>
                  <a:srgbClr val="FFFFFF"/>
                </a:solidFill>
                <a:latin typeface="KaiTi" pitchFamily="49" charset="-122"/>
                <a:ea typeface="KaiTi" pitchFamily="49" charset="-122"/>
                <a:cs typeface="Arial" charset="0"/>
              </a:rPr>
              <a:t>: </a:t>
            </a:r>
            <a:r>
              <a:rPr lang="zh-CN" altLang="en-US" sz="3200" b="1" dirty="0">
                <a:solidFill>
                  <a:srgbClr val="FFFFFF"/>
                </a:solidFill>
                <a:latin typeface="KaiTi" pitchFamily="49" charset="-122"/>
                <a:ea typeface="KaiTi" pitchFamily="49" charset="-122"/>
                <a:cs typeface="Arial" charset="0"/>
              </a:rPr>
              <a:t>何</a:t>
            </a:r>
            <a:r>
              <a:rPr lang="zh-TW" altLang="en-US" sz="3200" b="1" dirty="0">
                <a:solidFill>
                  <a:srgbClr val="FFFFFF"/>
                </a:solidFill>
                <a:latin typeface="KaiTi" pitchFamily="49" charset="-122"/>
                <a:ea typeface="KaiTi" pitchFamily="49" charset="-122"/>
                <a:cs typeface="Arial" charset="0"/>
              </a:rPr>
              <a:t>時</a:t>
            </a:r>
            <a:r>
              <a:rPr lang="en-US" sz="3200" b="1" dirty="0">
                <a:solidFill>
                  <a:srgbClr val="FFFFFF"/>
                </a:solidFill>
                <a:latin typeface="KaiTi" pitchFamily="49" charset="-122"/>
                <a:ea typeface="KaiTi" pitchFamily="49" charset="-122"/>
                <a:cs typeface="Arial" charset="0"/>
              </a:rPr>
              <a:t>?</a:t>
            </a:r>
            <a:r>
              <a:rPr lang="zh-TW" altLang="en-US" sz="3200" b="1" dirty="0">
                <a:solidFill>
                  <a:srgbClr val="FFFFFF"/>
                </a:solidFill>
                <a:latin typeface="KaiTi" pitchFamily="49" charset="-122"/>
                <a:ea typeface="KaiTi" pitchFamily="49" charset="-122"/>
                <a:cs typeface="Arial" charset="0"/>
              </a:rPr>
              <a:t> 有甚麼跡象</a:t>
            </a:r>
            <a:r>
              <a:rPr lang="en-US" sz="3200" b="1" dirty="0">
                <a:solidFill>
                  <a:srgbClr val="FFFFFF"/>
                </a:solidFill>
                <a:latin typeface="KaiTi" pitchFamily="49" charset="-122"/>
                <a:ea typeface="KaiTi" pitchFamily="49" charset="-122"/>
                <a:cs typeface="Arial" charset="0"/>
              </a:rPr>
              <a:t>? (24:3)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zh-CN" altLang="en-US" sz="3200" b="1" dirty="0">
                <a:solidFill>
                  <a:srgbClr val="FFFFFF"/>
                </a:solidFill>
                <a:latin typeface="楷体" pitchFamily="49" charset="-122"/>
                <a:ea typeface="楷体" pitchFamily="49" charset="-122"/>
                <a:cs typeface="Arial" charset="0"/>
              </a:rPr>
              <a:t>橄</a:t>
            </a:r>
            <a:r>
              <a:rPr lang="zh-TW" altLang="en-US" sz="3200" b="1" dirty="0">
                <a:solidFill>
                  <a:srgbClr val="FFFFFF"/>
                </a:solidFill>
                <a:latin typeface="楷体" pitchFamily="49" charset="-122"/>
                <a:ea typeface="楷体" pitchFamily="49" charset="-122"/>
                <a:cs typeface="Arial" charset="0"/>
              </a:rPr>
              <a:t>欖</a:t>
            </a:r>
            <a:r>
              <a:rPr lang="zh-CN" altLang="en-US" sz="3200" b="1" dirty="0">
                <a:solidFill>
                  <a:srgbClr val="FFFFFF"/>
                </a:solidFill>
                <a:latin typeface="楷体" pitchFamily="49" charset="-122"/>
                <a:ea typeface="楷体" pitchFamily="49" charset="-122"/>
                <a:cs typeface="Arial" charset="0"/>
              </a:rPr>
              <a:t>山的教</a:t>
            </a:r>
            <a:r>
              <a:rPr lang="zh-TW" altLang="en-US" sz="3200" b="1" dirty="0">
                <a:solidFill>
                  <a:srgbClr val="FFFFFF"/>
                </a:solidFill>
                <a:latin typeface="楷体" pitchFamily="49" charset="-122"/>
                <a:ea typeface="楷体" pitchFamily="49" charset="-122"/>
                <a:cs typeface="Arial" charset="0"/>
              </a:rPr>
              <a:t>導</a:t>
            </a:r>
            <a:r>
              <a:rPr lang="en-US" altLang="zh-TW" sz="3200" b="1" dirty="0">
                <a:solidFill>
                  <a:srgbClr val="FFFFFF"/>
                </a:solidFill>
                <a:latin typeface="楷体" pitchFamily="49" charset="-122"/>
                <a:ea typeface="楷体" pitchFamily="49" charset="-122"/>
                <a:cs typeface="Arial" charset="0"/>
              </a:rPr>
              <a:t>(</a:t>
            </a:r>
            <a:r>
              <a:rPr lang="zh-CN" altLang="en-US" sz="3200" b="1" dirty="0">
                <a:solidFill>
                  <a:srgbClr val="FFFFFF"/>
                </a:solidFill>
                <a:latin typeface="楷体" pitchFamily="49" charset="-122"/>
                <a:ea typeface="楷体" pitchFamily="49" charset="-122"/>
                <a:cs typeface="Arial" charset="0"/>
              </a:rPr>
              <a:t>太</a:t>
            </a:r>
            <a:r>
              <a:rPr lang="en-US" altLang="zh-TW" sz="3200" b="1" dirty="0">
                <a:solidFill>
                  <a:srgbClr val="FFFFFF"/>
                </a:solidFill>
                <a:latin typeface="楷体" pitchFamily="49" charset="-122"/>
                <a:ea typeface="楷体" pitchFamily="49" charset="-122"/>
                <a:cs typeface="Arial" charset="0"/>
              </a:rPr>
              <a:t>24–25)</a:t>
            </a:r>
            <a:endParaRPr lang="en-US" sz="3200" b="1" dirty="0">
              <a:solidFill>
                <a:srgbClr val="FFFFFF"/>
              </a:solidFill>
              <a:latin typeface="Arial"/>
              <a:cs typeface="Arial"/>
            </a:endParaRP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a:ex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1" name="Text Box 4"/>
          <p:cNvSpPr txBox="1">
            <a:spLocks noChangeArrowheads="1"/>
          </p:cNvSpPr>
          <p:nvPr/>
        </p:nvSpPr>
        <p:spPr bwMode="auto">
          <a:xfrm>
            <a:off x="467544" y="4149080"/>
            <a:ext cx="2952328" cy="1061829"/>
          </a:xfrm>
          <a:prstGeom prst="rect">
            <a:avLst/>
          </a:prstGeom>
          <a:noFill/>
          <a:ln>
            <a:noFill/>
          </a:ln>
          <a:effectLst/>
          <a:ex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末世的</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徵兆</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(4-8)</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2" name="Text Box 4"/>
          <p:cNvSpPr txBox="1">
            <a:spLocks noChangeArrowheads="1"/>
          </p:cNvSpPr>
          <p:nvPr/>
        </p:nvSpPr>
        <p:spPr bwMode="auto">
          <a:xfrm>
            <a:off x="3923928" y="4149080"/>
            <a:ext cx="2736304" cy="1061829"/>
          </a:xfrm>
          <a:prstGeom prst="rect">
            <a:avLst/>
          </a:prstGeom>
          <a:noFill/>
          <a:ln>
            <a:noFill/>
          </a:ln>
          <a:effectLst/>
          <a:ex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大</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災難</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(9-14, 21-22)</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3" name="Text Box 4"/>
          <p:cNvSpPr txBox="1">
            <a:spLocks noChangeArrowheads="1"/>
          </p:cNvSpPr>
          <p:nvPr/>
        </p:nvSpPr>
        <p:spPr bwMode="auto">
          <a:xfrm>
            <a:off x="2627784" y="2636912"/>
            <a:ext cx="2016224" cy="1061829"/>
          </a:xfrm>
          <a:prstGeom prst="rect">
            <a:avLst/>
          </a:prstGeom>
          <a:noFill/>
          <a:ln>
            <a:noFill/>
          </a:ln>
          <a:effectLst/>
          <a:extLst/>
        </p:spPr>
        <p:txBody>
          <a:bodyPr>
            <a:spAutoFit/>
          </a:bodyPr>
          <a:lstStyle/>
          <a:p>
            <a:pPr algn="ctr" eaLnBrk="1" hangingPunct="1">
              <a:spcBef>
                <a:spcPct val="50000"/>
              </a:spcBef>
              <a:defRPr/>
            </a:pPr>
            <a:r>
              <a:rPr lang="zh-TW" altLang="en-US" sz="1800" b="1" dirty="0">
                <a:solidFill>
                  <a:srgbClr val="FFFFFF"/>
                </a:solidFill>
                <a:latin typeface="楷体" pitchFamily="49" charset="-122"/>
                <a:ea typeface="楷体" pitchFamily="49" charset="-122"/>
              </a:rPr>
              <a:t>憎惡的蒼凉</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(15-20)</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4" name="Text Box 4"/>
          <p:cNvSpPr txBox="1">
            <a:spLocks noChangeArrowheads="1"/>
          </p:cNvSpPr>
          <p:nvPr/>
        </p:nvSpPr>
        <p:spPr bwMode="auto">
          <a:xfrm>
            <a:off x="4572000" y="2636912"/>
            <a:ext cx="2016224" cy="1061829"/>
          </a:xfrm>
          <a:prstGeom prst="rect">
            <a:avLst/>
          </a:prstGeom>
          <a:noFill/>
          <a:ln>
            <a:noFill/>
          </a:ln>
          <a:effectLst/>
          <a:ex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假基</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督與假</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先知</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(23-26)</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5" name="Text Box 4"/>
          <p:cNvSpPr txBox="1">
            <a:spLocks noChangeArrowheads="1"/>
          </p:cNvSpPr>
          <p:nvPr/>
        </p:nvSpPr>
        <p:spPr bwMode="auto">
          <a:xfrm>
            <a:off x="5076056" y="799437"/>
            <a:ext cx="4140968" cy="784830"/>
          </a:xfrm>
          <a:prstGeom prst="rect">
            <a:avLst/>
          </a:prstGeom>
          <a:noFill/>
          <a:ln>
            <a:noFill/>
          </a:ln>
          <a:effectLst/>
          <a:extLst/>
        </p:spPr>
        <p:txBody>
          <a:bodyPr wrap="square">
            <a:spAutoFit/>
          </a:bodyPr>
          <a:lstStyle/>
          <a:p>
            <a:pP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第二次的再来</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(27-31):</a:t>
            </a:r>
          </a:p>
          <a:p>
            <a:pP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6" name="Text Box 4"/>
          <p:cNvSpPr txBox="1">
            <a:spLocks noChangeArrowheads="1"/>
          </p:cNvSpPr>
          <p:nvPr/>
        </p:nvSpPr>
        <p:spPr bwMode="auto">
          <a:xfrm>
            <a:off x="5076056" y="1096788"/>
            <a:ext cx="4140968" cy="784830"/>
          </a:xfrm>
          <a:prstGeom prst="rect">
            <a:avLst/>
          </a:prstGeom>
          <a:noFill/>
          <a:ln>
            <a:noFill/>
          </a:ln>
          <a:effectLst/>
          <a:ex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CN" altLang="en-US" sz="1800" dirty="0">
                <a:solidFill>
                  <a:srgbClr val="FFFFFF"/>
                </a:solidFill>
                <a:effectLst>
                  <a:glow rad="241300">
                    <a:srgbClr val="000000">
                      <a:alpha val="75000"/>
                    </a:srgbClr>
                  </a:glow>
                </a:effectLst>
                <a:latin typeface="楷体" pitchFamily="49" charset="-122"/>
                <a:ea typeface="楷体" pitchFamily="49" charset="-122"/>
              </a:rPr>
              <a:t>天上的</a:t>
            </a:r>
            <a:r>
              <a:rPr lang="zh-TW" altLang="en-US" sz="1800" dirty="0">
                <a:solidFill>
                  <a:srgbClr val="FFFFFF"/>
                </a:solidFill>
                <a:effectLst>
                  <a:glow rad="241300">
                    <a:srgbClr val="000000">
                      <a:alpha val="75000"/>
                    </a:srgbClr>
                  </a:glow>
                </a:effectLst>
                <a:latin typeface="楷体" pitchFamily="49" charset="-122"/>
                <a:ea typeface="楷体" pitchFamily="49" charset="-122"/>
              </a:rPr>
              <a:t>徵</a:t>
            </a:r>
            <a:r>
              <a:rPr lang="zh-CN" altLang="en-US" sz="1800" dirty="0">
                <a:solidFill>
                  <a:srgbClr val="FFFFFF"/>
                </a:solidFill>
                <a:effectLst>
                  <a:glow rad="241300">
                    <a:srgbClr val="000000">
                      <a:alpha val="75000"/>
                    </a:srgbClr>
                  </a:glow>
                </a:effectLst>
                <a:latin typeface="楷体" pitchFamily="49" charset="-122"/>
                <a:ea typeface="楷体" pitchFamily="49" charset="-122"/>
              </a:rPr>
              <a:t>兆</a:t>
            </a:r>
            <a:r>
              <a:rPr lang="en-US" altLang="zh-TW" sz="1800" dirty="0">
                <a:solidFill>
                  <a:srgbClr val="FFFFFF"/>
                </a:solidFill>
                <a:effectLst>
                  <a:glow rad="241300">
                    <a:srgbClr val="000000">
                      <a:alpha val="75000"/>
                    </a:srgbClr>
                  </a:glow>
                </a:effectLst>
                <a:latin typeface="楷体" pitchFamily="49" charset="-122"/>
                <a:ea typeface="楷体" pitchFamily="49" charset="-122"/>
              </a:rPr>
              <a:t> (29-30)</a:t>
            </a:r>
          </a:p>
          <a:p>
            <a:pPr>
              <a:defRPr/>
            </a:pPr>
            <a:endParaRPr lang="en-US" sz="1800" dirty="0">
              <a:solidFill>
                <a:srgbClr val="FFFFFF"/>
              </a:solidFill>
              <a:effectLst>
                <a:glow rad="241300">
                  <a:srgbClr val="000000">
                    <a:alpha val="75000"/>
                  </a:srgbClr>
                </a:glow>
              </a:effectLst>
            </a:endParaRPr>
          </a:p>
        </p:txBody>
      </p:sp>
      <p:sp>
        <p:nvSpPr>
          <p:cNvPr id="17" name="Text Box 4"/>
          <p:cNvSpPr txBox="1">
            <a:spLocks noChangeArrowheads="1"/>
          </p:cNvSpPr>
          <p:nvPr/>
        </p:nvSpPr>
        <p:spPr bwMode="auto">
          <a:xfrm>
            <a:off x="5076056" y="1394139"/>
            <a:ext cx="4140968" cy="784830"/>
          </a:xfrm>
          <a:prstGeom prst="rect">
            <a:avLst/>
          </a:prstGeom>
          <a:noFill/>
          <a:ln>
            <a:noFill/>
          </a:ln>
          <a:effectLst/>
          <a:extLst/>
        </p:spPr>
        <p:txBody>
          <a:bodyPr>
            <a:spAutoFit/>
          </a:bodyPr>
          <a:lstStyle/>
          <a:p>
            <a:pPr marL="182563" indent="-182563" eaLnBrk="1" hangingPunct="1">
              <a:spcBef>
                <a:spcPct val="50000"/>
              </a:spcBef>
              <a:buFont typeface="Arial"/>
              <a:buChar char="•"/>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人子的再来</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 (27, 30)</a:t>
            </a:r>
          </a:p>
          <a:p>
            <a:pPr marL="182563" indent="-182563" eaLnBrk="1" hangingPunct="1">
              <a:spcBef>
                <a:spcPct val="50000"/>
              </a:spcBef>
              <a:buFont typeface="Arial"/>
              <a:buChar char="•"/>
              <a:defRPr/>
            </a:pPr>
            <a:endParaRPr lang="en-US" sz="1800" b="1" dirty="0">
              <a:solidFill>
                <a:srgbClr val="FFFFFF"/>
              </a:solidFill>
              <a:effectLst>
                <a:glow rad="241300">
                  <a:srgbClr val="000000">
                    <a:alpha val="75000"/>
                  </a:srgbClr>
                </a:glow>
              </a:effectLst>
              <a:latin typeface="Arial"/>
              <a:cs typeface="Arial"/>
            </a:endParaRPr>
          </a:p>
        </p:txBody>
      </p:sp>
      <p:sp>
        <p:nvSpPr>
          <p:cNvPr id="18" name="Text Box 4"/>
          <p:cNvSpPr txBox="1">
            <a:spLocks noChangeArrowheads="1"/>
          </p:cNvSpPr>
          <p:nvPr/>
        </p:nvSpPr>
        <p:spPr bwMode="auto">
          <a:xfrm>
            <a:off x="5076056" y="1691490"/>
            <a:ext cx="4140968" cy="784830"/>
          </a:xfrm>
          <a:prstGeom prst="rect">
            <a:avLst/>
          </a:prstGeom>
          <a:noFill/>
          <a:ln>
            <a:noFill/>
          </a:ln>
          <a:effectLst/>
          <a:ex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TW" altLang="en-US" sz="1800" dirty="0">
                <a:solidFill>
                  <a:srgbClr val="FFFFFF"/>
                </a:solidFill>
                <a:effectLst>
                  <a:glow rad="241300">
                    <a:srgbClr val="000000">
                      <a:alpha val="75000"/>
                    </a:srgbClr>
                  </a:glow>
                </a:effectLst>
                <a:latin typeface="楷体" pitchFamily="49" charset="-122"/>
                <a:ea typeface="楷体" pitchFamily="49" charset="-122"/>
              </a:rPr>
              <a:t>飛鳥</a:t>
            </a:r>
            <a:r>
              <a:rPr lang="zh-CN" altLang="en-US" sz="1800" dirty="0">
                <a:solidFill>
                  <a:srgbClr val="FFFFFF"/>
                </a:solidFill>
                <a:effectLst>
                  <a:glow rad="241300">
                    <a:srgbClr val="000000">
                      <a:alpha val="75000"/>
                    </a:srgbClr>
                  </a:glow>
                </a:effectLst>
                <a:latin typeface="楷体" pitchFamily="49" charset="-122"/>
                <a:ea typeface="楷体" pitchFamily="49" charset="-122"/>
              </a:rPr>
              <a:t>的食物</a:t>
            </a:r>
            <a:r>
              <a:rPr lang="en-US" altLang="zh-TW" sz="1800" dirty="0">
                <a:solidFill>
                  <a:srgbClr val="FFFFFF"/>
                </a:solidFill>
                <a:effectLst>
                  <a:glow rad="241300">
                    <a:srgbClr val="000000">
                      <a:alpha val="75000"/>
                    </a:srgbClr>
                  </a:glow>
                </a:effectLst>
                <a:latin typeface="楷体" pitchFamily="49" charset="-122"/>
                <a:ea typeface="楷体" pitchFamily="49" charset="-122"/>
              </a:rPr>
              <a:t>(28)</a:t>
            </a:r>
          </a:p>
          <a:p>
            <a:pPr>
              <a:defRPr/>
            </a:pPr>
            <a:endParaRPr lang="en-US" sz="1800" dirty="0">
              <a:solidFill>
                <a:srgbClr val="FFFFFF"/>
              </a:solidFill>
              <a:effectLst>
                <a:glow rad="241300">
                  <a:srgbClr val="000000">
                    <a:alpha val="75000"/>
                  </a:srgbClr>
                </a:glow>
              </a:effectLst>
            </a:endParaRPr>
          </a:p>
        </p:txBody>
      </p:sp>
      <p:sp>
        <p:nvSpPr>
          <p:cNvPr id="19" name="Text Box 4"/>
          <p:cNvSpPr txBox="1">
            <a:spLocks noChangeArrowheads="1"/>
          </p:cNvSpPr>
          <p:nvPr/>
        </p:nvSpPr>
        <p:spPr bwMode="auto">
          <a:xfrm>
            <a:off x="5076056" y="1988840"/>
            <a:ext cx="4140968" cy="784830"/>
          </a:xfrm>
          <a:prstGeom prst="rect">
            <a:avLst/>
          </a:prstGeom>
          <a:noFill/>
          <a:ln>
            <a:noFill/>
          </a:ln>
          <a:effectLst/>
          <a:extLst/>
        </p:spPr>
        <p:txBody>
          <a:bodyPr>
            <a:spAutoFit/>
          </a:bodyPr>
          <a:lstStyle/>
          <a:p>
            <a:pPr marL="182563" indent="-182563" eaLnBrk="1" hangingPunct="1">
              <a:spcBef>
                <a:spcPct val="50000"/>
              </a:spcBef>
              <a:buFont typeface="Arial"/>
              <a:buChar char="•"/>
              <a:defRPr/>
            </a:pP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選</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民的拯救</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 (31)</a:t>
            </a:r>
          </a:p>
          <a:p>
            <a:pPr marL="182563" indent="-182563" eaLnBrk="1" hangingPunct="1">
              <a:spcBef>
                <a:spcPct val="50000"/>
              </a:spcBef>
              <a:buFont typeface="Arial"/>
              <a:buChar char="•"/>
              <a:defRPr/>
            </a:pPr>
            <a:endParaRPr lang="en-US" sz="1800" b="1" dirty="0">
              <a:solidFill>
                <a:srgbClr val="FFFFFF"/>
              </a:solidFill>
              <a:effectLst>
                <a:glow rad="241300">
                  <a:srgbClr val="000000">
                    <a:alpha val="75000"/>
                  </a:srgbClr>
                </a:glow>
              </a:effectLst>
              <a:latin typeface="Arial"/>
              <a:cs typeface="Arial"/>
            </a:endParaRPr>
          </a:p>
        </p:txBody>
      </p:sp>
      <p:sp>
        <p:nvSpPr>
          <p:cNvPr id="20" name="Text Box 4"/>
          <p:cNvSpPr txBox="1">
            <a:spLocks noChangeArrowheads="1"/>
          </p:cNvSpPr>
          <p:nvPr/>
        </p:nvSpPr>
        <p:spPr bwMode="auto">
          <a:xfrm>
            <a:off x="6012160" y="6114782"/>
            <a:ext cx="2016224" cy="784830"/>
          </a:xfrm>
          <a:prstGeom prst="rect">
            <a:avLst/>
          </a:prstGeom>
          <a:noFill/>
          <a:ln>
            <a:noFill/>
          </a:ln>
          <a:effectLst/>
          <a:extLst/>
        </p:spPr>
        <p:txBody>
          <a:bodyPr>
            <a:spAutoFit/>
          </a:bodyPr>
          <a:lstStyle/>
          <a:p>
            <a:pPr algn="ctr" eaLnBrk="1" hangingPunct="1">
              <a:spcBef>
                <a:spcPct val="50000"/>
              </a:spcBef>
              <a:defRPr/>
            </a:pPr>
            <a:r>
              <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rPr>
              <a:t>(</a:t>
            </a: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太</a:t>
            </a:r>
            <a:r>
              <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rPr>
              <a:t>. 25:31-46)</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1" name="Text Box 4"/>
          <p:cNvSpPr txBox="1">
            <a:spLocks noChangeArrowheads="1"/>
          </p:cNvSpPr>
          <p:nvPr/>
        </p:nvSpPr>
        <p:spPr bwMode="auto">
          <a:xfrm>
            <a:off x="6336196" y="5035242"/>
            <a:ext cx="1368152" cy="784830"/>
          </a:xfrm>
          <a:prstGeom prst="rect">
            <a:avLst/>
          </a:prstGeom>
          <a:noFill/>
          <a:ln>
            <a:noFill/>
          </a:ln>
          <a:effectLst/>
          <a:extLst/>
        </p:spPr>
        <p:txBody>
          <a:bodyPr>
            <a:spAutoFit/>
          </a:bodyPr>
          <a:lstStyle/>
          <a:p>
            <a:pPr algn="ctr" eaLnBrk="1" hangingPunct="1">
              <a:spcBef>
                <a:spcPct val="50000"/>
              </a:spcBef>
              <a:defRPr/>
            </a:pP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cs typeface="Arial"/>
              </a:rPr>
              <a:t>列国的</a:t>
            </a: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rPr>
              <a:t>裁判</a:t>
            </a:r>
            <a:endParaRPr lang="en-US" altLang="zh-TW"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2" name="Text Box 4"/>
          <p:cNvSpPr txBox="1">
            <a:spLocks noChangeArrowheads="1"/>
          </p:cNvSpPr>
          <p:nvPr/>
        </p:nvSpPr>
        <p:spPr bwMode="auto">
          <a:xfrm>
            <a:off x="5220072" y="5589240"/>
            <a:ext cx="1152128" cy="784830"/>
          </a:xfrm>
          <a:prstGeom prst="rect">
            <a:avLst/>
          </a:prstGeom>
          <a:noFill/>
          <a:ln>
            <a:noFill/>
          </a:ln>
          <a:effectLst/>
          <a:ex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绵羊</a:t>
            </a:r>
            <a:endPar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3" name="Text Box 4"/>
          <p:cNvSpPr txBox="1">
            <a:spLocks noChangeArrowheads="1"/>
          </p:cNvSpPr>
          <p:nvPr/>
        </p:nvSpPr>
        <p:spPr bwMode="auto">
          <a:xfrm>
            <a:off x="7740352" y="5589240"/>
            <a:ext cx="1152128" cy="784830"/>
          </a:xfrm>
          <a:prstGeom prst="rect">
            <a:avLst/>
          </a:prstGeom>
          <a:noFill/>
          <a:ln>
            <a:noFill/>
          </a:ln>
          <a:effectLst/>
          <a:ex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山羊</a:t>
            </a:r>
            <a:endPar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a:ex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a:ex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12:7-12</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13:14</a:t>
            </a:r>
          </a:p>
        </p:txBody>
      </p:sp>
      <p:sp>
        <p:nvSpPr>
          <p:cNvPr id="29" name="Text Box 4"/>
          <p:cNvSpPr txBox="1">
            <a:spLocks noChangeArrowheads="1"/>
          </p:cNvSpPr>
          <p:nvPr/>
        </p:nvSpPr>
        <p:spPr bwMode="auto">
          <a:xfrm>
            <a:off x="0" y="5890046"/>
            <a:ext cx="1403648" cy="1061829"/>
          </a:xfrm>
          <a:prstGeom prst="rect">
            <a:avLst/>
          </a:prstGeom>
          <a:noFill/>
          <a:ln>
            <a:noFill/>
          </a:ln>
          <a:effectLst/>
          <a:extLst/>
        </p:spPr>
        <p:txBody>
          <a:bodyPr>
            <a:spAutoFit/>
          </a:bodyPr>
          <a:lstStyle/>
          <a:p>
            <a:pPr algn="ctr" eaLnBrk="1" hangingPunct="1">
              <a:spcBef>
                <a:spcPct val="50000"/>
              </a:spcBef>
              <a:defRPr/>
            </a:pPr>
            <a:r>
              <a:rPr lang="zh-TW" altLang="en-US" sz="1800" b="1" dirty="0">
                <a:solidFill>
                  <a:srgbClr val="FFFF00"/>
                </a:solidFill>
                <a:latin typeface="KaiTi" pitchFamily="49" charset="-122"/>
                <a:ea typeface="KaiTi" pitchFamily="49" charset="-122"/>
              </a:rPr>
              <a:t>與啟示錄相關性的經</a:t>
            </a:r>
            <a:r>
              <a:rPr lang="zh-CN" altLang="en-US" sz="1800" b="1" dirty="0">
                <a:solidFill>
                  <a:srgbClr val="FFFF00"/>
                </a:solidFill>
                <a:latin typeface="KaiTi" pitchFamily="49" charset="-122"/>
                <a:ea typeface="KaiTi" pitchFamily="49" charset="-122"/>
              </a:rPr>
              <a:t>文</a:t>
            </a:r>
            <a:endParaRPr lang="en-US" altLang="zh-TW" sz="1800" b="1" dirty="0">
              <a:solidFill>
                <a:srgbClr val="FFFF00"/>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00"/>
              </a:solidFill>
              <a:effectLst>
                <a:glow rad="241300">
                  <a:srgbClr val="000000">
                    <a:alpha val="75000"/>
                  </a:srgbClr>
                </a:glow>
              </a:effectLst>
              <a:latin typeface="Arial"/>
              <a:cs typeface="Arial"/>
            </a:endParaRPr>
          </a:p>
        </p:txBody>
      </p:sp>
      <p:sp>
        <p:nvSpPr>
          <p:cNvPr id="30" name="Text Box 4"/>
          <p:cNvSpPr txBox="1">
            <a:spLocks noChangeArrowheads="1"/>
          </p:cNvSpPr>
          <p:nvPr/>
        </p:nvSpPr>
        <p:spPr bwMode="auto">
          <a:xfrm>
            <a:off x="4499992" y="6167045"/>
            <a:ext cx="1224136" cy="646331"/>
          </a:xfrm>
          <a:prstGeom prst="rect">
            <a:avLst/>
          </a:prstGeom>
          <a:noFill/>
          <a:ln>
            <a:noFill/>
          </a:ln>
          <a:effectLst/>
          <a:ex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12:8-17</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a:ex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19:11-21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4" name="Rectangle 3"/>
          <p:cNvSpPr/>
          <p:nvPr/>
        </p:nvSpPr>
        <p:spPr>
          <a:xfrm>
            <a:off x="1187624" y="0"/>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2123728" y="1052735"/>
            <a:ext cx="6336704"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目前和未来的迹象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a:t>
            </a:r>
            <a:endParaRPr lang="en-SG" sz="2800" dirty="0">
              <a:solidFill>
                <a:schemeClr val="bg1"/>
              </a:solidFill>
              <a:latin typeface="KaiTi" panose="02010609060101010101" pitchFamily="49" charset="-122"/>
              <a:ea typeface="KaiTi" panose="02010609060101010101" pitchFamily="49" charset="-122"/>
            </a:endParaRPr>
          </a:p>
        </p:txBody>
      </p:sp>
      <p:sp>
        <p:nvSpPr>
          <p:cNvPr id="6" name="Rectangle 5"/>
          <p:cNvSpPr/>
          <p:nvPr/>
        </p:nvSpPr>
        <p:spPr>
          <a:xfrm>
            <a:off x="4283968" y="2607295"/>
            <a:ext cx="1415772" cy="461665"/>
          </a:xfrm>
          <a:prstGeom prst="rect">
            <a:avLst/>
          </a:prstGeom>
          <a:solidFill>
            <a:schemeClr val="bg1"/>
          </a:solidFill>
        </p:spPr>
        <p:txBody>
          <a:bodyPr wrap="non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7" name="Rectangle 6"/>
          <p:cNvSpPr/>
          <p:nvPr/>
        </p:nvSpPr>
        <p:spPr>
          <a:xfrm>
            <a:off x="6588224" y="2607295"/>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
        <p:nvSpPr>
          <p:cNvPr id="8" name="Rectangle 7"/>
          <p:cNvSpPr/>
          <p:nvPr/>
        </p:nvSpPr>
        <p:spPr>
          <a:xfrm>
            <a:off x="1062858" y="3204384"/>
            <a:ext cx="1179828"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1082108" y="3673812"/>
            <a:ext cx="1179828" cy="184666"/>
          </a:xfrm>
          <a:prstGeom prst="rect">
            <a:avLst/>
          </a:prstGeom>
          <a:solidFill>
            <a:srgbClr val="6308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0" name="Rectangle 9"/>
          <p:cNvSpPr/>
          <p:nvPr/>
        </p:nvSpPr>
        <p:spPr>
          <a:xfrm>
            <a:off x="2316230" y="3267842"/>
            <a:ext cx="1391671" cy="184666"/>
          </a:xfrm>
          <a:prstGeom prst="rect">
            <a:avLst/>
          </a:prstGeom>
          <a:solidFill>
            <a:srgbClr val="CC2201"/>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1" name="Rectangle 10"/>
          <p:cNvSpPr/>
          <p:nvPr/>
        </p:nvSpPr>
        <p:spPr>
          <a:xfrm>
            <a:off x="1053234" y="4025028"/>
            <a:ext cx="1199078" cy="221599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现在和</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将来的年代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Tree>
    <p:extLst>
      <p:ext uri="{BB962C8B-B14F-4D97-AF65-F5344CB8AC3E}">
        <p14:creationId xmlns:p14="http://schemas.microsoft.com/office/powerpoint/2010/main" val="31356157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4" name="Rectangle 3"/>
          <p:cNvSpPr/>
          <p:nvPr/>
        </p:nvSpPr>
        <p:spPr>
          <a:xfrm>
            <a:off x="1187624" y="0"/>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1588168" y="1043110"/>
            <a:ext cx="6872264"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）按时间顺序</a:t>
            </a:r>
            <a:endParaRPr lang="en-SG" sz="2800" dirty="0">
              <a:solidFill>
                <a:schemeClr val="bg1"/>
              </a:solidFill>
              <a:latin typeface="KaiTi" panose="02010609060101010101" pitchFamily="49" charset="-122"/>
              <a:ea typeface="KaiTi" panose="02010609060101010101" pitchFamily="49" charset="-122"/>
            </a:endParaRPr>
          </a:p>
        </p:txBody>
      </p:sp>
      <p:sp>
        <p:nvSpPr>
          <p:cNvPr id="6" name="Rectangle 5"/>
          <p:cNvSpPr/>
          <p:nvPr/>
        </p:nvSpPr>
        <p:spPr>
          <a:xfrm>
            <a:off x="959753" y="2912809"/>
            <a:ext cx="1179828"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7" name="Rectangle 6"/>
          <p:cNvSpPr/>
          <p:nvPr/>
        </p:nvSpPr>
        <p:spPr>
          <a:xfrm>
            <a:off x="959653" y="3382337"/>
            <a:ext cx="1179828" cy="184666"/>
          </a:xfrm>
          <a:prstGeom prst="rect">
            <a:avLst/>
          </a:prstGeom>
          <a:solidFill>
            <a:srgbClr val="6308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8" name="Rectangle 7"/>
          <p:cNvSpPr/>
          <p:nvPr/>
        </p:nvSpPr>
        <p:spPr>
          <a:xfrm>
            <a:off x="2174625" y="3043642"/>
            <a:ext cx="1391671" cy="184666"/>
          </a:xfrm>
          <a:prstGeom prst="rect">
            <a:avLst/>
          </a:prstGeom>
          <a:solidFill>
            <a:srgbClr val="CE2200"/>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
        <p:nvSpPr>
          <p:cNvPr id="10" name="Rectangle 9"/>
          <p:cNvSpPr/>
          <p:nvPr/>
        </p:nvSpPr>
        <p:spPr>
          <a:xfrm>
            <a:off x="4043343" y="2366670"/>
            <a:ext cx="1415772" cy="461665"/>
          </a:xfrm>
          <a:prstGeom prst="rect">
            <a:avLst/>
          </a:prstGeom>
          <a:solidFill>
            <a:schemeClr val="bg1"/>
          </a:solidFill>
        </p:spPr>
        <p:txBody>
          <a:bodyPr wrap="non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11" name="Rectangle 10"/>
          <p:cNvSpPr/>
          <p:nvPr/>
        </p:nvSpPr>
        <p:spPr>
          <a:xfrm>
            <a:off x="6347599" y="2366670"/>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36769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43714"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2944635875"/>
      </p:ext>
    </p:extLst>
  </p:cSld>
  <p:clrMapOvr>
    <a:masterClrMapping/>
  </p:clrMapOvr>
  <p:transition>
    <p:rand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4" name="Rectangle 3"/>
          <p:cNvSpPr/>
          <p:nvPr/>
        </p:nvSpPr>
        <p:spPr>
          <a:xfrm>
            <a:off x="4014461" y="2453290"/>
            <a:ext cx="1415772" cy="461665"/>
          </a:xfrm>
          <a:prstGeom prst="rect">
            <a:avLst/>
          </a:prstGeom>
          <a:solidFill>
            <a:schemeClr val="bg1"/>
          </a:solidFill>
        </p:spPr>
        <p:txBody>
          <a:bodyPr wrap="non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6318717" y="2453290"/>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
        <p:nvSpPr>
          <p:cNvPr id="6" name="Rectangle 5"/>
          <p:cNvSpPr/>
          <p:nvPr/>
        </p:nvSpPr>
        <p:spPr>
          <a:xfrm>
            <a:off x="1187624" y="0"/>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7" name="Rectangle 6"/>
          <p:cNvSpPr/>
          <p:nvPr/>
        </p:nvSpPr>
        <p:spPr>
          <a:xfrm>
            <a:off x="1621588" y="1004609"/>
            <a:ext cx="6872264"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）回顾性观点</a:t>
            </a:r>
            <a:endParaRPr lang="en-SG" sz="2800" dirty="0">
              <a:solidFill>
                <a:schemeClr val="bg1"/>
              </a:solidFill>
              <a:latin typeface="KaiTi" panose="02010609060101010101" pitchFamily="49" charset="-122"/>
              <a:ea typeface="KaiTi" panose="02010609060101010101" pitchFamily="49" charset="-122"/>
            </a:endParaRPr>
          </a:p>
        </p:txBody>
      </p:sp>
      <p:sp>
        <p:nvSpPr>
          <p:cNvPr id="8" name="Rectangle 7"/>
          <p:cNvSpPr/>
          <p:nvPr/>
        </p:nvSpPr>
        <p:spPr>
          <a:xfrm>
            <a:off x="934353" y="3009059"/>
            <a:ext cx="1179828"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934253" y="3478587"/>
            <a:ext cx="1179828" cy="184666"/>
          </a:xfrm>
          <a:prstGeom prst="rect">
            <a:avLst/>
          </a:prstGeom>
          <a:solidFill>
            <a:srgbClr val="6207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0" name="Rectangle 9"/>
          <p:cNvSpPr/>
          <p:nvPr/>
        </p:nvSpPr>
        <p:spPr>
          <a:xfrm>
            <a:off x="2149225" y="3139892"/>
            <a:ext cx="1391671" cy="184666"/>
          </a:xfrm>
          <a:prstGeom prst="rect">
            <a:avLst/>
          </a:prstGeom>
          <a:solidFill>
            <a:srgbClr val="CE2200"/>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1" name="Rectangle 10"/>
          <p:cNvSpPr/>
          <p:nvPr/>
        </p:nvSpPr>
        <p:spPr>
          <a:xfrm>
            <a:off x="939177" y="3816325"/>
            <a:ext cx="1189453" cy="2954655"/>
          </a:xfrm>
          <a:prstGeom prst="rect">
            <a:avLst/>
          </a:prstGeom>
          <a:solidFill>
            <a:srgbClr val="1C2F74"/>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r>
              <a:rPr lang="en-US" altLang="zh-CN" sz="1200" dirty="0">
                <a:solidFill>
                  <a:schemeClr val="bg1"/>
                </a:solidFill>
                <a:latin typeface="KaiTi" panose="02010609060101010101" pitchFamily="49" charset="-122"/>
                <a:ea typeface="KaiTi" panose="02010609060101010101" pitchFamily="49" charset="-122"/>
              </a:rPr>
              <a:t>(</a:t>
            </a:r>
            <a:r>
              <a:rPr lang="zh-CN" altLang="en-US" sz="1200" dirty="0">
                <a:solidFill>
                  <a:schemeClr val="bg1"/>
                </a:solidFill>
                <a:latin typeface="KaiTi" panose="02010609060101010101" pitchFamily="49" charset="-122"/>
                <a:ea typeface="KaiTi" panose="02010609060101010101" pitchFamily="49" charset="-122"/>
              </a:rPr>
              <a:t>回顾性观点</a:t>
            </a:r>
            <a:r>
              <a:rPr lang="en-US" altLang="zh-CN" sz="1200" dirty="0">
                <a:solidFill>
                  <a:schemeClr val="bg1"/>
                </a:solidFill>
                <a:latin typeface="KaiTi" panose="02010609060101010101" pitchFamily="49" charset="-122"/>
                <a:ea typeface="KaiTi" panose="02010609060101010101" pitchFamily="49" charset="-122"/>
              </a:rPr>
              <a:t>)</a:t>
            </a: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Tree>
    <p:extLst>
      <p:ext uri="{BB962C8B-B14F-4D97-AF65-F5344CB8AC3E}">
        <p14:creationId xmlns:p14="http://schemas.microsoft.com/office/powerpoint/2010/main" val="33558170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4" name="Rectangle 3"/>
          <p:cNvSpPr/>
          <p:nvPr/>
        </p:nvSpPr>
        <p:spPr>
          <a:xfrm>
            <a:off x="3885661" y="2841640"/>
            <a:ext cx="1686464" cy="461665"/>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6186742" y="2743215"/>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7" name="Rectangle 6"/>
          <p:cNvSpPr/>
          <p:nvPr/>
        </p:nvSpPr>
        <p:spPr>
          <a:xfrm>
            <a:off x="1448337" y="1100859"/>
            <a:ext cx="7243275"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）目前的意义</a:t>
            </a:r>
            <a:endParaRPr lang="en-SG" sz="2800" dirty="0">
              <a:solidFill>
                <a:schemeClr val="bg1"/>
              </a:solidFill>
              <a:latin typeface="KaiTi" panose="02010609060101010101" pitchFamily="49" charset="-122"/>
              <a:ea typeface="KaiTi" panose="02010609060101010101" pitchFamily="49" charset="-122"/>
            </a:endParaRPr>
          </a:p>
        </p:txBody>
      </p:sp>
      <p:sp>
        <p:nvSpPr>
          <p:cNvPr id="8" name="Rectangle 7"/>
          <p:cNvSpPr/>
          <p:nvPr/>
        </p:nvSpPr>
        <p:spPr>
          <a:xfrm>
            <a:off x="722302" y="3422934"/>
            <a:ext cx="1239847"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748003" y="3911712"/>
            <a:ext cx="1179828" cy="184666"/>
          </a:xfrm>
          <a:prstGeom prst="rect">
            <a:avLst/>
          </a:prstGeom>
          <a:solidFill>
            <a:srgbClr val="6308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0" name="Rectangle 9"/>
          <p:cNvSpPr/>
          <p:nvPr/>
        </p:nvSpPr>
        <p:spPr>
          <a:xfrm>
            <a:off x="2011000" y="3544142"/>
            <a:ext cx="1391671" cy="184666"/>
          </a:xfrm>
          <a:prstGeom prst="rect">
            <a:avLst/>
          </a:prstGeom>
          <a:solidFill>
            <a:srgbClr val="CE2200"/>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1" name="Rectangle 10"/>
          <p:cNvSpPr/>
          <p:nvPr/>
        </p:nvSpPr>
        <p:spPr>
          <a:xfrm>
            <a:off x="719128" y="4253468"/>
            <a:ext cx="1189453" cy="2031325"/>
          </a:xfrm>
          <a:prstGeom prst="rect">
            <a:avLst/>
          </a:prstGeom>
          <a:solidFill>
            <a:srgbClr val="1C2F74"/>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r>
              <a:rPr lang="en-US" altLang="zh-CN" sz="1200" dirty="0">
                <a:solidFill>
                  <a:schemeClr val="bg1"/>
                </a:solidFill>
                <a:latin typeface="KaiTi" panose="02010609060101010101" pitchFamily="49" charset="-122"/>
                <a:ea typeface="KaiTi" panose="02010609060101010101" pitchFamily="49" charset="-122"/>
              </a:rPr>
              <a:t>(</a:t>
            </a:r>
            <a:r>
              <a:rPr lang="zh-CN" altLang="en-US" sz="1200" dirty="0">
                <a:solidFill>
                  <a:schemeClr val="bg1"/>
                </a:solidFill>
                <a:latin typeface="KaiTi" panose="02010609060101010101" pitchFamily="49" charset="-122"/>
                <a:ea typeface="KaiTi" panose="02010609060101010101" pitchFamily="49" charset="-122"/>
              </a:rPr>
              <a:t>目前的意义</a:t>
            </a:r>
            <a:r>
              <a:rPr lang="en-US" altLang="zh-CN" sz="1200" dirty="0">
                <a:solidFill>
                  <a:schemeClr val="bg1"/>
                </a:solidFill>
                <a:latin typeface="KaiTi" panose="02010609060101010101" pitchFamily="49" charset="-122"/>
                <a:ea typeface="KaiTi" panose="02010609060101010101" pitchFamily="49" charset="-122"/>
              </a:rPr>
              <a:t>)</a:t>
            </a: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Tree>
    <p:extLst>
      <p:ext uri="{BB962C8B-B14F-4D97-AF65-F5344CB8AC3E}">
        <p14:creationId xmlns:p14="http://schemas.microsoft.com/office/powerpoint/2010/main" val="36246264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42279141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zh-CN" altLang="en-US" dirty="0">
                <a:latin typeface="Arial" charset="0"/>
              </a:rPr>
              <a:t>审判列国</a:t>
            </a:r>
            <a:br>
              <a:rPr lang="en-US" altLang="zh-CN" dirty="0">
                <a:latin typeface="Arial" charset="0"/>
              </a:rPr>
            </a:br>
            <a:r>
              <a:rPr lang="en-US" dirty="0">
                <a:latin typeface="Arial" charset="0"/>
              </a:rPr>
              <a:t>(</a:t>
            </a:r>
            <a:r>
              <a:rPr lang="zh-CN" altLang="en-US" dirty="0">
                <a:latin typeface="Arial" charset="0"/>
              </a:rPr>
              <a:t>绵羊与山羊</a:t>
            </a:r>
            <a:r>
              <a:rPr lang="en-US" dirty="0">
                <a:latin typeface="Arial" charset="0"/>
              </a:rPr>
              <a:t>)</a:t>
            </a:r>
            <a:endParaRPr lang="en-US" dirty="0">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000000"/>
                </a:solidFill>
              </a:rPr>
              <a:t>160</a:t>
            </a:r>
            <a:endParaRPr lang="en-US" sz="1800">
              <a:solidFill>
                <a:srgbClr val="FFFFFF"/>
              </a:solidFill>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algn="ctr">
              <a:lnSpc>
                <a:spcPct val="90000"/>
              </a:lnSpc>
              <a:spcBef>
                <a:spcPct val="20000"/>
              </a:spcBef>
              <a:buSzPct val="80000"/>
              <a:buFont typeface="Wingdings" charset="0"/>
              <a:buNone/>
              <a:defRPr/>
            </a:pPr>
            <a:r>
              <a:rPr lang="en-US" altLang="zh-CN" sz="2800" b="1" dirty="0">
                <a:solidFill>
                  <a:srgbClr val="FFFFFF"/>
                </a:solidFill>
                <a:effectLst>
                  <a:outerShdw blurRad="38100" dist="38100" dir="2700000" algn="tl">
                    <a:srgbClr val="000000"/>
                  </a:outerShdw>
                </a:effectLst>
                <a:ea typeface="Osaka" charset="0"/>
                <a:cs typeface="Osaka" charset="0"/>
              </a:rPr>
              <a:t>CNV </a:t>
            </a:r>
            <a:r>
              <a:rPr lang="zh-CN" altLang="en-US" sz="2800" b="1" dirty="0">
                <a:solidFill>
                  <a:srgbClr val="FFFFFF"/>
                </a:solidFill>
                <a:effectLst>
                  <a:outerShdw blurRad="38100" dist="38100" dir="2700000" algn="tl">
                    <a:srgbClr val="000000"/>
                  </a:outerShdw>
                </a:effectLst>
                <a:ea typeface="Osaka" charset="0"/>
                <a:cs typeface="Osaka" charset="0"/>
              </a:rPr>
              <a:t>马太 </a:t>
            </a:r>
            <a:r>
              <a:rPr lang="en-US" sz="2800" b="1" dirty="0">
                <a:solidFill>
                  <a:srgbClr val="FFFFFF"/>
                </a:solidFill>
                <a:effectLst>
                  <a:outerShdw blurRad="38100" dist="38100" dir="2700000" algn="tl">
                    <a:srgbClr val="000000"/>
                  </a:outerShdw>
                </a:effectLst>
                <a:ea typeface="Osaka" charset="0"/>
                <a:cs typeface="Osaka" charset="0"/>
              </a:rPr>
              <a:t>25:31 </a:t>
            </a:r>
            <a:r>
              <a:rPr lang="mr-IN" altLang="ja-JP" sz="2800" b="1" dirty="0">
                <a:solidFill>
                  <a:srgbClr val="FFFFFF"/>
                </a:solidFill>
                <a:effectLst>
                  <a:outerShdw blurRad="38100" dist="38100" dir="2700000" algn="tl">
                    <a:srgbClr val="000000"/>
                  </a:outerShdw>
                </a:effectLst>
                <a:ea typeface="Osaka" charset="0"/>
                <a:cs typeface="Osaka" charset="0"/>
              </a:rPr>
              <a:t>"</a:t>
            </a:r>
            <a:r>
              <a:rPr lang="zh-CN" altLang="en-US" sz="2800" b="1" dirty="0">
                <a:solidFill>
                  <a:srgbClr val="FFFFFF"/>
                </a:solidFill>
                <a:effectLst>
                  <a:outerShdw blurRad="38100" dist="38100" dir="2700000" algn="tl">
                    <a:srgbClr val="000000"/>
                  </a:outerShdw>
                </a:effectLst>
                <a:ea typeface="Osaka" charset="0"/>
                <a:cs typeface="Osaka" charset="0"/>
              </a:rPr>
              <a:t>当人子在他的荣耀里，带着所有的使者降临的时候，他要坐在荣耀的宝座上。 </a:t>
            </a:r>
            <a:r>
              <a:rPr lang="en-US" altLang="zh-CN" sz="2800" b="1" dirty="0">
                <a:solidFill>
                  <a:srgbClr val="FFFFFF"/>
                </a:solidFill>
                <a:effectLst>
                  <a:outerShdw blurRad="38100" dist="38100" dir="2700000" algn="tl">
                    <a:srgbClr val="000000"/>
                  </a:outerShdw>
                </a:effectLst>
                <a:ea typeface="Osaka" charset="0"/>
                <a:cs typeface="Osaka" charset="0"/>
              </a:rPr>
              <a:t>32 </a:t>
            </a:r>
            <a:r>
              <a:rPr lang="zh-CN" altLang="en-US" sz="2800" b="1" dirty="0">
                <a:solidFill>
                  <a:srgbClr val="FFFF00"/>
                </a:solidFill>
                <a:effectLst>
                  <a:outerShdw blurRad="38100" dist="38100" dir="2700000" algn="tl">
                    <a:srgbClr val="000000"/>
                  </a:outerShdw>
                </a:effectLst>
                <a:ea typeface="Osaka" charset="0"/>
                <a:cs typeface="Osaka" charset="0"/>
              </a:rPr>
              <a:t>万族</a:t>
            </a:r>
            <a:r>
              <a:rPr lang="zh-CN" altLang="en-US" sz="2800" b="1" dirty="0">
                <a:solidFill>
                  <a:srgbClr val="FFFFFF"/>
                </a:solidFill>
                <a:effectLst>
                  <a:outerShdw blurRad="38100" dist="38100" dir="2700000" algn="tl">
                    <a:srgbClr val="000000"/>
                  </a:outerShdw>
                </a:effectLst>
                <a:ea typeface="Osaka" charset="0"/>
                <a:cs typeface="Osaka" charset="0"/>
              </a:rPr>
              <a:t>要聚集在他面前，他要把他们彼此分开，好象牧羊人</a:t>
            </a:r>
            <a:r>
              <a:rPr lang="zh-CN" altLang="en-US" sz="2800" b="1" dirty="0">
                <a:solidFill>
                  <a:srgbClr val="FFFF00"/>
                </a:solidFill>
                <a:effectLst>
                  <a:outerShdw blurRad="38100" dist="38100" dir="2700000" algn="tl">
                    <a:srgbClr val="000000"/>
                  </a:outerShdw>
                </a:effectLst>
                <a:ea typeface="Osaka" charset="0"/>
                <a:cs typeface="Osaka" charset="0"/>
              </a:rPr>
              <a:t>把绵羊和山羊分开</a:t>
            </a:r>
            <a:r>
              <a:rPr lang="zh-CN" altLang="en-US" sz="2800" b="1" dirty="0">
                <a:solidFill>
                  <a:srgbClr val="FFFFFF"/>
                </a:solidFill>
                <a:effectLst>
                  <a:outerShdw blurRad="38100" dist="38100" dir="2700000" algn="tl">
                    <a:srgbClr val="000000"/>
                  </a:outerShdw>
                </a:effectLst>
                <a:ea typeface="Osaka" charset="0"/>
                <a:cs typeface="Osaka" charset="0"/>
              </a:rPr>
              <a:t>一样： </a:t>
            </a:r>
            <a:r>
              <a:rPr lang="en-US" altLang="zh-CN" sz="2800" b="1" dirty="0">
                <a:solidFill>
                  <a:srgbClr val="FFFFFF"/>
                </a:solidFill>
                <a:effectLst>
                  <a:outerShdw blurRad="38100" dist="38100" dir="2700000" algn="tl">
                    <a:srgbClr val="000000"/>
                  </a:outerShdw>
                </a:effectLst>
                <a:ea typeface="Osaka" charset="0"/>
                <a:cs typeface="Osaka" charset="0"/>
              </a:rPr>
              <a:t>33 </a:t>
            </a:r>
            <a:r>
              <a:rPr lang="zh-CN" altLang="en-US" sz="2800" b="1" dirty="0">
                <a:solidFill>
                  <a:srgbClr val="FFFFFF"/>
                </a:solidFill>
                <a:effectLst>
                  <a:outerShdw blurRad="38100" dist="38100" dir="2700000" algn="tl">
                    <a:srgbClr val="000000"/>
                  </a:outerShdw>
                </a:effectLst>
                <a:ea typeface="Osaka" charset="0"/>
                <a:cs typeface="Osaka" charset="0"/>
              </a:rPr>
              <a:t>把绵羊放在右边，山羊放在左边。 </a:t>
            </a:r>
            <a:r>
              <a:rPr lang="en-US" altLang="zh-CN" sz="2800" b="1" dirty="0">
                <a:solidFill>
                  <a:srgbClr val="FFFFFF"/>
                </a:solidFill>
                <a:effectLst>
                  <a:outerShdw blurRad="38100" dist="38100" dir="2700000" algn="tl">
                    <a:srgbClr val="000000"/>
                  </a:outerShdw>
                </a:effectLst>
                <a:ea typeface="Osaka" charset="0"/>
                <a:cs typeface="Osaka" charset="0"/>
              </a:rPr>
              <a:t>34 </a:t>
            </a:r>
            <a:r>
              <a:rPr lang="zh-CN" altLang="en-US" sz="2800" b="1" dirty="0">
                <a:solidFill>
                  <a:srgbClr val="FFFFFF"/>
                </a:solidFill>
                <a:effectLst>
                  <a:outerShdw blurRad="38100" dist="38100" dir="2700000" algn="tl">
                    <a:srgbClr val="000000"/>
                  </a:outerShdw>
                </a:effectLst>
                <a:ea typeface="Osaka" charset="0"/>
                <a:cs typeface="Osaka" charset="0"/>
              </a:rPr>
              <a:t>那时，王要对右边的说：‘蒙我父赐福的，来承受创世以来为你们预备好的国吧。</a:t>
            </a:r>
            <a:r>
              <a:rPr lang="mr-IN" altLang="ja-JP" sz="2800" b="1" dirty="0">
                <a:solidFill>
                  <a:srgbClr val="FFFFFF"/>
                </a:solidFill>
                <a:effectLst>
                  <a:outerShdw blurRad="38100" dist="38100" dir="2700000" algn="tl">
                    <a:srgbClr val="000000"/>
                  </a:outerShdw>
                </a:effectLst>
                <a:ea typeface="Osaka" charset="0"/>
                <a:cs typeface="Osaka" charset="0"/>
              </a:rPr>
              <a:t>"</a:t>
            </a:r>
            <a:endParaRPr lang="en-US" sz="2800" b="1" dirty="0">
              <a:solidFill>
                <a:srgbClr val="FFFFFF"/>
              </a:solidFill>
              <a:effectLst>
                <a:outerShdw blurRad="38100" dist="38100" dir="2700000" algn="tl">
                  <a:srgbClr val="000000"/>
                </a:outerShdw>
              </a:effectLst>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565374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zh-TW" altLang="en-US" dirty="0">
                <a:solidFill>
                  <a:srgbClr val="FFFFFF"/>
                </a:solidFill>
                <a:latin typeface="KaiTi" pitchFamily="49" charset="-122"/>
                <a:ea typeface="KaiTi" pitchFamily="49" charset="-122"/>
              </a:rPr>
              <a:t>綿</a:t>
            </a:r>
            <a:r>
              <a:rPr lang="zh-CN" altLang="zh-TW" dirty="0">
                <a:solidFill>
                  <a:srgbClr val="FFFFFF"/>
                </a:solidFill>
                <a:latin typeface="KaiTi" pitchFamily="49" charset="-122"/>
                <a:ea typeface="KaiTi" pitchFamily="49" charset="-122"/>
              </a:rPr>
              <a:t>羊和山羊</a:t>
            </a:r>
            <a:r>
              <a:rPr lang="zh-TW" altLang="en-US" dirty="0">
                <a:solidFill>
                  <a:srgbClr val="FFFFFF"/>
                </a:solidFill>
                <a:latin typeface="KaiTi" pitchFamily="49" charset="-122"/>
                <a:ea typeface="KaiTi" pitchFamily="49" charset="-122"/>
              </a:rPr>
              <a:t>不是一樣嗎</a:t>
            </a:r>
            <a:r>
              <a:rPr lang="zh-CN" altLang="zh-TW" dirty="0">
                <a:solidFill>
                  <a:srgbClr val="FFFFFF"/>
                </a:solidFill>
                <a:latin typeface="KaiTi" pitchFamily="49" charset="-122"/>
                <a:ea typeface="KaiTi" pitchFamily="49" charset="-122"/>
              </a:rPr>
              <a:t>？</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3" descr="rev 19 sheep-and-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4" name="Title 1"/>
          <p:cNvSpPr>
            <a:spLocks noGrp="1"/>
          </p:cNvSpPr>
          <p:nvPr>
            <p:ph type="title"/>
          </p:nvPr>
        </p:nvSpPr>
        <p:spPr>
          <a:xfrm>
            <a:off x="-36513" y="-26988"/>
            <a:ext cx="9180513" cy="647701"/>
          </a:xfrm>
          <a:solidFill>
            <a:srgbClr val="000000"/>
          </a:solidFill>
        </p:spPr>
        <p:txBody>
          <a:bodyPr/>
          <a:lstStyle/>
          <a:p>
            <a:r>
              <a:rPr lang="zh-CN" altLang="en-US" sz="3600" b="1" dirty="0">
                <a:solidFill>
                  <a:srgbClr val="FFFFFF"/>
                </a:solidFill>
                <a:latin typeface="KaiTi" pitchFamily="49" charset="-122"/>
                <a:ea typeface="KaiTi" pitchFamily="49" charset="-122"/>
                <a:cs typeface="ＭＳ Ｐゴシック" charset="0"/>
              </a:rPr>
              <a:t>列</a:t>
            </a:r>
            <a:r>
              <a:rPr lang="zh-TW" altLang="en-US" sz="3600" b="1" dirty="0">
                <a:solidFill>
                  <a:srgbClr val="FFFFFF"/>
                </a:solidFill>
                <a:latin typeface="KaiTi" pitchFamily="49" charset="-122"/>
                <a:ea typeface="KaiTi" pitchFamily="49" charset="-122"/>
                <a:cs typeface="ＭＳ Ｐゴシック" charset="0"/>
              </a:rPr>
              <a:t>國</a:t>
            </a:r>
            <a:r>
              <a:rPr lang="zh-CN" altLang="en-US" sz="3600" b="1" dirty="0">
                <a:solidFill>
                  <a:srgbClr val="FFFFFF"/>
                </a:solidFill>
                <a:latin typeface="KaiTi" pitchFamily="49" charset="-122"/>
                <a:ea typeface="KaiTi" pitchFamily="49" charset="-122"/>
                <a:cs typeface="ＭＳ Ｐゴシック" charset="0"/>
              </a:rPr>
              <a:t>的</a:t>
            </a:r>
            <a:r>
              <a:rPr lang="zh-TW" altLang="en-US" sz="3600" b="1" dirty="0">
                <a:solidFill>
                  <a:srgbClr val="FFFFFF"/>
                </a:solidFill>
                <a:latin typeface="KaiTi" pitchFamily="49" charset="-122"/>
                <a:ea typeface="KaiTi" pitchFamily="49" charset="-122"/>
                <a:cs typeface="ＭＳ Ｐゴシック" charset="0"/>
              </a:rPr>
              <a:t>審</a:t>
            </a:r>
            <a:r>
              <a:rPr lang="zh-CN" altLang="en-US" sz="3600" dirty="0">
                <a:solidFill>
                  <a:srgbClr val="FFFFFF"/>
                </a:solidFill>
                <a:latin typeface="KaiTi" pitchFamily="49" charset="-122"/>
                <a:ea typeface="KaiTi" pitchFamily="49" charset="-122"/>
              </a:rPr>
              <a:t>判</a:t>
            </a:r>
            <a:endParaRPr lang="en-US" sz="3600" b="1" dirty="0">
              <a:solidFill>
                <a:srgbClr val="FFFFFF"/>
              </a:solidFill>
              <a:latin typeface="KaiTi" pitchFamily="49" charset="-122"/>
              <a:ea typeface="KaiTi" pitchFamily="49" charset="-122"/>
              <a:cs typeface="ＭＳ Ｐゴシック" charset="0"/>
            </a:endParaRPr>
          </a:p>
        </p:txBody>
      </p:sp>
      <p:sp>
        <p:nvSpPr>
          <p:cNvPr id="289795"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2800" b="1" dirty="0">
              <a:cs typeface="Arial" charset="0"/>
            </a:endParaRPr>
          </a:p>
        </p:txBody>
      </p:sp>
      <p:sp>
        <p:nvSpPr>
          <p:cNvPr id="5" name="矩形 4"/>
          <p:cNvSpPr/>
          <p:nvPr/>
        </p:nvSpPr>
        <p:spPr>
          <a:xfrm>
            <a:off x="0" y="620688"/>
            <a:ext cx="9144000" cy="2554545"/>
          </a:xfrm>
          <a:prstGeom prst="rect">
            <a:avLst/>
          </a:prstGeom>
        </p:spPr>
        <p:txBody>
          <a:bodyPr wrap="square">
            <a:spAutoFit/>
          </a:bodyPr>
          <a:lstStyle/>
          <a:p>
            <a:r>
              <a:rPr lang="zh-TW" altLang="en-US" sz="3200" b="1" dirty="0">
                <a:solidFill>
                  <a:schemeClr val="bg2"/>
                </a:solidFill>
                <a:latin typeface="楷体" pitchFamily="49" charset="-122"/>
                <a:ea typeface="楷体" pitchFamily="49" charset="-122"/>
              </a:rPr>
              <a:t>  當人子在他榮耀裏、同著眾天使降臨的時候，</a:t>
            </a:r>
            <a:endParaRPr lang="en-US" altLang="zh-TW" sz="3200" b="1" dirty="0">
              <a:solidFill>
                <a:schemeClr val="bg2"/>
              </a:solidFill>
              <a:latin typeface="楷体" pitchFamily="49" charset="-122"/>
              <a:ea typeface="楷体" pitchFamily="49" charset="-122"/>
            </a:endParaRPr>
          </a:p>
          <a:p>
            <a:r>
              <a:rPr lang="zh-TW" altLang="en-US" sz="3200" b="1" dirty="0">
                <a:solidFill>
                  <a:schemeClr val="bg2"/>
                </a:solidFill>
                <a:latin typeface="楷体" pitchFamily="49" charset="-122"/>
                <a:ea typeface="楷体" pitchFamily="49" charset="-122"/>
              </a:rPr>
              <a:t>  要坐在他榮耀的寶座上。</a:t>
            </a:r>
            <a:br>
              <a:rPr lang="zh-TW" altLang="en-US" sz="3200" b="1" dirty="0">
                <a:solidFill>
                  <a:schemeClr val="bg2"/>
                </a:solidFill>
                <a:latin typeface="楷体" pitchFamily="49" charset="-122"/>
                <a:ea typeface="楷体" pitchFamily="49" charset="-122"/>
              </a:rPr>
            </a:br>
            <a:r>
              <a:rPr lang="zh-TW" altLang="en-US" sz="3200" b="1" dirty="0">
                <a:solidFill>
                  <a:schemeClr val="bg2"/>
                </a:solidFill>
                <a:latin typeface="楷体" pitchFamily="49" charset="-122"/>
                <a:ea typeface="楷体" pitchFamily="49" charset="-122"/>
              </a:rPr>
              <a:t>  萬民都要聚集在他面前。他要把他們別出來， </a:t>
            </a:r>
            <a:endParaRPr lang="en-US" altLang="zh-TW" sz="3200" b="1" dirty="0">
              <a:solidFill>
                <a:schemeClr val="bg2"/>
              </a:solidFill>
              <a:latin typeface="楷体" pitchFamily="49" charset="-122"/>
              <a:ea typeface="楷体" pitchFamily="49" charset="-122"/>
            </a:endParaRPr>
          </a:p>
          <a:p>
            <a:r>
              <a:rPr lang="zh-TW" altLang="en-US" sz="3200" b="1" dirty="0">
                <a:solidFill>
                  <a:schemeClr val="bg2"/>
                </a:solidFill>
                <a:latin typeface="楷体" pitchFamily="49" charset="-122"/>
                <a:ea typeface="楷体" pitchFamily="49" charset="-122"/>
              </a:rPr>
              <a:t>  好像牧羊的分別綿羊山羊一般                       </a:t>
            </a:r>
            <a:endParaRPr lang="en-US" altLang="zh-TW" sz="3200" b="1" dirty="0">
              <a:solidFill>
                <a:schemeClr val="bg2"/>
              </a:solidFill>
              <a:latin typeface="楷体" pitchFamily="49" charset="-122"/>
              <a:ea typeface="楷体" pitchFamily="49" charset="-122"/>
            </a:endParaRPr>
          </a:p>
          <a:p>
            <a:pPr algn="r"/>
            <a:r>
              <a:rPr lang="zh-TW" altLang="en-US" sz="3200" b="1" dirty="0">
                <a:solidFill>
                  <a:schemeClr val="bg2"/>
                </a:solidFill>
                <a:latin typeface="楷体" pitchFamily="49" charset="-122"/>
                <a:ea typeface="楷体" pitchFamily="49" charset="-122"/>
              </a:rPr>
              <a:t>                             </a:t>
            </a:r>
            <a:r>
              <a:rPr lang="en-US" altLang="zh-TW" sz="3200" b="1" dirty="0">
                <a:solidFill>
                  <a:schemeClr val="bg2"/>
                </a:solidFill>
                <a:latin typeface="楷体" pitchFamily="49" charset="-122"/>
                <a:ea typeface="楷体" pitchFamily="49" charset="-122"/>
              </a:rPr>
              <a:t>(</a:t>
            </a:r>
            <a:r>
              <a:rPr lang="zh-TW" altLang="en-US" sz="3200" b="1" dirty="0">
                <a:solidFill>
                  <a:schemeClr val="bg2"/>
                </a:solidFill>
                <a:latin typeface="楷体" pitchFamily="49" charset="-122"/>
                <a:ea typeface="楷体" pitchFamily="49" charset="-122"/>
              </a:rPr>
              <a:t>馬太</a:t>
            </a:r>
            <a:r>
              <a:rPr lang="en-US" altLang="zh-TW" sz="3200" b="1" dirty="0">
                <a:solidFill>
                  <a:schemeClr val="bg2"/>
                </a:solidFill>
                <a:latin typeface="楷体" pitchFamily="49" charset="-122"/>
                <a:ea typeface="楷体" pitchFamily="49" charset="-122"/>
              </a:rPr>
              <a:t>25:31-32)</a:t>
            </a:r>
            <a:endParaRPr lang="zh-TW" altLang="en-US" sz="3200" b="1" dirty="0">
              <a:solidFill>
                <a:schemeClr val="bg2"/>
              </a:solidFill>
              <a:latin typeface="楷体" pitchFamily="49" charset="-122"/>
              <a:ea typeface="楷体" pitchFamily="49" charset="-122"/>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zh-CN" altLang="en-US" sz="3600" dirty="0">
                <a:solidFill>
                  <a:schemeClr val="bg1"/>
                </a:solidFill>
                <a:latin typeface="KaiTi" panose="02010609060101010101" pitchFamily="49" charset="-122"/>
                <a:ea typeface="KaiTi" panose="02010609060101010101" pitchFamily="49" charset="-122"/>
              </a:rPr>
              <a:t>活着的外邦人的</a:t>
            </a:r>
            <a:r>
              <a:rPr lang="zh-CN" altLang="en-US" sz="3600" dirty="0">
                <a:latin typeface="KaiTi" panose="02010609060101010101" pitchFamily="49" charset="-122"/>
                <a:ea typeface="KaiTi" panose="02010609060101010101" pitchFamily="49" charset="-122"/>
              </a:rPr>
              <a:t>审判</a:t>
            </a:r>
            <a:endParaRPr lang="en-US" sz="3600" b="1" dirty="0">
              <a:solidFill>
                <a:srgbClr val="16165D"/>
              </a:solidFill>
              <a:latin typeface="KaiTi" panose="02010609060101010101" pitchFamily="49" charset="-122"/>
              <a:ea typeface="KaiTi" panose="02010609060101010101" pitchFamily="49" charset="-122"/>
              <a:cs typeface="Arial"/>
            </a:endParaRPr>
          </a:p>
        </p:txBody>
      </p:sp>
      <p:sp>
        <p:nvSpPr>
          <p:cNvPr id="8" name="TextBox 7"/>
          <p:cNvSpPr txBox="1">
            <a:spLocks noChangeArrowheads="1"/>
          </p:cNvSpPr>
          <p:nvPr/>
        </p:nvSpPr>
        <p:spPr bwMode="auto">
          <a:xfrm>
            <a:off x="58164" y="4346120"/>
            <a:ext cx="9144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800" b="1" baseline="30000" dirty="0">
                <a:solidFill>
                  <a:srgbClr val="000000"/>
                </a:solidFill>
              </a:rPr>
              <a:t>32 </a:t>
            </a:r>
            <a:r>
              <a:rPr lang="zh-CN" altLang="en-US" sz="2800" b="1" dirty="0">
                <a:solidFill>
                  <a:srgbClr val="FF0000"/>
                </a:solidFill>
                <a:latin typeface="KaiTi" panose="02010609060101010101" pitchFamily="49" charset="-122"/>
                <a:ea typeface="KaiTi" panose="02010609060101010101" pitchFamily="49" charset="-122"/>
              </a:rPr>
              <a:t>万族要聚集在他面前，</a:t>
            </a:r>
            <a:r>
              <a:rPr lang="zh-CN" altLang="en-US" sz="2800" b="1" dirty="0">
                <a:latin typeface="KaiTi" panose="02010609060101010101" pitchFamily="49" charset="-122"/>
                <a:ea typeface="KaiTi" panose="02010609060101010101" pitchFamily="49" charset="-122"/>
              </a:rPr>
              <a:t>他要把他们彼此分开，好象牧羊人把绵羊和山羊分开一样： </a:t>
            </a:r>
            <a:r>
              <a:rPr lang="en-US" altLang="zh-CN" sz="2800" b="1" baseline="30000" dirty="0">
                <a:latin typeface="KaiTi" panose="02010609060101010101" pitchFamily="49" charset="-122"/>
                <a:ea typeface="KaiTi" panose="02010609060101010101" pitchFamily="49" charset="-122"/>
              </a:rPr>
              <a:t>33</a:t>
            </a:r>
            <a:r>
              <a:rPr lang="en-US" altLang="zh-CN" sz="2800" b="1" dirty="0">
                <a:latin typeface="KaiTi" panose="02010609060101010101" pitchFamily="49" charset="-122"/>
                <a:ea typeface="KaiTi" panose="02010609060101010101" pitchFamily="49" charset="-122"/>
              </a:rPr>
              <a:t> </a:t>
            </a:r>
            <a:r>
              <a:rPr lang="zh-CN" altLang="en-US" sz="2800" b="1" dirty="0">
                <a:latin typeface="KaiTi" panose="02010609060101010101" pitchFamily="49" charset="-122"/>
                <a:ea typeface="KaiTi" panose="02010609060101010101" pitchFamily="49" charset="-122"/>
              </a:rPr>
              <a:t>把绵羊放在右边，山羊放在左边。 </a:t>
            </a:r>
            <a:r>
              <a:rPr lang="en-US" altLang="zh-CN" sz="2800" b="1" baseline="30000" dirty="0">
                <a:latin typeface="KaiTi" panose="02010609060101010101" pitchFamily="49" charset="-122"/>
                <a:ea typeface="KaiTi" panose="02010609060101010101" pitchFamily="49" charset="-122"/>
              </a:rPr>
              <a:t>34 </a:t>
            </a:r>
            <a:r>
              <a:rPr lang="zh-CN" altLang="en-US" sz="2800" b="1" dirty="0">
                <a:latin typeface="KaiTi" panose="02010609060101010101" pitchFamily="49" charset="-122"/>
                <a:ea typeface="KaiTi" panose="02010609060101010101" pitchFamily="49" charset="-122"/>
              </a:rPr>
              <a:t>那时，王要对右边的说：‘蒙我父赐福的，来承受创世以来为你们预备好的国吧</a:t>
            </a:r>
            <a:r>
              <a:rPr lang="zh-CN" altLang="en-US" sz="2800" b="1" dirty="0"/>
              <a:t>。</a:t>
            </a:r>
            <a:r>
              <a:rPr lang="mr-IN" altLang="ja-JP" sz="2800" b="1" dirty="0">
                <a:solidFill>
                  <a:srgbClr val="000000"/>
                </a:solidFill>
              </a:rPr>
              <a:t>“</a:t>
            </a:r>
            <a:r>
              <a:rPr lang="en-US" altLang="ja-JP" sz="2800" b="1" dirty="0">
                <a:solidFill>
                  <a:srgbClr val="000000"/>
                </a:solidFill>
              </a:rPr>
              <a:t> </a:t>
            </a:r>
          </a:p>
          <a:p>
            <a:r>
              <a:rPr lang="en-US" altLang="ja-JP" sz="2800" b="1" dirty="0">
                <a:solidFill>
                  <a:srgbClr val="000000"/>
                </a:solidFill>
              </a:rPr>
              <a:t>(</a:t>
            </a:r>
            <a:r>
              <a:rPr lang="zh-CN" altLang="en-US" sz="2800" b="1" dirty="0">
                <a:solidFill>
                  <a:srgbClr val="000000"/>
                </a:solidFill>
                <a:latin typeface="KaiTi" panose="02010609060101010101" pitchFamily="49" charset="-122"/>
                <a:ea typeface="KaiTi" panose="02010609060101010101" pitchFamily="49" charset="-122"/>
              </a:rPr>
              <a:t>马太</a:t>
            </a:r>
            <a:r>
              <a:rPr lang="en-US" altLang="ja-JP" sz="2800" b="1" dirty="0">
                <a:solidFill>
                  <a:srgbClr val="000000"/>
                </a:solidFill>
              </a:rPr>
              <a:t> 25:31-34 </a:t>
            </a:r>
            <a:r>
              <a:rPr lang="en-US" altLang="zh-CN" sz="2800" b="1" dirty="0">
                <a:solidFill>
                  <a:srgbClr val="000000"/>
                </a:solidFill>
              </a:rPr>
              <a:t>CNV</a:t>
            </a:r>
            <a:r>
              <a:rPr lang="en-US" altLang="ja-JP" sz="2800" b="1" dirty="0">
                <a:solidFill>
                  <a:srgbClr val="000000"/>
                </a:solidFill>
              </a:rPr>
              <a:t>).</a:t>
            </a:r>
            <a:endParaRPr lang="en-US" sz="2800" b="1" dirty="0">
              <a:solidFill>
                <a:srgbClr val="000000"/>
              </a:solidFill>
            </a:endParaRPr>
          </a:p>
        </p:txBody>
      </p:sp>
      <p:sp>
        <p:nvSpPr>
          <p:cNvPr id="9" name="TextBox 8"/>
          <p:cNvSpPr txBox="1">
            <a:spLocks noChangeArrowheads="1"/>
          </p:cNvSpPr>
          <p:nvPr/>
        </p:nvSpPr>
        <p:spPr bwMode="auto">
          <a:xfrm>
            <a:off x="5867400" y="1512888"/>
            <a:ext cx="3048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800" b="1" baseline="30000" dirty="0">
                <a:solidFill>
                  <a:srgbClr val="000000"/>
                </a:solidFill>
              </a:rPr>
              <a:t>31 </a:t>
            </a:r>
            <a:r>
              <a:rPr lang="mr-IN" altLang="ja-JP" sz="2800" b="1" dirty="0">
                <a:solidFill>
                  <a:srgbClr val="000000"/>
                </a:solidFill>
              </a:rPr>
              <a:t>"</a:t>
            </a:r>
            <a:r>
              <a:rPr lang="zh-CN" altLang="en-US" sz="2800" b="1" dirty="0">
                <a:solidFill>
                  <a:srgbClr val="000000"/>
                </a:solidFill>
                <a:latin typeface="KaiTi" panose="02010609060101010101" pitchFamily="49" charset="-122"/>
                <a:ea typeface="KaiTi" panose="02010609060101010101" pitchFamily="49" charset="-122"/>
              </a:rPr>
              <a:t>当人子在他的荣耀里，带着所有的使者降临的时候，他要坐在荣耀的宝座上</a:t>
            </a:r>
            <a:r>
              <a:rPr lang="zh-CN" altLang="en-US" sz="2800" b="1" dirty="0">
                <a:solidFill>
                  <a:srgbClr val="000000"/>
                </a:solidFill>
              </a:rPr>
              <a:t>。</a:t>
            </a:r>
            <a:endParaRPr lang="en-US" sz="2800" b="1" dirty="0">
              <a:solidFill>
                <a:srgbClr val="000000"/>
              </a:solidFill>
            </a:endParaRPr>
          </a:p>
        </p:txBody>
      </p:sp>
    </p:spTree>
    <p:extLst>
      <p:ext uri="{BB962C8B-B14F-4D97-AF65-F5344CB8AC3E}">
        <p14:creationId xmlns:p14="http://schemas.microsoft.com/office/powerpoint/2010/main" val="1878981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zh-CN" altLang="en-US" sz="3600" dirty="0">
                <a:solidFill>
                  <a:schemeClr val="bg1"/>
                </a:solidFill>
                <a:latin typeface="KaiTi" panose="02010609060101010101" pitchFamily="49" charset="-122"/>
                <a:ea typeface="KaiTi" panose="02010609060101010101" pitchFamily="49" charset="-122"/>
              </a:rPr>
              <a:t>活着的外邦人的</a:t>
            </a:r>
            <a:r>
              <a:rPr lang="zh-CN" altLang="en-US" sz="3600" dirty="0">
                <a:latin typeface="KaiTi" panose="02010609060101010101" pitchFamily="49" charset="-122"/>
                <a:ea typeface="KaiTi" panose="02010609060101010101" pitchFamily="49" charset="-122"/>
              </a:rPr>
              <a:t>审判</a:t>
            </a:r>
            <a:endParaRPr lang="en-US" sz="3600" b="1" dirty="0">
              <a:solidFill>
                <a:srgbClr val="16165D"/>
              </a:solidFill>
              <a:latin typeface="Arial"/>
              <a:ea typeface="+mj-ea"/>
              <a:cs typeface="Arial"/>
            </a:endParaRPr>
          </a:p>
        </p:txBody>
      </p:sp>
      <p:sp>
        <p:nvSpPr>
          <p:cNvPr id="7" name="TextBox 6"/>
          <p:cNvSpPr txBox="1">
            <a:spLocks noChangeArrowheads="1"/>
          </p:cNvSpPr>
          <p:nvPr/>
        </p:nvSpPr>
        <p:spPr bwMode="auto">
          <a:xfrm>
            <a:off x="75824" y="4134814"/>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43 </a:t>
            </a:r>
            <a:r>
              <a:rPr lang="en-US" altLang="zh-CN" b="1" dirty="0">
                <a:solidFill>
                  <a:srgbClr val="000000"/>
                </a:solidFill>
              </a:rPr>
              <a:t> </a:t>
            </a:r>
            <a:r>
              <a:rPr lang="zh-CN" altLang="en-US" b="1" dirty="0">
                <a:solidFill>
                  <a:srgbClr val="000000"/>
                </a:solidFill>
                <a:latin typeface="KaiTi" panose="02010609060101010101" pitchFamily="49" charset="-122"/>
                <a:ea typeface="KaiTi" panose="02010609060101010101" pitchFamily="49" charset="-122"/>
              </a:rPr>
              <a:t>我作旅客，你们没有接待我；我赤身露体，你们没有给我衣服</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穿；我病了，我在监里，你们没有看顾我。’ </a:t>
            </a:r>
            <a:r>
              <a:rPr lang="en-US" altLang="zh-CN" b="1" baseline="30000" dirty="0">
                <a:solidFill>
                  <a:srgbClr val="000000"/>
                </a:solidFill>
                <a:latin typeface="KaiTi" panose="02010609060101010101" pitchFamily="49" charset="-122"/>
                <a:ea typeface="KaiTi" panose="02010609060101010101" pitchFamily="49" charset="-122"/>
              </a:rPr>
              <a:t>44</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他们就回答：‘主</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啊，我们甚么时候见你饿了、渴了、作旅客、赤身露体、病了，或在监里，却没有服事你呢？’ </a:t>
            </a:r>
            <a:r>
              <a:rPr lang="en-US" altLang="zh-CN" b="1" baseline="30000" dirty="0">
                <a:solidFill>
                  <a:srgbClr val="000000"/>
                </a:solidFill>
                <a:latin typeface="KaiTi" panose="02010609060101010101" pitchFamily="49" charset="-122"/>
                <a:ea typeface="KaiTi" panose="02010609060101010101" pitchFamily="49" charset="-122"/>
              </a:rPr>
              <a:t>45</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王要回答他们：‘我实在告诉你们，这些事你们既然没有作在一个最小的身上，就是没有作在我的身上了。’ </a:t>
            </a:r>
            <a:r>
              <a:rPr lang="en-US" altLang="zh-CN" b="1" baseline="30000" dirty="0">
                <a:solidFill>
                  <a:srgbClr val="000000"/>
                </a:solidFill>
                <a:latin typeface="KaiTi" panose="02010609060101010101" pitchFamily="49" charset="-122"/>
                <a:ea typeface="KaiTi" panose="02010609060101010101" pitchFamily="49" charset="-122"/>
              </a:rPr>
              <a:t>46</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他们要进入永远的刑罚，义人却要进入永生。</a:t>
            </a:r>
            <a:r>
              <a:rPr lang="mr-IN" altLang="ja-JP" b="1" dirty="0">
                <a:solidFill>
                  <a:srgbClr val="000000"/>
                </a:solidFill>
                <a:latin typeface="KaiTi" panose="02010609060101010101" pitchFamily="49" charset="-122"/>
                <a:ea typeface="KaiTi" panose="02010609060101010101" pitchFamily="49" charset="-122"/>
              </a:rPr>
              <a:t>"</a:t>
            </a:r>
            <a:r>
              <a:rPr lang="en-US" altLang="ja-JP" b="1" dirty="0">
                <a:solidFill>
                  <a:srgbClr val="000000"/>
                </a:solidFill>
                <a:latin typeface="KaiTi" panose="02010609060101010101" pitchFamily="49" charset="-122"/>
                <a:ea typeface="KaiTi" panose="02010609060101010101" pitchFamily="49" charset="-122"/>
              </a:rPr>
              <a:t> </a:t>
            </a:r>
          </a:p>
          <a:p>
            <a:r>
              <a:rPr lang="en-US" altLang="ja-JP" b="1" dirty="0">
                <a:solidFill>
                  <a:srgbClr val="000000"/>
                </a:solidFill>
                <a:latin typeface="KaiTi" panose="02010609060101010101" pitchFamily="49" charset="-122"/>
                <a:ea typeface="KaiTi" panose="02010609060101010101" pitchFamily="49" charset="-122"/>
              </a:rPr>
              <a:t>(</a:t>
            </a:r>
            <a:r>
              <a:rPr lang="zh-CN" altLang="en-US" b="1" dirty="0">
                <a:solidFill>
                  <a:srgbClr val="000000"/>
                </a:solidFill>
                <a:latin typeface="KaiTi" panose="02010609060101010101" pitchFamily="49" charset="-122"/>
                <a:ea typeface="KaiTi" panose="02010609060101010101" pitchFamily="49" charset="-122"/>
              </a:rPr>
              <a:t>马太 </a:t>
            </a:r>
            <a:r>
              <a:rPr lang="en-US" altLang="ja-JP" b="1" dirty="0">
                <a:solidFill>
                  <a:srgbClr val="000000"/>
                </a:solidFill>
                <a:latin typeface="KaiTi" panose="02010609060101010101" pitchFamily="49" charset="-122"/>
                <a:ea typeface="KaiTi" panose="02010609060101010101" pitchFamily="49" charset="-122"/>
              </a:rPr>
              <a:t>25:41-46 </a:t>
            </a:r>
            <a:r>
              <a:rPr lang="en-US" altLang="zh-CN" b="1" dirty="0">
                <a:solidFill>
                  <a:srgbClr val="000000"/>
                </a:solidFill>
                <a:latin typeface="KaiTi" panose="02010609060101010101" pitchFamily="49" charset="-122"/>
                <a:ea typeface="KaiTi" panose="02010609060101010101" pitchFamily="49" charset="-122"/>
              </a:rPr>
              <a:t>CNV</a:t>
            </a:r>
            <a:r>
              <a:rPr lang="en-US" altLang="ja-JP" b="1" dirty="0">
                <a:solidFill>
                  <a:srgbClr val="000000"/>
                </a:solidFill>
                <a:latin typeface="KaiTi" panose="02010609060101010101" pitchFamily="49" charset="-122"/>
                <a:ea typeface="KaiTi" panose="02010609060101010101" pitchFamily="49" charset="-122"/>
              </a:rPr>
              <a:t>).</a:t>
            </a:r>
            <a:endParaRPr lang="en-US" b="1" dirty="0">
              <a:solidFill>
                <a:srgbClr val="000000"/>
              </a:solidFill>
              <a:latin typeface="KaiTi" panose="02010609060101010101" pitchFamily="49" charset="-122"/>
              <a:ea typeface="KaiTi" panose="02010609060101010101" pitchFamily="49" charset="-122"/>
            </a:endParaRPr>
          </a:p>
        </p:txBody>
      </p:sp>
      <p:sp>
        <p:nvSpPr>
          <p:cNvPr id="9" name="TextBox 8"/>
          <p:cNvSpPr txBox="1">
            <a:spLocks noChangeArrowheads="1"/>
          </p:cNvSpPr>
          <p:nvPr/>
        </p:nvSpPr>
        <p:spPr bwMode="auto">
          <a:xfrm>
            <a:off x="5791200" y="868363"/>
            <a:ext cx="3429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41 </a:t>
            </a:r>
            <a:r>
              <a:rPr lang="mr-IN" altLang="ja-JP" b="1" dirty="0">
                <a:solidFill>
                  <a:srgbClr val="000000"/>
                </a:solidFill>
              </a:rPr>
              <a:t>"</a:t>
            </a:r>
            <a:r>
              <a:rPr lang="zh-CN" altLang="en-US" b="1" dirty="0">
                <a:solidFill>
                  <a:srgbClr val="000000"/>
                </a:solidFill>
                <a:latin typeface="KaiTi" panose="02010609060101010101" pitchFamily="49" charset="-122"/>
                <a:ea typeface="KaiTi" panose="02010609060101010101" pitchFamily="49" charset="-122"/>
              </a:rPr>
              <a:t>王也要对左边的说：‘你们这被咒诅的，离开我，到为魔鬼和他的使者所预备的永火里去</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吧！ </a:t>
            </a:r>
            <a:r>
              <a:rPr lang="en-US" altLang="zh-CN" b="1" baseline="30000" dirty="0">
                <a:solidFill>
                  <a:srgbClr val="000000"/>
                </a:solidFill>
                <a:latin typeface="KaiTi" panose="02010609060101010101" pitchFamily="49" charset="-122"/>
                <a:ea typeface="KaiTi" panose="02010609060101010101" pitchFamily="49" charset="-122"/>
              </a:rPr>
              <a:t>42</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因为我饿了，你们没有给我吃；我渴</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了，你们没有给我喝</a:t>
            </a:r>
            <a:r>
              <a:rPr lang="zh-CN" altLang="en-US" b="1" dirty="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507242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516688" y="3357563"/>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357563"/>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endParaRPr lang="en-US" sz="1200">
                <a:solidFill>
                  <a:srgbClr val="FFFFCC"/>
                </a:solidFill>
                <a:cs typeface="+mn-cs"/>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sz="1200">
                <a:solidFill>
                  <a:srgbClr val="FFFFCC"/>
                </a:solidFill>
                <a:cs typeface="+mn-cs"/>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sz="1200">
                <a:solidFill>
                  <a:srgbClr val="FFFFCC"/>
                </a:solidFill>
                <a:cs typeface="+mn-cs"/>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sz="1200">
                <a:solidFill>
                  <a:srgbClr val="FFFFCC"/>
                </a:solidFill>
                <a:cs typeface="+mn-cs"/>
              </a:endParaRPr>
            </a:p>
          </p:txBody>
        </p:sp>
      </p:grpSp>
      <p:sp>
        <p:nvSpPr>
          <p:cNvPr id="409603" name="Rectangle 35"/>
          <p:cNvSpPr>
            <a:spLocks noChangeArrowheads="1"/>
          </p:cNvSpPr>
          <p:nvPr/>
        </p:nvSpPr>
        <p:spPr bwMode="auto">
          <a:xfrm>
            <a:off x="-71438"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sz="1200">
              <a:solidFill>
                <a:srgbClr val="FFFFCC"/>
              </a:solidFill>
              <a:cs typeface="+mn-cs"/>
            </a:endParaRPr>
          </a:p>
        </p:txBody>
      </p:sp>
      <p:sp>
        <p:nvSpPr>
          <p:cNvPr id="409604" name="Rectangle 4"/>
          <p:cNvSpPr>
            <a:spLocks noGrp="1" noChangeArrowheads="1"/>
          </p:cNvSpPr>
          <p:nvPr>
            <p:ph type="title" idx="4294967295"/>
          </p:nvPr>
        </p:nvSpPr>
        <p:spPr>
          <a:xfrm>
            <a:off x="971550" y="609600"/>
            <a:ext cx="7129463" cy="646331"/>
          </a:xfrm>
        </p:spPr>
        <p:txBody>
          <a:bodyPr anchor="t">
            <a:spAutoFit/>
          </a:bodyPr>
          <a:lstStyle/>
          <a:p>
            <a:pPr eaLnBrk="1" hangingPunct="1"/>
            <a:r>
              <a:rPr lang="zh-CN" altLang="en-US" sz="3600" dirty="0"/>
              <a:t>橄榄山论语概述</a:t>
            </a:r>
            <a:endParaRPr lang="en-US" sz="3600" b="1" dirty="0">
              <a:latin typeface="Arial" charset="0"/>
            </a:endParaRP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27</a:t>
            </a:r>
          </a:p>
        </p:txBody>
      </p:sp>
      <p:sp>
        <p:nvSpPr>
          <p:cNvPr id="409606" name="TextBox 1"/>
          <p:cNvSpPr txBox="1">
            <a:spLocks noChangeArrowheads="1"/>
          </p:cNvSpPr>
          <p:nvPr/>
        </p:nvSpPr>
        <p:spPr bwMode="auto">
          <a:xfrm>
            <a:off x="2195513" y="3151188"/>
            <a:ext cx="1296987" cy="2778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教会时代</a:t>
            </a:r>
            <a:endParaRPr lang="en-US" sz="1200" b="1" dirty="0">
              <a:solidFill>
                <a:srgbClr val="220011"/>
              </a:solidFill>
            </a:endParaRPr>
          </a:p>
        </p:txBody>
      </p:sp>
      <p:sp>
        <p:nvSpPr>
          <p:cNvPr id="409607" name="TextBox 5"/>
          <p:cNvSpPr txBox="1">
            <a:spLocks noChangeArrowheads="1"/>
          </p:cNvSpPr>
          <p:nvPr/>
        </p:nvSpPr>
        <p:spPr bwMode="auto">
          <a:xfrm>
            <a:off x="7667625" y="3151188"/>
            <a:ext cx="1296988" cy="2778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千禧年</a:t>
            </a:r>
            <a:endParaRPr lang="en-US" sz="1200" b="1" dirty="0">
              <a:solidFill>
                <a:srgbClr val="220011"/>
              </a:solidFill>
            </a:endParaRPr>
          </a:p>
        </p:txBody>
      </p:sp>
      <p:sp>
        <p:nvSpPr>
          <p:cNvPr id="409608" name="TextBox 6"/>
          <p:cNvSpPr txBox="1">
            <a:spLocks noChangeArrowheads="1"/>
          </p:cNvSpPr>
          <p:nvPr/>
        </p:nvSpPr>
        <p:spPr bwMode="auto">
          <a:xfrm>
            <a:off x="5940425" y="3151188"/>
            <a:ext cx="1295400" cy="2778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灾难</a:t>
            </a:r>
            <a:endParaRPr lang="en-US" sz="1200" b="1" dirty="0">
              <a:solidFill>
                <a:srgbClr val="220011"/>
              </a:solidFill>
            </a:endParaRPr>
          </a:p>
        </p:txBody>
      </p:sp>
      <p:sp>
        <p:nvSpPr>
          <p:cNvPr id="409609" name="TextBox 7"/>
          <p:cNvSpPr txBox="1">
            <a:spLocks noChangeArrowheads="1"/>
          </p:cNvSpPr>
          <p:nvPr/>
        </p:nvSpPr>
        <p:spPr bwMode="auto">
          <a:xfrm>
            <a:off x="1403350" y="4089400"/>
            <a:ext cx="2447925"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以色列被分散</a:t>
            </a:r>
            <a:endParaRPr lang="en-US" sz="1200" b="1" dirty="0">
              <a:solidFill>
                <a:srgbClr val="220011"/>
              </a:solidFill>
            </a:endParaRPr>
          </a:p>
          <a:p>
            <a:pPr algn="ctr"/>
            <a:r>
              <a:rPr lang="zh-CN" altLang="en-US" sz="1200" b="1" dirty="0">
                <a:solidFill>
                  <a:srgbClr val="220011"/>
                </a:solidFill>
              </a:rPr>
              <a:t>路</a:t>
            </a:r>
            <a:r>
              <a:rPr lang="en-US" sz="1200" b="1" dirty="0">
                <a:solidFill>
                  <a:srgbClr val="220011"/>
                </a:solidFill>
              </a:rPr>
              <a:t> 21:24</a:t>
            </a:r>
          </a:p>
        </p:txBody>
      </p:sp>
      <p:sp>
        <p:nvSpPr>
          <p:cNvPr id="409610" name="TextBox 8"/>
          <p:cNvSpPr txBox="1">
            <a:spLocks noChangeArrowheads="1"/>
          </p:cNvSpPr>
          <p:nvPr/>
        </p:nvSpPr>
        <p:spPr bwMode="auto">
          <a:xfrm>
            <a:off x="3932287" y="4089400"/>
            <a:ext cx="164782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归回应许之地</a:t>
            </a:r>
            <a:endParaRPr lang="en-US" sz="1200" b="1" dirty="0">
              <a:solidFill>
                <a:srgbClr val="220011"/>
              </a:solidFill>
            </a:endParaRPr>
          </a:p>
        </p:txBody>
      </p:sp>
      <p:sp>
        <p:nvSpPr>
          <p:cNvPr id="409611" name="TextBox 10"/>
          <p:cNvSpPr txBox="1">
            <a:spLocks noChangeArrowheads="1"/>
          </p:cNvSpPr>
          <p:nvPr/>
        </p:nvSpPr>
        <p:spPr bwMode="auto">
          <a:xfrm>
            <a:off x="6165850" y="5765800"/>
            <a:ext cx="29432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取自撒冷。可班</a:t>
            </a:r>
            <a:br>
              <a:rPr lang="en-US" sz="1200" b="1" dirty="0">
                <a:solidFill>
                  <a:srgbClr val="FFFFFF"/>
                </a:solidFill>
              </a:rPr>
            </a:br>
            <a:r>
              <a:rPr lang="zh-CN" altLang="en-US" sz="1200" b="1" dirty="0">
                <a:solidFill>
                  <a:srgbClr val="FFFFFF"/>
                </a:solidFill>
              </a:rPr>
              <a:t>启示录表</a:t>
            </a:r>
            <a:r>
              <a:rPr lang="en-US" sz="1200" b="1" dirty="0">
                <a:solidFill>
                  <a:srgbClr val="FFFFFF"/>
                </a:solidFill>
              </a:rPr>
              <a:t> (1979), 48</a:t>
            </a:r>
          </a:p>
        </p:txBody>
      </p:sp>
      <p:sp>
        <p:nvSpPr>
          <p:cNvPr id="409612" name="TextBox 11"/>
          <p:cNvSpPr txBox="1">
            <a:spLocks noChangeArrowheads="1"/>
          </p:cNvSpPr>
          <p:nvPr/>
        </p:nvSpPr>
        <p:spPr bwMode="auto">
          <a:xfrm>
            <a:off x="6370638" y="3505200"/>
            <a:ext cx="12969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大灾难</a:t>
            </a:r>
            <a:endParaRPr lang="en-US" sz="1200" b="1" dirty="0">
              <a:solidFill>
                <a:srgbClr val="FFFFFF"/>
              </a:solidFill>
            </a:endParaRPr>
          </a:p>
          <a:p>
            <a:pPr algn="ctr"/>
            <a:r>
              <a:rPr lang="zh-CN" altLang="en-US" sz="1200" b="1" dirty="0">
                <a:solidFill>
                  <a:srgbClr val="FFFFFF"/>
                </a:solidFill>
              </a:rPr>
              <a:t>但</a:t>
            </a:r>
            <a:r>
              <a:rPr lang="en-US" sz="1200" b="1" dirty="0">
                <a:solidFill>
                  <a:srgbClr val="FFFFFF"/>
                </a:solidFill>
              </a:rPr>
              <a:t> 9:27 </a:t>
            </a:r>
          </a:p>
          <a:p>
            <a:pPr algn="ctr"/>
            <a:r>
              <a:rPr lang="zh-CN" altLang="en-US" sz="1200" b="1" dirty="0">
                <a:solidFill>
                  <a:srgbClr val="FFFFFF"/>
                </a:solidFill>
              </a:rPr>
              <a:t>太</a:t>
            </a:r>
            <a:r>
              <a:rPr lang="en-US" sz="1200" b="1" dirty="0">
                <a:solidFill>
                  <a:srgbClr val="FFFFFF"/>
                </a:solidFill>
              </a:rPr>
              <a:t> 24:15</a:t>
            </a:r>
          </a:p>
        </p:txBody>
      </p:sp>
      <p:sp>
        <p:nvSpPr>
          <p:cNvPr id="409613" name="TextBox 12"/>
          <p:cNvSpPr txBox="1">
            <a:spLocks noChangeArrowheads="1"/>
          </p:cNvSpPr>
          <p:nvPr/>
        </p:nvSpPr>
        <p:spPr bwMode="auto">
          <a:xfrm>
            <a:off x="7667625" y="3970338"/>
            <a:ext cx="14414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外邦国的审判</a:t>
            </a:r>
            <a:endParaRPr lang="en-US" sz="1200" b="1" dirty="0">
              <a:solidFill>
                <a:srgbClr val="FFFFFF"/>
              </a:solidFill>
            </a:endParaRPr>
          </a:p>
          <a:p>
            <a:pPr algn="ctr"/>
            <a:r>
              <a:rPr lang="zh-CN" altLang="en-US" sz="1200" b="1" dirty="0">
                <a:solidFill>
                  <a:srgbClr val="FFFFFF"/>
                </a:solidFill>
              </a:rPr>
              <a:t>太</a:t>
            </a:r>
            <a:r>
              <a:rPr lang="en-US" sz="1200" b="1" dirty="0">
                <a:solidFill>
                  <a:srgbClr val="FFFFFF"/>
                </a:solidFill>
              </a:rPr>
              <a:t> 25:31-46</a:t>
            </a:r>
          </a:p>
        </p:txBody>
      </p:sp>
      <p:sp>
        <p:nvSpPr>
          <p:cNvPr id="409614" name="TextBox 13"/>
          <p:cNvSpPr txBox="1">
            <a:spLocks noChangeArrowheads="1"/>
          </p:cNvSpPr>
          <p:nvPr/>
        </p:nvSpPr>
        <p:spPr bwMode="auto">
          <a:xfrm>
            <a:off x="1042988" y="1739900"/>
            <a:ext cx="12969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耶路撒冷</a:t>
            </a:r>
            <a:endParaRPr lang="en-US" altLang="zh-CN" sz="1200" b="1" dirty="0">
              <a:solidFill>
                <a:srgbClr val="FFFFFF"/>
              </a:solidFill>
            </a:endParaRPr>
          </a:p>
          <a:p>
            <a:pPr algn="ctr"/>
            <a:r>
              <a:rPr lang="zh-CN" altLang="en-US" sz="1200" b="1" dirty="0">
                <a:solidFill>
                  <a:srgbClr val="FFFFFF"/>
                </a:solidFill>
              </a:rPr>
              <a:t>第二次被陷</a:t>
            </a:r>
            <a:endParaRPr lang="en-US" sz="1200" b="1" dirty="0">
              <a:solidFill>
                <a:srgbClr val="FFFFFF"/>
              </a:solidFill>
            </a:endParaRPr>
          </a:p>
          <a:p>
            <a:pPr algn="ctr"/>
            <a:r>
              <a:rPr lang="en-US" sz="1200" b="1" dirty="0">
                <a:solidFill>
                  <a:srgbClr val="FFFFFF"/>
                </a:solidFill>
              </a:rPr>
              <a:t>A.D 70</a:t>
            </a:r>
          </a:p>
        </p:txBody>
      </p:sp>
      <p:sp>
        <p:nvSpPr>
          <p:cNvPr id="409615" name="TextBox 14"/>
          <p:cNvSpPr txBox="1">
            <a:spLocks noChangeArrowheads="1"/>
          </p:cNvSpPr>
          <p:nvPr/>
        </p:nvSpPr>
        <p:spPr bwMode="auto">
          <a:xfrm>
            <a:off x="4572000" y="1739900"/>
            <a:ext cx="151288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被提</a:t>
            </a:r>
            <a:endParaRPr lang="en-US" sz="1200" b="1" dirty="0">
              <a:solidFill>
                <a:srgbClr val="FFFFFF"/>
              </a:solidFill>
            </a:endParaRPr>
          </a:p>
          <a:p>
            <a:pPr algn="ctr"/>
            <a:r>
              <a:rPr lang="zh-CN" altLang="en-US" sz="1200" b="1" dirty="0">
                <a:solidFill>
                  <a:srgbClr val="FFFFFF"/>
                </a:solidFill>
              </a:rPr>
              <a:t>帖前</a:t>
            </a:r>
            <a:endParaRPr lang="en-US" sz="1200" b="1" dirty="0">
              <a:solidFill>
                <a:srgbClr val="FFFFFF"/>
              </a:solidFill>
            </a:endParaRPr>
          </a:p>
          <a:p>
            <a:pPr algn="ctr"/>
            <a:r>
              <a:rPr lang="en-US" sz="1200" b="1" dirty="0">
                <a:solidFill>
                  <a:srgbClr val="FFFFFF"/>
                </a:solidFill>
              </a:rPr>
              <a:t>4:14-17</a:t>
            </a:r>
          </a:p>
        </p:txBody>
      </p:sp>
      <p:sp>
        <p:nvSpPr>
          <p:cNvPr id="409616" name="TextBox 15"/>
          <p:cNvSpPr txBox="1">
            <a:spLocks noChangeArrowheads="1"/>
          </p:cNvSpPr>
          <p:nvPr/>
        </p:nvSpPr>
        <p:spPr bwMode="auto">
          <a:xfrm>
            <a:off x="5795963" y="1739900"/>
            <a:ext cx="1296987"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耶路撒冷</a:t>
            </a:r>
            <a:endParaRPr lang="en-US" altLang="zh-CN" sz="1200" b="1" dirty="0">
              <a:solidFill>
                <a:srgbClr val="FFFFFF"/>
              </a:solidFill>
            </a:endParaRPr>
          </a:p>
          <a:p>
            <a:pPr algn="ctr"/>
            <a:r>
              <a:rPr lang="zh-CN" altLang="en-US" sz="1200" b="1" dirty="0">
                <a:solidFill>
                  <a:srgbClr val="FFFFFF"/>
                </a:solidFill>
              </a:rPr>
              <a:t>第三次被陷</a:t>
            </a:r>
            <a:endParaRPr lang="en-US" sz="1200" b="1" dirty="0">
              <a:solidFill>
                <a:srgbClr val="FFFFFF"/>
              </a:solidFill>
            </a:endParaRPr>
          </a:p>
          <a:p>
            <a:pPr algn="ctr"/>
            <a:endParaRPr lang="en-US" sz="1200" b="1" dirty="0">
              <a:solidFill>
                <a:srgbClr val="FFFFFF"/>
              </a:solidFill>
            </a:endParaRPr>
          </a:p>
        </p:txBody>
      </p:sp>
      <p:sp>
        <p:nvSpPr>
          <p:cNvPr id="409617" name="TextBox 16"/>
          <p:cNvSpPr txBox="1">
            <a:spLocks noChangeArrowheads="1"/>
          </p:cNvSpPr>
          <p:nvPr/>
        </p:nvSpPr>
        <p:spPr bwMode="auto">
          <a:xfrm>
            <a:off x="6804025" y="1739900"/>
            <a:ext cx="16478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圣徒第二次再来</a:t>
            </a:r>
            <a:endParaRPr lang="en-US" altLang="zh-CN" sz="1200" b="1" dirty="0">
              <a:solidFill>
                <a:srgbClr val="FFFFFF"/>
              </a:solidFill>
            </a:endParaRPr>
          </a:p>
          <a:p>
            <a:pPr algn="ctr"/>
            <a:r>
              <a:rPr lang="zh-CN" altLang="en-US" sz="1200" b="1" dirty="0">
                <a:solidFill>
                  <a:srgbClr val="FFFFFF"/>
                </a:solidFill>
              </a:rPr>
              <a:t>太</a:t>
            </a:r>
            <a:r>
              <a:rPr lang="en-US" sz="1200" b="1" dirty="0">
                <a:solidFill>
                  <a:srgbClr val="FFFFFF"/>
                </a:solidFill>
              </a:rPr>
              <a:t> 23:39; 24:30</a:t>
            </a:r>
          </a:p>
        </p:txBody>
      </p:sp>
      <p:sp>
        <p:nvSpPr>
          <p:cNvPr id="409618" name="TextBox 1"/>
          <p:cNvSpPr txBox="1">
            <a:spLocks noChangeArrowheads="1"/>
          </p:cNvSpPr>
          <p:nvPr/>
        </p:nvSpPr>
        <p:spPr bwMode="auto">
          <a:xfrm>
            <a:off x="179388" y="3151188"/>
            <a:ext cx="1296987" cy="2778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以色列</a:t>
            </a:r>
            <a:endParaRPr lang="en-US" sz="1200" b="1" dirty="0">
              <a:solidFill>
                <a:srgbClr val="220011"/>
              </a:solidFill>
            </a:endParaRPr>
          </a:p>
        </p:txBody>
      </p:sp>
      <p:sp>
        <p:nvSpPr>
          <p:cNvPr id="409619" name="TextBox 1"/>
          <p:cNvSpPr txBox="1">
            <a:spLocks noChangeArrowheads="1"/>
          </p:cNvSpPr>
          <p:nvPr/>
        </p:nvSpPr>
        <p:spPr bwMode="auto">
          <a:xfrm>
            <a:off x="-144463" y="4519613"/>
            <a:ext cx="971551"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a:solidFill>
                  <a:srgbClr val="FFFFFF"/>
                </a:solidFill>
              </a:rPr>
              <a:t>606 B.C.</a:t>
            </a:r>
          </a:p>
        </p:txBody>
      </p:sp>
      <p:sp>
        <p:nvSpPr>
          <p:cNvPr id="409620" name="TextBox 13"/>
          <p:cNvSpPr txBox="1">
            <a:spLocks noChangeArrowheads="1"/>
          </p:cNvSpPr>
          <p:nvPr/>
        </p:nvSpPr>
        <p:spPr bwMode="auto">
          <a:xfrm>
            <a:off x="46038" y="1739900"/>
            <a:ext cx="10779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耶路撒冷</a:t>
            </a:r>
            <a:endParaRPr lang="en-US" altLang="zh-CN" sz="1200" b="1" dirty="0">
              <a:solidFill>
                <a:srgbClr val="FFFFFF"/>
              </a:solidFill>
            </a:endParaRPr>
          </a:p>
          <a:p>
            <a:pPr algn="ctr"/>
            <a:r>
              <a:rPr lang="zh-CN" altLang="en-US" sz="1200" b="1" dirty="0">
                <a:solidFill>
                  <a:srgbClr val="FFFFFF"/>
                </a:solidFill>
              </a:rPr>
              <a:t>第一次被陷</a:t>
            </a:r>
            <a:endParaRPr lang="en-US" altLang="zh-CN" sz="1200" b="1" dirty="0">
              <a:solidFill>
                <a:srgbClr val="FFFFFF"/>
              </a:solidFill>
            </a:endParaRPr>
          </a:p>
          <a:p>
            <a:pPr algn="ctr"/>
            <a:r>
              <a:rPr lang="en-US" sz="1200" b="1" dirty="0">
                <a:solidFill>
                  <a:srgbClr val="FFFFFF"/>
                </a:solidFill>
              </a:rPr>
              <a:t>586 B.C.</a:t>
            </a:r>
          </a:p>
        </p:txBody>
      </p:sp>
      <p:cxnSp>
        <p:nvCxnSpPr>
          <p:cNvPr id="409621" name="Straight Arrow Connector 20"/>
          <p:cNvCxnSpPr>
            <a:cxnSpLocks noChangeShapeType="1"/>
          </p:cNvCxnSpPr>
          <p:nvPr/>
        </p:nvCxnSpPr>
        <p:spPr bwMode="auto">
          <a:xfrm>
            <a:off x="547688" y="2420938"/>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619250" y="2420938"/>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420938"/>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516688" y="2420938"/>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7625" y="2420938"/>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708275" y="4519613"/>
            <a:ext cx="2943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外邦人的时代</a:t>
            </a:r>
            <a:r>
              <a:rPr lang="en-US" sz="1200" b="1" dirty="0">
                <a:solidFill>
                  <a:srgbClr val="FFFFFF"/>
                </a:solidFill>
              </a:rPr>
              <a:t>  </a:t>
            </a:r>
            <a:r>
              <a:rPr lang="zh-CN" altLang="en-US" sz="1200" b="1" dirty="0">
                <a:solidFill>
                  <a:srgbClr val="FFFFFF"/>
                </a:solidFill>
              </a:rPr>
              <a:t>路</a:t>
            </a:r>
            <a:r>
              <a:rPr lang="en-US" sz="1200" b="1" dirty="0">
                <a:solidFill>
                  <a:srgbClr val="FFFFFF"/>
                </a:solidFill>
              </a:rPr>
              <a:t> 21:24</a:t>
            </a:r>
          </a:p>
        </p:txBody>
      </p:sp>
      <p:cxnSp>
        <p:nvCxnSpPr>
          <p:cNvPr id="409629"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sz="1200">
                <a:solidFill>
                  <a:srgbClr val="FFFFCC"/>
                </a:solidFill>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sz="1200">
                <a:solidFill>
                  <a:srgbClr val="FFFFCC"/>
                </a:solidFill>
                <a:ea typeface="ＭＳ Ｐゴシック" charset="-128"/>
                <a:cs typeface="ＭＳ Ｐゴシック" charset="-128"/>
              </a:endParaRPr>
            </a:p>
          </p:txBody>
        </p:sp>
      </p:gr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a:solidFill>
                  <a:srgbClr val="000000"/>
                </a:solidFill>
                <a:latin typeface="Segoe UI" panose="020B0502040204020203" pitchFamily="34" charset="0"/>
                <a:cs typeface="Segoe UI" panose="020B0502040204020203" pitchFamily="34" charset="0"/>
              </a:rPr>
              <a:t> </a:t>
            </a:r>
            <a:endParaRPr lang="en-US" altLang="en-US" sz="1800">
              <a:solidFill>
                <a:srgbClr val="FFFFCC"/>
              </a:solidFill>
              <a:cs typeface="+mn-cs"/>
            </a:endParaRPr>
          </a:p>
          <a:p>
            <a:pPr fontAlgn="t"/>
            <a:r>
              <a:rPr lang="en-US" altLang="en-US" sz="1100">
                <a:solidFill>
                  <a:srgbClr val="222222"/>
                </a:solidFill>
                <a:latin typeface="Segoe UI" panose="020B0502040204020203" pitchFamily="34" charset="0"/>
                <a:cs typeface="Segoe UI" panose="020B0502040204020203" pitchFamily="34" charset="0"/>
              </a:rPr>
              <a:t>Chinese Simplified  </a:t>
            </a:r>
            <a:endParaRPr lang="en-US" altLang="en-US" sz="900">
              <a:solidFill>
                <a:srgbClr val="000000"/>
              </a:solidFill>
              <a:latin typeface="Segoe UI" panose="020B0502040204020203" pitchFamily="34" charset="0"/>
              <a:cs typeface="Segoe UI" panose="020B0502040204020203" pitchFamily="34" charset="0"/>
            </a:endParaRPr>
          </a:p>
          <a:p>
            <a:pPr fontAlgn="t"/>
            <a:r>
              <a:rPr lang="en-US" altLang="en-US" sz="800">
                <a:solidFill>
                  <a:srgbClr val="222222"/>
                </a:solidFill>
                <a:latin typeface="Segoe UI" panose="020B0502040204020203" pitchFamily="34" charset="0"/>
                <a:cs typeface="Segoe UI" panose="020B0502040204020203" pitchFamily="34" charset="0"/>
              </a:rPr>
              <a:t>English</a:t>
            </a:r>
            <a:endParaRPr lang="en-US" altLang="en-US" sz="800">
              <a:solidFill>
                <a:srgbClr val="000000"/>
              </a:solidFill>
              <a:latin typeface="Segoe UI" panose="020B0502040204020203" pitchFamily="34" charset="0"/>
              <a:cs typeface="Segoe UI" panose="020B0502040204020203" pitchFamily="34" charset="0"/>
            </a:endParaRPr>
          </a:p>
          <a:p>
            <a:pPr fontAlgn="t"/>
            <a:r>
              <a:rPr lang="en-US" altLang="en-US" sz="1000">
                <a:solidFill>
                  <a:srgbClr val="444444"/>
                </a:solidFill>
                <a:latin typeface="Segoe UI" panose="020B0502040204020203" pitchFamily="34" charset="0"/>
                <a:cs typeface="Segoe UI" panose="020B0502040204020203" pitchFamily="34" charset="0"/>
              </a:rPr>
              <a:t>橄榄山话语概述</a:t>
            </a:r>
            <a:endParaRPr lang="en-US" altLang="en-US" sz="1100">
              <a:solidFill>
                <a:srgbClr val="222222"/>
              </a:solidFill>
              <a:latin typeface="Segoe UI" panose="020B0502040204020203" pitchFamily="34" charset="0"/>
              <a:cs typeface="Segoe UI" panose="020B0502040204020203" pitchFamily="34" charset="0"/>
            </a:endParaRPr>
          </a:p>
        </p:txBody>
      </p:sp>
      <p:pic>
        <p:nvPicPr>
          <p:cNvPr id="152578" name="Picture 2" descr="https://ssl.microsofttranslator.com/static/220107/img/downarrow_gra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2063" y="-84138"/>
            <a:ext cx="247650" cy="1524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01497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IV. (11:1–16:12) </a:t>
            </a:r>
            <a:r>
              <a:rPr lang="en-US" altLang="zh-TW" b="1" dirty="0" err="1">
                <a:solidFill>
                  <a:srgbClr val="FFFFFF"/>
                </a:solidFill>
                <a:latin typeface="楷体" pitchFamily="49" charset="-122"/>
                <a:ea typeface="楷体" pitchFamily="49" charset="-122"/>
                <a:cs typeface="Times New Roman" charset="0"/>
              </a:rPr>
              <a:t>基督作</a:t>
            </a:r>
            <a:r>
              <a:rPr lang="zh-TW" altLang="en-US" b="1" dirty="0">
                <a:solidFill>
                  <a:srgbClr val="FFFFFF"/>
                </a:solidFill>
                <a:latin typeface="楷体" pitchFamily="49" charset="-122"/>
                <a:ea typeface="楷体" pitchFamily="49" charset="-122"/>
                <a:cs typeface="Times New Roman" charset="0"/>
              </a:rPr>
              <a:t>為彌賽亞</a:t>
            </a:r>
            <a:r>
              <a:rPr lang="zh-CN" altLang="en-US" b="1" dirty="0">
                <a:solidFill>
                  <a:srgbClr val="FFFFFF"/>
                </a:solidFill>
                <a:latin typeface="楷体" pitchFamily="49" charset="-122"/>
                <a:ea typeface="楷体" pitchFamily="49" charset="-122"/>
                <a:cs typeface="Times New Roman" charset="0"/>
              </a:rPr>
              <a:t>在最终被钉十架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所</a:t>
            </a:r>
            <a:endParaRPr lang="en-US" altLang="zh-CN" b="1" dirty="0">
              <a:solidFill>
                <a:srgbClr val="FFFFFF"/>
              </a:solidFill>
              <a:latin typeface="楷体" pitchFamily="49" charset="-122"/>
              <a:ea typeface="楷体" pitchFamily="49" charset="-122"/>
              <a:cs typeface="Times New Roman" charset="0"/>
            </a:endParaRPr>
          </a:p>
          <a:p>
            <a:pPr algn="ctr" eaLnBrk="1" hangingPunct="1"/>
            <a:r>
              <a:rPr lang="zh-TW" altLang="en-US" b="1" dirty="0">
                <a:solidFill>
                  <a:srgbClr val="FFFFFF"/>
                </a:solidFill>
                <a:latin typeface="楷体" pitchFamily="49" charset="-122"/>
                <a:ea typeface="楷体" pitchFamily="49" charset="-122"/>
                <a:cs typeface="Times New Roman" charset="0"/>
              </a:rPr>
              <a:t>     </a:t>
            </a:r>
            <a:r>
              <a:rPr lang="zh-CN" altLang="en-US" b="1" dirty="0">
                <a:solidFill>
                  <a:srgbClr val="FFFFFF"/>
                </a:solidFill>
                <a:latin typeface="楷体" pitchFamily="49" charset="-122"/>
                <a:ea typeface="楷体" pitchFamily="49" charset="-122"/>
                <a:cs typeface="Times New Roman" charset="0"/>
              </a:rPr>
              <a:t>以耶稣介绍了在他最终被接纳前，</a:t>
            </a:r>
            <a:r>
              <a:rPr lang="zh-TW" altLang="en-US" b="1" dirty="0">
                <a:solidFill>
                  <a:srgbClr val="FFFFFF"/>
                </a:solidFill>
                <a:latin typeface="楷体" pitchFamily="49" charset="-122"/>
                <a:ea typeface="楷体" pitchFamily="49" charset="-122"/>
                <a:cs typeface="Times New Roman" charset="0"/>
              </a:rPr>
              <a:t>兩</a:t>
            </a:r>
            <a:r>
              <a:rPr lang="zh-CN" altLang="en-US" b="1" dirty="0">
                <a:solidFill>
                  <a:srgbClr val="FFFFFF"/>
                </a:solidFill>
                <a:latin typeface="楷体" pitchFamily="49" charset="-122"/>
                <a:ea typeface="楷体" pitchFamily="49" charset="-122"/>
                <a:cs typeface="Times New Roman" charset="0"/>
              </a:rPr>
              <a:t>次降</a:t>
            </a:r>
            <a:r>
              <a:rPr lang="zh-TW" altLang="en-US" b="1" dirty="0">
                <a:solidFill>
                  <a:srgbClr val="FFFFFF"/>
                </a:solidFill>
                <a:latin typeface="楷体" pitchFamily="49" charset="-122"/>
                <a:ea typeface="楷体" pitchFamily="49" charset="-122"/>
                <a:cs typeface="Times New Roman" charset="0"/>
              </a:rPr>
              <a:t>臨</a:t>
            </a:r>
            <a:r>
              <a:rPr lang="zh-CN" altLang="en-US" b="1" dirty="0">
                <a:solidFill>
                  <a:srgbClr val="FFFFFF"/>
                </a:solidFill>
                <a:latin typeface="楷体" pitchFamily="49" charset="-122"/>
                <a:ea typeface="楷体" pitchFamily="49" charset="-122"/>
                <a:cs typeface="Times New Roman" charset="0"/>
              </a:rPr>
              <a:t>之</a:t>
            </a:r>
            <a:r>
              <a:rPr lang="zh-TW" altLang="en-US" b="1" dirty="0">
                <a:solidFill>
                  <a:srgbClr val="FFFFFF"/>
                </a:solidFill>
                <a:latin typeface="楷体" pitchFamily="49" charset="-122"/>
                <a:ea typeface="楷体" pitchFamily="49" charset="-122"/>
                <a:cs typeface="Times New Roman" charset="0"/>
              </a:rPr>
              <a:t>間</a:t>
            </a:r>
            <a:r>
              <a:rPr lang="zh-CN" altLang="en-US" b="1" dirty="0">
                <a:solidFill>
                  <a:srgbClr val="FFFFFF"/>
                </a:solidFill>
                <a:latin typeface="楷体" pitchFamily="49" charset="-122"/>
                <a:ea typeface="楷体" pitchFamily="49" charset="-122"/>
                <a:cs typeface="Times New Roman" charset="0"/>
              </a:rPr>
              <a:t>的</a:t>
            </a:r>
            <a:r>
              <a:rPr lang="zh-TW" altLang="en-US" b="1" dirty="0">
                <a:solidFill>
                  <a:srgbClr val="FFFFFF"/>
                </a:solidFill>
                <a:latin typeface="楷体" pitchFamily="49" charset="-122"/>
                <a:ea typeface="楷体" pitchFamily="49" charset="-122"/>
                <a:cs typeface="Times New Roman" charset="0"/>
              </a:rPr>
              <a:t>時</a:t>
            </a:r>
            <a:r>
              <a:rPr lang="zh-CN" altLang="en-US" b="1" dirty="0">
                <a:solidFill>
                  <a:srgbClr val="FFFFFF"/>
                </a:solidFill>
                <a:latin typeface="楷体" pitchFamily="49" charset="-122"/>
                <a:ea typeface="楷体" pitchFamily="49" charset="-122"/>
                <a:cs typeface="Times New Roman" charset="0"/>
              </a:rPr>
              <a:t>期，以及他在向外邦人的事工中向人接受神的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的延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0" name="Text Box 5"/>
          <p:cNvSpPr txBox="1">
            <a:spLocks noChangeArrowheads="1"/>
          </p:cNvSpPr>
          <p:nvPr/>
        </p:nvSpPr>
        <p:spPr bwMode="auto">
          <a:xfrm>
            <a:off x="-36512"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 (16:13–20:34) </a:t>
            </a:r>
            <a:r>
              <a:rPr lang="zh-CN" altLang="en-US" b="1" dirty="0">
                <a:solidFill>
                  <a:srgbClr val="FFFFFF"/>
                </a:solidFill>
                <a:latin typeface="楷体" pitchFamily="49" charset="-122"/>
                <a:ea typeface="楷体" pitchFamily="49" charset="-122"/>
                <a:cs typeface="Times New Roman" charset="0"/>
              </a:rPr>
              <a:t>基督</a:t>
            </a:r>
            <a:r>
              <a:rPr lang="zh-TW" altLang="en-US" b="1" dirty="0">
                <a:solidFill>
                  <a:srgbClr val="FFFFFF"/>
                </a:solidFill>
                <a:latin typeface="楷体" pitchFamily="49" charset="-122"/>
                <a:ea typeface="楷体" pitchFamily="49" charset="-122"/>
                <a:cs typeface="Times New Roman" charset="0"/>
              </a:rPr>
              <a:t>預備</a:t>
            </a:r>
            <a:r>
              <a:rPr lang="zh-CN" altLang="en-US" b="1" dirty="0">
                <a:solidFill>
                  <a:srgbClr val="FFFFFF"/>
                </a:solidFill>
                <a:latin typeface="楷体" pitchFamily="49" charset="-122"/>
                <a:ea typeface="楷体" pitchFamily="49" charset="-122"/>
                <a:cs typeface="Times New Roman" charset="0"/>
              </a:rPr>
              <a:t>他的</a:t>
            </a:r>
            <a:r>
              <a:rPr lang="zh-TW" altLang="en-US" b="1" dirty="0">
                <a:solidFill>
                  <a:srgbClr val="FFFFFF"/>
                </a:solidFill>
                <a:latin typeface="楷体" pitchFamily="49" charset="-122"/>
                <a:ea typeface="楷体" pitchFamily="49" charset="-122"/>
                <a:cs typeface="Times New Roman" charset="0"/>
              </a:rPr>
              <a:t>門</a:t>
            </a:r>
            <a:r>
              <a:rPr lang="zh-CN" altLang="en-US" b="1" dirty="0">
                <a:solidFill>
                  <a:srgbClr val="FFFFFF"/>
                </a:solidFill>
                <a:latin typeface="楷体" pitchFamily="49" charset="-122"/>
                <a:ea typeface="楷体" pitchFamily="49" charset="-122"/>
                <a:cs typeface="Times New Roman" charset="0"/>
              </a:rPr>
              <a:t>徒了解他的位格和</a:t>
            </a:r>
            <a:r>
              <a:rPr lang="zh-TW" altLang="en-US" b="1" dirty="0">
                <a:solidFill>
                  <a:srgbClr val="FFFFFF"/>
                </a:solidFill>
                <a:latin typeface="楷体" pitchFamily="49" charset="-122"/>
                <a:ea typeface="楷体" pitchFamily="49" charset="-122"/>
                <a:cs typeface="Times New Roman" charset="0"/>
              </a:rPr>
              <a:t>計劃</a:t>
            </a:r>
            <a:r>
              <a:rPr lang="zh-CN" altLang="en-US" b="1" dirty="0">
                <a:solidFill>
                  <a:srgbClr val="FFFFFF"/>
                </a:solidFill>
                <a:latin typeface="楷体" pitchFamily="49" charset="-122"/>
                <a:ea typeface="楷体" pitchFamily="49" charset="-122"/>
                <a:cs typeface="Times New Roman" charset="0"/>
              </a:rPr>
              <a:t>，使他</a:t>
            </a:r>
            <a:r>
              <a:rPr lang="zh-TW" altLang="en-US" b="1" dirty="0">
                <a:solidFill>
                  <a:srgbClr val="FFFFFF"/>
                </a:solidFill>
                <a:latin typeface="楷体" pitchFamily="49" charset="-122"/>
                <a:ea typeface="楷体" pitchFamily="49" charset="-122"/>
                <a:cs typeface="Times New Roman" charset="0"/>
              </a:rPr>
              <a:t>們</a:t>
            </a:r>
            <a:r>
              <a:rPr lang="zh-CN" altLang="en-US" b="1" dirty="0">
                <a:solidFill>
                  <a:srgbClr val="FFFFFF"/>
                </a:solidFill>
                <a:latin typeface="楷体" pitchFamily="49" charset="-122"/>
                <a:ea typeface="楷体" pitchFamily="49" charset="-122"/>
                <a:cs typeface="Times New Roman" charset="0"/>
              </a:rPr>
              <a:t>可以在他受死</a:t>
            </a:r>
            <a:r>
              <a:rPr lang="zh-TW" altLang="en-US" b="1" dirty="0">
                <a:solidFill>
                  <a:srgbClr val="FFFFFF"/>
                </a:solidFill>
                <a:latin typeface="楷体" pitchFamily="49" charset="-122"/>
                <a:ea typeface="楷体" pitchFamily="49" charset="-122"/>
                <a:cs typeface="Times New Roman" charset="0"/>
              </a:rPr>
              <a:t>後</a:t>
            </a:r>
            <a:r>
              <a:rPr lang="zh-CN" altLang="en-US" b="1" dirty="0">
                <a:solidFill>
                  <a:srgbClr val="FFFFFF"/>
                </a:solidFill>
                <a:latin typeface="楷体" pitchFamily="49" charset="-122"/>
                <a:ea typeface="楷体" pitchFamily="49" charset="-122"/>
                <a:cs typeface="Times New Roman" charset="0"/>
              </a:rPr>
              <a:t>代表他</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的主</a:t>
            </a:r>
            <a:r>
              <a:rPr lang="zh-TW" altLang="en-US" b="1" dirty="0">
                <a:solidFill>
                  <a:srgbClr val="FFFFFF"/>
                </a:solidFill>
                <a:latin typeface="楷体" pitchFamily="49" charset="-122"/>
                <a:ea typeface="楷体" pitchFamily="49" charset="-122"/>
                <a:cs typeface="Times New Roman" charset="0"/>
              </a:rPr>
              <a:t>權</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VI. (21–27</a:t>
            </a:r>
            <a:r>
              <a:rPr lang="zh-TW" altLang="en-US" b="1" dirty="0">
                <a:solidFill>
                  <a:srgbClr val="FFFFFF"/>
                </a:solidFill>
                <a:latin typeface="楷体" pitchFamily="49" charset="-122"/>
                <a:ea typeface="楷体" pitchFamily="49" charset="-122"/>
                <a:cs typeface="Times New Roman" charset="0"/>
              </a:rPr>
              <a:t>章</a:t>
            </a:r>
            <a:r>
              <a:rPr lang="en-US" altLang="zh-TW" b="1" dirty="0">
                <a:solidFill>
                  <a:srgbClr val="FFFFFF"/>
                </a:solidFill>
                <a:latin typeface="楷体" pitchFamily="49" charset="-122"/>
                <a:ea typeface="楷体" pitchFamily="49" charset="-122"/>
                <a:cs typeface="Times New Roman" charset="0"/>
              </a:rPr>
              <a:t>) </a:t>
            </a:r>
            <a:r>
              <a:rPr lang="en-US" altLang="zh-TW" b="1" dirty="0" err="1">
                <a:solidFill>
                  <a:srgbClr val="FFFFFF"/>
                </a:solidFill>
                <a:latin typeface="楷体" pitchFamily="49" charset="-122"/>
                <a:ea typeface="楷体" pitchFamily="49" charset="-122"/>
                <a:cs typeface="Times New Roman" charset="0"/>
              </a:rPr>
              <a:t>基督正式的</a:t>
            </a:r>
            <a:r>
              <a:rPr lang="zh-TW" altLang="en-US" b="1" dirty="0">
                <a:solidFill>
                  <a:srgbClr val="FFFFFF"/>
                </a:solidFill>
                <a:latin typeface="楷体" pitchFamily="49" charset="-122"/>
                <a:ea typeface="楷体" pitchFamily="49" charset="-122"/>
                <a:cs typeface="Times New Roman" charset="0"/>
              </a:rPr>
              <a:t>講說</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他</a:t>
            </a:r>
            <a:r>
              <a:rPr lang="en-US" altLang="zh-TW" b="1" dirty="0">
                <a:solidFill>
                  <a:srgbClr val="FFFFFF"/>
                </a:solidFill>
                <a:latin typeface="楷体" pitchFamily="49" charset="-122"/>
                <a:ea typeface="楷体" pitchFamily="49" charset="-122"/>
                <a:cs typeface="Times New Roman" charset="0"/>
              </a:rPr>
              <a:t>作</a:t>
            </a:r>
            <a:r>
              <a:rPr lang="zh-TW" altLang="en-US" b="1" dirty="0">
                <a:solidFill>
                  <a:srgbClr val="FFFFFF"/>
                </a:solidFill>
                <a:latin typeface="楷体" pitchFamily="49" charset="-122"/>
                <a:ea typeface="楷体" pitchFamily="49" charset="-122"/>
                <a:cs typeface="Times New Roman" charset="0"/>
              </a:rPr>
              <a:t>為</a:t>
            </a:r>
            <a:r>
              <a:rPr lang="en-US" altLang="zh-TW" b="1" dirty="0" err="1">
                <a:solidFill>
                  <a:srgbClr val="FFFFFF"/>
                </a:solidFill>
                <a:latin typeface="楷体" pitchFamily="49" charset="-122"/>
                <a:ea typeface="楷体" pitchFamily="49" charset="-122"/>
                <a:cs typeface="Times New Roman" charset="0"/>
              </a:rPr>
              <a:t>以色列的王</a:t>
            </a:r>
            <a:r>
              <a:rPr lang="zh-CN" altLang="en-US" b="1" dirty="0">
                <a:solidFill>
                  <a:srgbClr val="FFFFFF"/>
                </a:solidFill>
                <a:latin typeface="楷体" pitchFamily="49" charset="-122"/>
                <a:ea typeface="楷体" pitchFamily="49" charset="-122"/>
                <a:cs typeface="Times New Roman" charset="0"/>
              </a:rPr>
              <a:t>在他</a:t>
            </a:r>
            <a:r>
              <a:rPr lang="zh-TW" altLang="en-US" b="1" dirty="0">
                <a:solidFill>
                  <a:srgbClr val="FFFFFF"/>
                </a:solidFill>
                <a:latin typeface="楷体" pitchFamily="49" charset="-122"/>
                <a:ea typeface="楷体" pitchFamily="49" charset="-122"/>
                <a:cs typeface="Times New Roman" charset="0"/>
              </a:rPr>
              <a:t>為</a:t>
            </a:r>
            <a:r>
              <a:rPr lang="zh-CN" altLang="en-US" b="1" dirty="0">
                <a:solidFill>
                  <a:srgbClr val="FFFFFF"/>
                </a:solidFill>
                <a:latin typeface="楷体" pitchFamily="49" charset="-122"/>
                <a:ea typeface="楷体" pitchFamily="49" charset="-122"/>
                <a:cs typeface="Times New Roman" charset="0"/>
              </a:rPr>
              <a:t>代</a:t>
            </a:r>
            <a:r>
              <a:rPr lang="zh-TW" altLang="en-US" b="1" dirty="0">
                <a:solidFill>
                  <a:srgbClr val="FFFFFF"/>
                </a:solidFill>
                <a:latin typeface="楷体" pitchFamily="49" charset="-122"/>
                <a:ea typeface="楷体" pitchFamily="49" charset="-122"/>
                <a:cs typeface="Times New Roman" charset="0"/>
              </a:rPr>
              <a:t>贖</a:t>
            </a:r>
            <a:r>
              <a:rPr lang="zh-CN" altLang="en-US" b="1" dirty="0">
                <a:solidFill>
                  <a:srgbClr val="FFFFFF"/>
                </a:solidFill>
                <a:latin typeface="楷体" pitchFamily="49" charset="-122"/>
                <a:ea typeface="楷体" pitchFamily="49" charset="-122"/>
                <a:cs typeface="Times New Roman" charset="0"/>
              </a:rPr>
              <a:t>而被钉十架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zh-CN" altLang="en-US" b="1" dirty="0">
                <a:solidFill>
                  <a:srgbClr val="FFFFFF"/>
                </a:solidFill>
                <a:latin typeface="楷体" pitchFamily="49" charset="-122"/>
                <a:ea typeface="楷体" pitchFamily="49" charset="-122"/>
                <a:cs typeface="Times New Roman" charset="0"/>
              </a:rPr>
              <a:t>，</a:t>
            </a:r>
            <a:r>
              <a:rPr lang="zh-TW" altLang="en-US" b="1" dirty="0">
                <a:solidFill>
                  <a:srgbClr val="FFFFFF"/>
                </a:solidFill>
                <a:latin typeface="楷体" pitchFamily="49" charset="-122"/>
                <a:ea typeface="楷体" pitchFamily="49" charset="-122"/>
                <a:cs typeface="Times New Roman" charset="0"/>
              </a:rPr>
              <a:t>顯</a:t>
            </a:r>
            <a:r>
              <a:rPr lang="zh-CN" altLang="en-US" b="1" dirty="0">
                <a:solidFill>
                  <a:srgbClr val="FFFFFF"/>
                </a:solidFill>
                <a:latin typeface="楷体" pitchFamily="49" charset="-122"/>
                <a:ea typeface="楷体" pitchFamily="49" charset="-122"/>
                <a:cs typeface="Times New Roman" charset="0"/>
              </a:rPr>
              <a:t>示</a:t>
            </a:r>
            <a:r>
              <a:rPr lang="zh-TW" altLang="en-US" b="1" dirty="0">
                <a:solidFill>
                  <a:srgbClr val="FFFFFF"/>
                </a:solidFill>
                <a:latin typeface="楷体" pitchFamily="49" charset="-122"/>
                <a:ea typeface="楷体" pitchFamily="49" charset="-122"/>
                <a:cs typeface="Times New Roman" charset="0"/>
              </a:rPr>
              <a:t>為甚麼</a:t>
            </a:r>
            <a:r>
              <a:rPr lang="zh-CN" altLang="en-US" b="1" dirty="0">
                <a:solidFill>
                  <a:srgbClr val="FFFFFF"/>
                </a:solidFill>
                <a:latin typeface="楷体" pitchFamily="49" charset="-122"/>
                <a:ea typeface="楷体" pitchFamily="49" charset="-122"/>
                <a:cs typeface="Times New Roman" charset="0"/>
              </a:rPr>
              <a:t>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被延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直到他再来。</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latin typeface="楷体" pitchFamily="49" charset="-122"/>
              <a:ea typeface="楷体" pitchFamily="49" charset="-122"/>
              <a:cs typeface="Times New Roman" charset="0"/>
            </a:endParaRP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zh-TW" altLang="en-US" sz="2400" b="1" kern="1200" dirty="0">
                <a:solidFill>
                  <a:schemeClr val="bg1"/>
                </a:solidFill>
                <a:latin typeface="楷体" pitchFamily="49" charset="-122"/>
                <a:ea typeface="楷体" pitchFamily="49" charset="-122"/>
                <a:cs typeface="Arial"/>
              </a:rPr>
              <a:t>大綱結語</a:t>
            </a:r>
            <a:endParaRPr lang="en-US" sz="2400" b="1" kern="1200" dirty="0">
              <a:solidFill>
                <a:schemeClr val="bg1"/>
              </a:solidFill>
              <a:latin typeface="楷体" pitchFamily="49" charset="-122"/>
              <a:ea typeface="楷体" pitchFamily="49" charset="-122"/>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5" name="Rectangle 8"/>
          <p:cNvSpPr>
            <a:spLocks noChangeArrowheads="1"/>
          </p:cNvSpPr>
          <p:nvPr/>
        </p:nvSpPr>
        <p:spPr bwMode="auto">
          <a:xfrm>
            <a:off x="2411760" y="1484784"/>
            <a:ext cx="6400800" cy="2393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8000" b="1" dirty="0">
                <a:solidFill>
                  <a:srgbClr val="FFFFFF"/>
                </a:solidFill>
                <a:cs typeface="Arial" charset="0"/>
              </a:rPr>
              <a:t>信徒的</a:t>
            </a:r>
            <a:endParaRPr lang="en-US" altLang="zh-CN" sz="8000" b="1" dirty="0">
              <a:solidFill>
                <a:srgbClr val="FFFFFF"/>
              </a:solidFill>
              <a:cs typeface="Arial" charset="0"/>
            </a:endParaRPr>
          </a:p>
          <a:p>
            <a:pPr algn="ctr" eaLnBrk="1" hangingPunct="1"/>
            <a:r>
              <a:rPr lang="zh-CN" altLang="en-US" sz="8000" b="1" dirty="0">
                <a:solidFill>
                  <a:srgbClr val="FFFFFF"/>
                </a:solidFill>
                <a:cs typeface="Arial" charset="0"/>
              </a:rPr>
              <a:t>人际关系支柱</a:t>
            </a:r>
            <a:endParaRPr lang="en-US" sz="8000" b="1" dirty="0">
              <a:solidFill>
                <a:srgbClr val="FFFFFF"/>
              </a:solidFill>
              <a:cs typeface="Arial" charset="0"/>
            </a:endParaRPr>
          </a:p>
        </p:txBody>
      </p:sp>
    </p:spTree>
    <p:extLst>
      <p:ext uri="{BB962C8B-B14F-4D97-AF65-F5344CB8AC3E}">
        <p14:creationId xmlns:p14="http://schemas.microsoft.com/office/powerpoint/2010/main" val="458614508"/>
      </p:ext>
    </p:extLst>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40397643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耶稣是受膏者</a:t>
            </a:r>
            <a:endParaRPr lang="en-US" dirty="0"/>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马太</a:t>
            </a:r>
            <a:r>
              <a:rPr lang="en-US" sz="4000" b="1" dirty="0">
                <a:solidFill>
                  <a:srgbClr val="FFFFFF"/>
                </a:solidFill>
                <a:effectLst>
                  <a:outerShdw blurRad="50800" dist="88900" dir="2700000" algn="tl" rotWithShape="0">
                    <a:srgbClr val="000000"/>
                  </a:outerShdw>
                </a:effectLst>
              </a:rPr>
              <a:t> 26:6-13</a:t>
            </a:r>
          </a:p>
          <a:p>
            <a:pPr>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马可</a:t>
            </a:r>
            <a:r>
              <a:rPr lang="en-US" sz="4000" b="1" dirty="0">
                <a:solidFill>
                  <a:srgbClr val="FFFFFF"/>
                </a:solidFill>
                <a:effectLst>
                  <a:outerShdw blurRad="50800" dist="88900" dir="2700000" algn="tl" rotWithShape="0">
                    <a:srgbClr val="000000"/>
                  </a:outerShdw>
                </a:effectLst>
              </a:rPr>
              <a:t> 14:1-11</a:t>
            </a:r>
          </a:p>
          <a:p>
            <a:pPr>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约翰</a:t>
            </a:r>
            <a:r>
              <a:rPr lang="en-US" sz="4000" b="1" dirty="0">
                <a:solidFill>
                  <a:srgbClr val="FFFFFF"/>
                </a:solidFill>
                <a:effectLst>
                  <a:outerShdw blurRad="50800" dist="88900" dir="2700000" algn="tl" rotWithShape="0">
                    <a:srgbClr val="000000"/>
                  </a:outerShdw>
                </a:effectLst>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r>
              <a:rPr lang="zh-CN" altLang="en-US" dirty="0"/>
              <a:t>演出者： </a:t>
            </a:r>
            <a:r>
              <a:rPr lang="en-US" dirty="0"/>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9854647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1130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90527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49080940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685313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40606717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生命中最宝贵的财富，沉溺于你</a:t>
            </a:r>
            <a:endParaRPr lang="en-US" dirty="0"/>
          </a:p>
        </p:txBody>
      </p:sp>
    </p:spTree>
    <p:extLst>
      <p:ext uri="{BB962C8B-B14F-4D97-AF65-F5344CB8AC3E}">
        <p14:creationId xmlns:p14="http://schemas.microsoft.com/office/powerpoint/2010/main" val="16836243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在甜蜜的放弃中，让我被洒出来用完于你</a:t>
            </a:r>
            <a:endParaRPr lang="en-US" dirty="0"/>
          </a:p>
        </p:txBody>
      </p:sp>
    </p:spTree>
    <p:extLst>
      <p:ext uri="{BB962C8B-B14F-4D97-AF65-F5344CB8AC3E}">
        <p14:creationId xmlns:p14="http://schemas.microsoft.com/office/powerpoint/2010/main" val="123467102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被差遣到这世间来向我展示天父的爱，只为了爱而实行</a:t>
            </a:r>
            <a:endParaRPr lang="en-US" dirty="0"/>
          </a:p>
        </p:txBody>
      </p:sp>
    </p:spTree>
    <p:extLst>
      <p:ext uri="{BB962C8B-B14F-4D97-AF65-F5344CB8AC3E}">
        <p14:creationId xmlns:p14="http://schemas.microsoft.com/office/powerpoint/2010/main" val="1867658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zh-CN" altLang="en-US" b="1" i="1" dirty="0">
                <a:latin typeface="黑体"/>
                <a:ea typeface="黑体"/>
                <a:cs typeface="黑体"/>
              </a:rPr>
              <a:t>恋爱</a:t>
            </a:r>
            <a:r>
              <a:rPr lang="en-US" b="1" i="1" dirty="0">
                <a:latin typeface="Times New Roman" charset="0"/>
                <a:ea typeface="ＭＳ Ｐゴシック" charset="0"/>
              </a:rPr>
              <a:t>, 1982</a:t>
            </a: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a:extLst/>
        </p:spPr>
      </p:pic>
    </p:spTree>
    <p:extLst>
      <p:ext uri="{BB962C8B-B14F-4D97-AF65-F5344CB8AC3E}">
        <p14:creationId xmlns:p14="http://schemas.microsoft.com/office/powerpoint/2010/main" val="21517389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你为了赦免我的罪犯而不惜代价，你已经耗尽并为我浪费了</a:t>
            </a:r>
            <a:endParaRPr lang="en-US" dirty="0"/>
          </a:p>
        </p:txBody>
      </p:sp>
    </p:spTree>
    <p:extLst>
      <p:ext uri="{BB962C8B-B14F-4D97-AF65-F5344CB8AC3E}">
        <p14:creationId xmlns:p14="http://schemas.microsoft.com/office/powerpoint/2010/main" val="39280515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2154432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主啊，为了我，你放弃所有尊荣，洒出了，为我而燃尽了</a:t>
            </a:r>
            <a:endParaRPr lang="en-US" dirty="0"/>
          </a:p>
        </p:txBody>
      </p:sp>
    </p:spTree>
    <p:extLst>
      <p:ext uri="{BB962C8B-B14F-4D97-AF65-F5344CB8AC3E}">
        <p14:creationId xmlns:p14="http://schemas.microsoft.com/office/powerpoint/2010/main" val="21510367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036743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7622724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93524661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6228184"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4235649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817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401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4513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en-US" sz="5400" b="1" dirty="0">
                <a:solidFill>
                  <a:schemeClr val="tx1"/>
                </a:solidFill>
                <a:latin typeface="Arial" charset="0"/>
                <a:cs typeface="+mj-cs"/>
              </a:rPr>
              <a:t>Susan Kay Griffith</a:t>
            </a:r>
          </a:p>
        </p:txBody>
      </p:sp>
    </p:spTree>
    <p:extLst>
      <p:ext uri="{BB962C8B-B14F-4D97-AF65-F5344CB8AC3E}">
        <p14:creationId xmlns:p14="http://schemas.microsoft.com/office/powerpoint/2010/main" val="3556006859"/>
      </p:ext>
    </p:extLst>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8576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6202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48574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76048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91512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2864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2106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0691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3439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287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641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641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你是</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问题</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946186" name="Rectangle 10"/>
          <p:cNvSpPr>
            <a:spLocks noChangeArrowheads="1"/>
          </p:cNvSpPr>
          <p:nvPr/>
        </p:nvSpPr>
        <p:spPr bwMode="auto">
          <a:xfrm>
            <a:off x="2895600" y="3124200"/>
            <a:ext cx="3044825"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一般情况</a:t>
            </a:r>
            <a:endParaRPr lang="zh-CN" altLang="en-US" sz="4400">
              <a:solidFill>
                <a:srgbClr val="000000"/>
              </a:solidFill>
              <a:latin typeface="SimHei" charset="0"/>
              <a:ea typeface="MS PGothic" charset="0"/>
              <a:cs typeface="SimHei" charset="0"/>
            </a:endParaRPr>
          </a:p>
        </p:txBody>
      </p:sp>
      <p:sp>
        <p:nvSpPr>
          <p:cNvPr id="316426" name="Rectangle 16"/>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16427"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97618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48322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052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08739639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26:69-75</a:t>
            </a:r>
          </a:p>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14:66-72</a:t>
            </a:r>
          </a:p>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22:54-62</a:t>
            </a:r>
          </a:p>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18:15-27</a:t>
            </a:r>
          </a:p>
        </p:txBody>
      </p:sp>
      <p:sp>
        <p:nvSpPr>
          <p:cNvPr id="8" name="TextBox 7"/>
          <p:cNvSpPr txBox="1"/>
          <p:nvPr/>
        </p:nvSpPr>
        <p:spPr>
          <a:xfrm>
            <a:off x="215901" y="4695833"/>
            <a:ext cx="2040869" cy="461628"/>
          </a:xfrm>
          <a:prstGeom prst="rect">
            <a:avLst/>
          </a:prstGeom>
          <a:noFill/>
        </p:spPr>
        <p:txBody>
          <a:bodyPr wrap="none" lIns="91403" tIns="45702" rIns="91403" bIns="45702">
            <a:spAutoFit/>
          </a:bodyPr>
          <a:lstStyle/>
          <a:p>
            <a:pPr>
              <a:defRPr/>
            </a:pPr>
            <a:r>
              <a:rPr lang="zh-CN" altLang="en-US"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复活节的故事</a:t>
            </a:r>
            <a:endParaRPr lang="en-US"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endParaRPr>
          </a:p>
        </p:txBody>
      </p:sp>
      <p:grpSp>
        <p:nvGrpSpPr>
          <p:cNvPr id="9" name="Group 8"/>
          <p:cNvGrpSpPr/>
          <p:nvPr/>
        </p:nvGrpSpPr>
        <p:grpSpPr>
          <a:xfrm>
            <a:off x="179512" y="188640"/>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8172327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93448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225123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787617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534243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098052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9349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zh-CN" altLang="en-US">
              <a:solidFill>
                <a:srgbClr val="FFFFFF"/>
              </a:solidFill>
              <a:ea typeface="MS PGothic" charset="0"/>
              <a:cs typeface="MS PGothic" charset="0"/>
            </a:endParaRPr>
          </a:p>
        </p:txBody>
      </p:sp>
      <p:sp>
        <p:nvSpPr>
          <p:cNvPr id="949251" name="Rectangle 3"/>
          <p:cNvSpPr>
            <a:spLocks noGrp="1" noChangeArrowheads="1"/>
          </p:cNvSpPr>
          <p:nvPr>
            <p:ph type="title" idx="4294967295"/>
          </p:nvPr>
        </p:nvSpPr>
        <p:spPr>
          <a:xfrm>
            <a:off x="685800" y="0"/>
            <a:ext cx="7772400" cy="1143000"/>
          </a:xfrm>
        </p:spPr>
        <p:txBody>
          <a:bodyPr/>
          <a:lstStyle/>
          <a:p>
            <a:r>
              <a:rPr lang="zh-CN" altLang="en-US" b="1" dirty="0">
                <a:solidFill>
                  <a:schemeClr val="tx1"/>
                </a:solidFill>
                <a:latin typeface="黑体"/>
                <a:ea typeface="黑体"/>
                <a:cs typeface="黑体"/>
              </a:rPr>
              <a:t>马太福音</a:t>
            </a:r>
            <a:r>
              <a:rPr lang="en-US" altLang="ja-JP" b="1" dirty="0">
                <a:solidFill>
                  <a:schemeClr val="tx1"/>
                </a:solidFill>
                <a:latin typeface="黑体"/>
                <a:ea typeface="黑体"/>
                <a:cs typeface="黑体"/>
              </a:rPr>
              <a:t> </a:t>
            </a:r>
            <a:r>
              <a:rPr lang="en-US" altLang="ja-JP" b="1" dirty="0">
                <a:solidFill>
                  <a:schemeClr val="tx1"/>
                </a:solidFill>
                <a:latin typeface="SimHei" charset="0"/>
                <a:ea typeface="MS PGothic" charset="0"/>
                <a:cs typeface="SimHei" charset="0"/>
              </a:rPr>
              <a:t>5:23-24</a:t>
            </a:r>
            <a:endParaRPr lang="en-US" b="1" dirty="0">
              <a:solidFill>
                <a:schemeClr val="tx1"/>
              </a:solidFill>
              <a:latin typeface="SimHei" charset="0"/>
              <a:ea typeface="MS PGothic" charset="0"/>
              <a:cs typeface="SimHei" charset="0"/>
            </a:endParaRPr>
          </a:p>
        </p:txBody>
      </p:sp>
      <p:pic>
        <p:nvPicPr>
          <p:cNvPr id="318467"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zh-CN" altLang="en-US">
              <a:solidFill>
                <a:srgbClr val="FFFFFF"/>
              </a:solidFill>
              <a:ea typeface="MS PGothic" charset="0"/>
              <a:cs typeface="MS PGothic"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zh-CN" altLang="en-US">
              <a:solidFill>
                <a:srgbClr val="FFFFFF"/>
              </a:solidFill>
              <a:ea typeface="MS PGothic" charset="0"/>
              <a:cs typeface="MS PGothic"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72"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zh-CN" altLang="en-US">
              <a:solidFill>
                <a:srgbClr val="000000"/>
              </a:solidFill>
              <a:ea typeface="MS PGothic" charset="0"/>
              <a:cs typeface="MS PGothic" charset="0"/>
            </a:endParaRPr>
          </a:p>
        </p:txBody>
      </p:sp>
    </p:spTree>
    <p:extLst>
      <p:ext uri="{BB962C8B-B14F-4D97-AF65-F5344CB8AC3E}">
        <p14:creationId xmlns:p14="http://schemas.microsoft.com/office/powerpoint/2010/main" val="3532393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11096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20786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590595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73816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69211356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06742586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3962400" y="1295400"/>
            <a:ext cx="5181600" cy="25146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b="1">
                <a:ea typeface="SimSun" charset="0"/>
                <a:cs typeface="SimSun" charset="0"/>
              </a:rPr>
              <a:t>带有雪花石膏罐子的妇女是抹大拉的马利亜吗？</a:t>
            </a:r>
            <a:endParaRPr lang="en-US" altLang="zh-CN" b="1">
              <a:ea typeface="SimSun" charset="0"/>
              <a:cs typeface="SimSun" charset="0"/>
            </a:endParaRPr>
          </a:p>
        </p:txBody>
      </p:sp>
      <p:sp>
        <p:nvSpPr>
          <p:cNvPr id="174083" name="Rectangle 3"/>
          <p:cNvSpPr>
            <a:spLocks noGrp="1" noChangeArrowheads="1"/>
          </p:cNvSpPr>
          <p:nvPr>
            <p:ph type="subTitle" idx="1"/>
          </p:nvPr>
        </p:nvSpPr>
        <p:spPr>
          <a:xfrm>
            <a:off x="4381500" y="4114800"/>
            <a:ext cx="4610100" cy="24384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sz="4000" b="1" i="1">
                <a:latin typeface="SimSun" charset="0"/>
                <a:ea typeface="SimSun" charset="0"/>
                <a:cs typeface="SimSun" charset="0"/>
              </a:rPr>
              <a:t>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路加福音没有提他的名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但在其它福音中清楚记说是伯大尼</a:t>
            </a:r>
            <a:r>
              <a:rPr lang="zh-CN" altLang="en-US" sz="4000" b="1">
                <a:latin typeface="SimSun" charset="0"/>
                <a:ea typeface="SimSun" charset="0"/>
                <a:cs typeface="SimSun" charset="0"/>
              </a:rPr>
              <a:t>的马利亜</a:t>
            </a:r>
            <a:endParaRPr lang="en-US" altLang="zh-CN" sz="4000" b="1" i="1">
              <a:latin typeface="SimSun" charset="0"/>
              <a:ea typeface="SimSun" charset="0"/>
              <a:cs typeface="SimSun" charset="0"/>
            </a:endParaRPr>
          </a:p>
        </p:txBody>
      </p:sp>
      <p:pic>
        <p:nvPicPr>
          <p:cNvPr id="479235"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9992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dissolve">
                                      <p:cBhvr>
                                        <p:cTn id="7" dur="500"/>
                                        <p:tgtEl>
                                          <p:spTgt spid="174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3">
                                            <p:txEl>
                                              <p:pRg st="0" end="0"/>
                                            </p:txEl>
                                          </p:spTgt>
                                        </p:tgtEl>
                                        <p:attrNameLst>
                                          <p:attrName>style.visibility</p:attrName>
                                        </p:attrNameLst>
                                      </p:cBhvr>
                                      <p:to>
                                        <p:strVal val="visible"/>
                                      </p:to>
                                    </p:set>
                                    <p:animEffect transition="in" filter="dissolve">
                                      <p:cBhvr>
                                        <p:cTn id="12" dur="500"/>
                                        <p:tgtEl>
                                          <p:spTgt spid="174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3"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prstClr val="black"/>
              </a:solidFill>
              <a:latin typeface="Times New Roman" charset="0"/>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prstClr val="black"/>
              </a:solidFill>
              <a:latin typeface="Times New Roman" charset="0"/>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prstClr val="black"/>
              </a:solidFill>
              <a:latin typeface="Times New Roman" charset="0"/>
              <a:cs typeface="+mn-cs"/>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428238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291514066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solidFill>
                <a:srgbClr val="000000"/>
              </a:solidFill>
              <a:latin typeface="Arial"/>
              <a:ea typeface="ＭＳ Ｐゴシック" charset="-128"/>
              <a:cs typeface="ＭＳ Ｐゴシック" charset="-128"/>
            </a:endParaRPr>
          </a:p>
        </p:txBody>
      </p:sp>
      <p:sp>
        <p:nvSpPr>
          <p:cNvPr id="179203" name="Text Box 3"/>
          <p:cNvSpPr txBox="1">
            <a:spLocks noChangeArrowheads="1"/>
          </p:cNvSpPr>
          <p:nvPr/>
        </p:nvSpPr>
        <p:spPr bwMode="auto">
          <a:xfrm>
            <a:off x="0" y="1052736"/>
            <a:ext cx="9144000" cy="579438"/>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dirty="0">
                <a:solidFill>
                  <a:srgbClr val="000000"/>
                </a:solidFill>
                <a:latin typeface="SimHei" pitchFamily="49" charset="-122"/>
                <a:ea typeface="SimHei" pitchFamily="49" charset="-122"/>
                <a:cs typeface="ＭＳ Ｐゴシック" charset="-128"/>
              </a:rPr>
              <a:t>所有四个福音书记载的共同点：</a:t>
            </a:r>
            <a:endParaRPr lang="en-US" sz="3200" b="1" dirty="0">
              <a:solidFill>
                <a:srgbClr val="000000"/>
              </a:solidFill>
              <a:latin typeface="Lucida Sans Unicode" charset="0"/>
            </a:endParaRPr>
          </a:p>
        </p:txBody>
      </p:sp>
      <p:sp>
        <p:nvSpPr>
          <p:cNvPr id="179204" name="Rectangle 4"/>
          <p:cNvSpPr>
            <a:spLocks noGrp="1" noChangeArrowheads="1"/>
          </p:cNvSpPr>
          <p:nvPr>
            <p:ph type="title"/>
          </p:nvPr>
        </p:nvSpPr>
        <p:spPr>
          <a:xfrm>
            <a:off x="179512" y="0"/>
            <a:ext cx="7772400" cy="830997"/>
          </a:xfrm>
        </p:spPr>
        <p:txBody>
          <a:bodyPr anchor="t">
            <a:spAutoFit/>
          </a:bodyPr>
          <a:lstStyle/>
          <a:p>
            <a:pPr eaLnBrk="1" hangingPunct="1">
              <a:defRPr/>
            </a:pPr>
            <a:r>
              <a:rPr lang="zh-CN" altLang="en-US" sz="4800" kern="1200" dirty="0">
                <a:solidFill>
                  <a:schemeClr val="bg1"/>
                </a:solidFill>
                <a:latin typeface="SimHei" pitchFamily="49" charset="-122"/>
                <a:ea typeface="SimHei" pitchFamily="49" charset="-122"/>
                <a:cs typeface="ＭＳ Ｐゴシック" charset="-128"/>
              </a:rPr>
              <a:t>耶稣的恩膏 </a:t>
            </a:r>
            <a:endParaRPr lang="en-US" sz="4800" b="1" dirty="0">
              <a:solidFill>
                <a:schemeClr val="bg1"/>
              </a:solidFill>
              <a:latin typeface="SimHei" pitchFamily="49" charset="-122"/>
              <a:ea typeface="SimHei" pitchFamily="49" charset="-122"/>
            </a:endParaRPr>
          </a:p>
        </p:txBody>
      </p:sp>
      <p:sp>
        <p:nvSpPr>
          <p:cNvPr id="179205" name="Text Box 5"/>
          <p:cNvSpPr txBox="1">
            <a:spLocks noChangeArrowheads="1"/>
          </p:cNvSpPr>
          <p:nvPr/>
        </p:nvSpPr>
        <p:spPr bwMode="auto">
          <a:xfrm>
            <a:off x="288925" y="2214563"/>
            <a:ext cx="885507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98488" indent="-5984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女子的突然访问</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耶稣的头和</a:t>
            </a:r>
            <a:r>
              <a:rPr lang="en-US" altLang="zh-CN" sz="3200" dirty="0">
                <a:solidFill>
                  <a:srgbClr val="000000"/>
                </a:solidFill>
                <a:latin typeface="SimHei" pitchFamily="49" charset="-122"/>
                <a:ea typeface="SimHei" pitchFamily="49" charset="-122"/>
                <a:cs typeface="ＭＳ Ｐゴシック" charset="-128"/>
              </a:rPr>
              <a:t>/</a:t>
            </a:r>
            <a:r>
              <a:rPr lang="zh-CN" altLang="en-US" sz="3200" dirty="0">
                <a:solidFill>
                  <a:srgbClr val="000000"/>
                </a:solidFill>
                <a:latin typeface="SimHei" pitchFamily="49" charset="-122"/>
                <a:ea typeface="SimHei" pitchFamily="49" charset="-122"/>
                <a:cs typeface="ＭＳ Ｐゴシック" charset="-128"/>
              </a:rPr>
              <a:t>或脚被受膏</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用她的头发擦他的脚</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弟子</a:t>
            </a:r>
            <a:r>
              <a:rPr lang="en-US" altLang="zh-CN" sz="3200" dirty="0">
                <a:solidFill>
                  <a:srgbClr val="000000"/>
                </a:solidFill>
                <a:latin typeface="SimHei" pitchFamily="49" charset="-122"/>
                <a:ea typeface="SimHei" pitchFamily="49" charset="-122"/>
                <a:cs typeface="ＭＳ Ｐゴシック" charset="-128"/>
              </a:rPr>
              <a:t>/</a:t>
            </a:r>
            <a:r>
              <a:rPr lang="zh-CN" altLang="en-US" sz="3200" dirty="0">
                <a:solidFill>
                  <a:srgbClr val="000000"/>
                </a:solidFill>
                <a:latin typeface="SimHei" pitchFamily="49" charset="-122"/>
                <a:ea typeface="SimHei" pitchFamily="49" charset="-122"/>
                <a:cs typeface="ＭＳ Ｐゴシック" charset="-128"/>
              </a:rPr>
              <a:t>犹大对浪费的投诉</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耶稣对门徒的斥责 </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在一个名男人叫西门的家</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雪花石膏瓶 （除了约翰书</a:t>
            </a:r>
            <a:r>
              <a:rPr lang="en-US" sz="3200" dirty="0">
                <a:solidFill>
                  <a:srgbClr val="000000"/>
                </a:solidFill>
                <a:latin typeface="SimHei" pitchFamily="49" charset="-122"/>
                <a:ea typeface="SimHei" pitchFamily="49" charset="-122"/>
              </a:rPr>
              <a:t>)</a:t>
            </a:r>
          </a:p>
        </p:txBody>
      </p:sp>
      <p:pic>
        <p:nvPicPr>
          <p:cNvPr id="350216" name="Picture 6" descr="PAM2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8617679"/>
      </p:ext>
    </p:extLst>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12055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933450" y="773113"/>
            <a:ext cx="7239000" cy="1143000"/>
          </a:xfrm>
        </p:spPr>
        <p:txBody>
          <a:bodyPr/>
          <a:lstStyle/>
          <a:p>
            <a:pPr eaLnBrk="1" hangingPunct="1"/>
            <a:r>
              <a:rPr lang="zh-CN" altLang="en-US" sz="4800" b="1" dirty="0">
                <a:latin typeface="黑体"/>
                <a:ea typeface="黑体"/>
                <a:cs typeface="黑体"/>
              </a:rPr>
              <a:t>马太福音</a:t>
            </a:r>
            <a:r>
              <a:rPr lang="en-US" altLang="ja-JP" sz="4800" b="1" dirty="0">
                <a:latin typeface="黑体"/>
                <a:ea typeface="黑体"/>
                <a:cs typeface="黑体"/>
              </a:rPr>
              <a:t> </a:t>
            </a:r>
            <a:r>
              <a:rPr lang="en-US" altLang="ja-JP" sz="4800" b="1" dirty="0">
                <a:latin typeface="SimHei" charset="0"/>
                <a:ea typeface="MS PGothic" charset="0"/>
                <a:cs typeface="SimHei" charset="0"/>
              </a:rPr>
              <a:t>5:23-24</a:t>
            </a:r>
            <a:endParaRPr lang="en-US" altLang="zh-CN" sz="4800" b="1" dirty="0">
              <a:latin typeface="SimHei" charset="0"/>
              <a:ea typeface="MS PGothic" charset="0"/>
              <a:cs typeface="SimHei" charset="0"/>
            </a:endParaRPr>
          </a:p>
        </p:txBody>
      </p:sp>
      <p:sp>
        <p:nvSpPr>
          <p:cNvPr id="320514"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pPr>
            <a:r>
              <a:rPr lang="ru-RU" altLang="zh-CN" sz="4000" b="1" dirty="0">
                <a:solidFill>
                  <a:srgbClr val="000000"/>
                </a:solidFill>
                <a:latin typeface="黑体"/>
                <a:ea typeface="黑体"/>
                <a:cs typeface="黑体"/>
              </a:rPr>
              <a:t>"</a:t>
            </a:r>
            <a:r>
              <a:rPr lang="zh-CN" altLang="en-US" sz="4000" dirty="0">
                <a:solidFill>
                  <a:srgbClr val="000000"/>
                </a:solidFill>
                <a:latin typeface="黑体"/>
                <a:ea typeface="黑体"/>
                <a:cs typeface="黑体"/>
              </a:rPr>
              <a:t>所以你在祭坛上献礼物的时候，若想起弟兄向你怀怨，就把礼物留在坛前，先去同弟兄和好，然后来献礼物。</a:t>
            </a:r>
            <a:r>
              <a:rPr lang="ru-RU" altLang="zh-CN" sz="4000" dirty="0">
                <a:solidFill>
                  <a:srgbClr val="000000"/>
                </a:solidFill>
                <a:latin typeface="黑体"/>
                <a:ea typeface="黑体"/>
                <a:cs typeface="黑体"/>
              </a:rPr>
              <a:t>"</a:t>
            </a:r>
            <a:r>
              <a:rPr lang="en-US" altLang="ja-JP" sz="4000" b="1" dirty="0">
                <a:solidFill>
                  <a:srgbClr val="000000"/>
                </a:solidFill>
                <a:latin typeface="黑体"/>
                <a:ea typeface="黑体"/>
                <a:cs typeface="黑体"/>
              </a:rPr>
              <a:t> </a:t>
            </a:r>
            <a:endParaRPr lang="zh-CN" altLang="en-US" sz="4000" b="1" dirty="0">
              <a:solidFill>
                <a:srgbClr val="000000"/>
              </a:solidFill>
              <a:latin typeface="黑体"/>
              <a:ea typeface="黑体"/>
              <a:cs typeface="黑体"/>
            </a:endParaRPr>
          </a:p>
        </p:txBody>
      </p:sp>
      <p:sp>
        <p:nvSpPr>
          <p:cNvPr id="892934" name="Oval 6"/>
          <p:cNvSpPr>
            <a:spLocks noChangeArrowheads="1"/>
          </p:cNvSpPr>
          <p:nvPr/>
        </p:nvSpPr>
        <p:spPr bwMode="auto">
          <a:xfrm>
            <a:off x="4643438" y="3213100"/>
            <a:ext cx="1584325" cy="769938"/>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800">
              <a:solidFill>
                <a:srgbClr val="000000"/>
              </a:solidFill>
              <a:ea typeface="MS PGothic" charset="0"/>
              <a:cs typeface="MS PGothic" charset="0"/>
            </a:endParaRPr>
          </a:p>
        </p:txBody>
      </p:sp>
      <p:sp>
        <p:nvSpPr>
          <p:cNvPr id="6" name="Text Box 7"/>
          <p:cNvSpPr txBox="1">
            <a:spLocks noChangeArrowheads="1"/>
          </p:cNvSpPr>
          <p:nvPr/>
        </p:nvSpPr>
        <p:spPr bwMode="auto">
          <a:xfrm>
            <a:off x="6156176" y="3501008"/>
            <a:ext cx="933450" cy="1708150"/>
          </a:xfrm>
          <a:prstGeom prst="rect">
            <a:avLst/>
          </a:prstGeom>
          <a:noFill/>
          <a:ln>
            <a:noFill/>
          </a:ln>
          <a:effectLst/>
          <a:extLst/>
        </p:spPr>
        <p:txBody>
          <a:bodyPr wrap="none">
            <a:spAutoFit/>
          </a:bodyPr>
          <a:lstStyle/>
          <a:p>
            <a:pPr>
              <a:defRPr/>
            </a:pPr>
            <a:r>
              <a:rPr lang="en-US" sz="10600" dirty="0">
                <a:solidFill>
                  <a:srgbClr val="FFFFFF"/>
                </a:solidFill>
                <a:effectLst>
                  <a:glow rad="228600">
                    <a:srgbClr val="000000">
                      <a:alpha val="75000"/>
                    </a:srgbClr>
                  </a:glow>
                </a:effectLst>
              </a:rPr>
              <a:t>?</a:t>
            </a:r>
          </a:p>
        </p:txBody>
      </p:sp>
    </p:spTree>
    <p:extLst>
      <p:ext uri="{BB962C8B-B14F-4D97-AF65-F5344CB8AC3E}">
        <p14:creationId xmlns:p14="http://schemas.microsoft.com/office/powerpoint/2010/main" val="3445336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6"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Arial"/>
              <a:cs typeface="+mn-cs"/>
            </a:endParaRPr>
          </a:p>
        </p:txBody>
      </p:sp>
      <p:sp>
        <p:nvSpPr>
          <p:cNvPr id="181252"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Arial"/>
              <a:cs typeface="+mn-cs"/>
            </a:endParaRPr>
          </a:p>
        </p:txBody>
      </p:sp>
      <p:sp>
        <p:nvSpPr>
          <p:cNvPr id="181253" name="Text Box 5"/>
          <p:cNvSpPr txBox="1">
            <a:spLocks noChangeArrowheads="1"/>
          </p:cNvSpPr>
          <p:nvPr/>
        </p:nvSpPr>
        <p:spPr bwMode="auto">
          <a:xfrm>
            <a:off x="0" y="990600"/>
            <a:ext cx="9144000" cy="5970865"/>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dirty="0">
                <a:solidFill>
                  <a:srgbClr val="000000"/>
                </a:solidFill>
                <a:latin typeface="SimHei" pitchFamily="49" charset="-122"/>
                <a:ea typeface="SimHei" pitchFamily="49" charset="-122"/>
              </a:rPr>
              <a:t>路加</a:t>
            </a:r>
            <a:r>
              <a:rPr lang="en-US" sz="2800" dirty="0">
                <a:solidFill>
                  <a:srgbClr val="000000"/>
                </a:solidFill>
                <a:latin typeface="SimHei" pitchFamily="49" charset="-122"/>
                <a:ea typeface="SimHei" pitchFamily="49" charset="-122"/>
              </a:rPr>
              <a:t>7:36-50</a:t>
            </a:r>
          </a:p>
          <a:p>
            <a:pPr eaLnBrk="1" hangingPunct="1"/>
            <a:endParaRPr lang="en-US" sz="2800" dirty="0">
              <a:solidFill>
                <a:srgbClr val="000000"/>
              </a:solidFill>
              <a:latin typeface="SimHei" pitchFamily="49" charset="-122"/>
              <a:ea typeface="SimHei" pitchFamily="49" charset="-122"/>
            </a:endParaRPr>
          </a:p>
          <a:p>
            <a:pPr eaLnBrk="1" hangingPunct="1"/>
            <a:endParaRPr lang="en-US" sz="2800" dirty="0">
              <a:solidFill>
                <a:srgbClr val="000000"/>
              </a:solidFill>
              <a:latin typeface="SimHei" pitchFamily="49" charset="-122"/>
              <a:ea typeface="SimHei" pitchFamily="49" charset="-122"/>
            </a:endParaRPr>
          </a:p>
          <a:p>
            <a:pPr eaLnBrk="1" hangingPunct="1"/>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早期的事工 </a:t>
            </a:r>
            <a:br>
              <a:rPr lang="zh-CN" altLang="en-US" sz="2800" dirty="0">
                <a:solidFill>
                  <a:srgbClr val="000000"/>
                </a:solidFill>
                <a:latin typeface="SimHei" pitchFamily="49" charset="-122"/>
                <a:ea typeface="SimHei" pitchFamily="49" charset="-122"/>
              </a:rPr>
            </a:br>
            <a:r>
              <a:rPr lang="zh-CN" altLang="en-US" sz="2800" dirty="0">
                <a:solidFill>
                  <a:srgbClr val="000000"/>
                </a:solidFill>
                <a:latin typeface="SimHei" pitchFamily="49" charset="-122"/>
                <a:ea typeface="SimHei" pitchFamily="49" charset="-122"/>
              </a:rPr>
              <a:t>哭泣</a:t>
            </a:r>
            <a:endParaRPr lang="en-US" sz="2800" dirty="0">
              <a:solidFill>
                <a:srgbClr val="000000"/>
              </a:solidFill>
              <a:latin typeface="SimHei" pitchFamily="49" charset="-122"/>
              <a:ea typeface="SimHei" pitchFamily="49" charset="-122"/>
            </a:endParaRPr>
          </a:p>
          <a:p>
            <a:pPr eaLnBrk="1" hangingPunct="1"/>
            <a:endParaRPr lang="en-US" sz="1800" dirty="0">
              <a:solidFill>
                <a:srgbClr val="000000"/>
              </a:solidFill>
              <a:latin typeface="SimHei" pitchFamily="49" charset="-122"/>
              <a:ea typeface="SimHei" pitchFamily="49" charset="-122"/>
            </a:endParaRPr>
          </a:p>
          <a:p>
            <a:pPr eaLnBrk="1" hangingPunct="1"/>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对于崇拜，女人的罪</a:t>
            </a:r>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得赦免</a:t>
            </a:r>
            <a:r>
              <a:rPr lang="en-US" altLang="ja-JP" sz="2800" dirty="0">
                <a:solidFill>
                  <a:srgbClr val="000000"/>
                </a:solidFill>
                <a:latin typeface="SimHei" pitchFamily="49" charset="-122"/>
                <a:ea typeface="SimHei" pitchFamily="49" charset="-122"/>
              </a:rPr>
              <a:t>(</a:t>
            </a:r>
            <a:r>
              <a:rPr lang="zh-CN" altLang="en-US" sz="2800" dirty="0">
                <a:solidFill>
                  <a:srgbClr val="000000"/>
                </a:solidFill>
                <a:latin typeface="SimHei" pitchFamily="49" charset="-122"/>
                <a:ea typeface="SimHei" pitchFamily="49" charset="-122"/>
              </a:rPr>
              <a:t>路加</a:t>
            </a:r>
            <a:r>
              <a:rPr lang="en-US" altLang="ja-JP" sz="2800" dirty="0">
                <a:solidFill>
                  <a:srgbClr val="000000"/>
                </a:solidFill>
                <a:latin typeface="SimHei" pitchFamily="49" charset="-122"/>
                <a:ea typeface="SimHei" pitchFamily="49" charset="-122"/>
              </a:rPr>
              <a:t>7:48)</a:t>
            </a:r>
          </a:p>
          <a:p>
            <a:pPr eaLnBrk="1" hangingPunct="1"/>
            <a:endParaRPr lang="en-US"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由无名妓女在法利赛人</a:t>
            </a:r>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西门的家里</a:t>
            </a:r>
            <a:r>
              <a:rPr lang="en-US" sz="2800" dirty="0">
                <a:solidFill>
                  <a:srgbClr val="000000"/>
                </a:solidFill>
                <a:latin typeface="SimHei" pitchFamily="49" charset="-122"/>
                <a:ea typeface="SimHei" pitchFamily="49" charset="-122"/>
              </a:rPr>
              <a:t>(</a:t>
            </a:r>
            <a:r>
              <a:rPr lang="zh-CN" altLang="en-US" sz="2800" dirty="0">
                <a:solidFill>
                  <a:srgbClr val="000000"/>
                </a:solidFill>
                <a:latin typeface="SimHei" pitchFamily="49" charset="-122"/>
                <a:ea typeface="SimHei" pitchFamily="49" charset="-122"/>
              </a:rPr>
              <a:t>路加</a:t>
            </a:r>
            <a:r>
              <a:rPr lang="en-US" sz="2800" dirty="0">
                <a:solidFill>
                  <a:srgbClr val="000000"/>
                </a:solidFill>
                <a:latin typeface="SimHei" pitchFamily="49" charset="-122"/>
                <a:ea typeface="SimHei" pitchFamily="49" charset="-122"/>
              </a:rPr>
              <a:t>7:40</a:t>
            </a:r>
            <a:r>
              <a:rPr lang="en-US" sz="2800" b="1" dirty="0">
                <a:solidFill>
                  <a:srgbClr val="000000"/>
                </a:solidFill>
                <a:latin typeface="Lucida Sans Unicode" charset="0"/>
              </a:rPr>
              <a:t>)</a:t>
            </a:r>
          </a:p>
          <a:p>
            <a:pPr eaLnBrk="1" hangingPunct="1"/>
            <a:endParaRPr lang="en-US" sz="2800" b="1" dirty="0">
              <a:solidFill>
                <a:srgbClr val="000000"/>
              </a:solidFill>
              <a:latin typeface="Lucida Sans Unicode" charset="0"/>
            </a:endParaRPr>
          </a:p>
        </p:txBody>
      </p:sp>
      <p:sp>
        <p:nvSpPr>
          <p:cNvPr id="181254" name="Text Box 6"/>
          <p:cNvSpPr txBox="1">
            <a:spLocks noChangeArrowheads="1"/>
          </p:cNvSpPr>
          <p:nvPr/>
        </p:nvSpPr>
        <p:spPr bwMode="auto">
          <a:xfrm>
            <a:off x="4021615" y="992776"/>
            <a:ext cx="4870866" cy="5676584"/>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dirty="0">
                <a:solidFill>
                  <a:srgbClr val="000000"/>
                </a:solidFill>
                <a:latin typeface="SimHei" pitchFamily="49" charset="-122"/>
                <a:ea typeface="SimHei" pitchFamily="49" charset="-122"/>
                <a:cs typeface="ＭＳ Ｐゴシック" charset="-128"/>
              </a:rPr>
              <a:t>约翰</a:t>
            </a:r>
            <a:r>
              <a:rPr lang="en-US" sz="2800" dirty="0">
                <a:solidFill>
                  <a:srgbClr val="000000"/>
                </a:solidFill>
                <a:latin typeface="SimHei" pitchFamily="49" charset="-122"/>
                <a:ea typeface="SimHei" pitchFamily="49" charset="-122"/>
              </a:rPr>
              <a:t>12:1-11</a:t>
            </a:r>
          </a:p>
          <a:p>
            <a:pPr eaLnBrk="1" hangingPunct="1"/>
            <a:r>
              <a:rPr lang="zh-CN" altLang="en-US" sz="2800" dirty="0">
                <a:solidFill>
                  <a:srgbClr val="000000"/>
                </a:solidFill>
                <a:latin typeface="SimHei" pitchFamily="49" charset="-122"/>
                <a:ea typeface="SimHei" pitchFamily="49" charset="-122"/>
              </a:rPr>
              <a:t>马太</a:t>
            </a:r>
            <a:r>
              <a:rPr lang="en-US" sz="2800" dirty="0">
                <a:solidFill>
                  <a:srgbClr val="000000"/>
                </a:solidFill>
                <a:latin typeface="SimHei" pitchFamily="49" charset="-122"/>
                <a:ea typeface="SimHei" pitchFamily="49" charset="-122"/>
              </a:rPr>
              <a:t>26:6-13; </a:t>
            </a:r>
            <a:r>
              <a:rPr lang="zh-CN" altLang="en-US" sz="2800" dirty="0">
                <a:solidFill>
                  <a:srgbClr val="000000"/>
                </a:solidFill>
                <a:latin typeface="SimHei" pitchFamily="49" charset="-122"/>
                <a:ea typeface="SimHei" pitchFamily="49" charset="-122"/>
              </a:rPr>
              <a:t>马可</a:t>
            </a:r>
            <a:r>
              <a:rPr lang="en-US" sz="2800" dirty="0">
                <a:solidFill>
                  <a:srgbClr val="000000"/>
                </a:solidFill>
                <a:latin typeface="SimHei" pitchFamily="49" charset="-122"/>
                <a:ea typeface="SimHei" pitchFamily="49" charset="-122"/>
              </a:rPr>
              <a:t>14:3-9</a:t>
            </a:r>
          </a:p>
          <a:p>
            <a:pPr eaLnBrk="1" hangingPunct="1"/>
            <a:endParaRPr lang="en-US" sz="2800" dirty="0">
              <a:solidFill>
                <a:srgbClr val="000000"/>
              </a:solidFill>
              <a:latin typeface="SimHei" pitchFamily="49" charset="-122"/>
              <a:ea typeface="SimHei" pitchFamily="49" charset="-122"/>
            </a:endParaRPr>
          </a:p>
          <a:p>
            <a:pPr eaLnBrk="1" hangingPunct="1"/>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在受难周</a:t>
            </a:r>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没有哭泣的记载</a:t>
            </a:r>
            <a:endParaRPr lang="en-US" sz="2800" dirty="0">
              <a:solidFill>
                <a:srgbClr val="000000"/>
              </a:solidFill>
              <a:latin typeface="SimHei" pitchFamily="49" charset="-122"/>
              <a:ea typeface="SimHei" pitchFamily="49" charset="-122"/>
            </a:endParaRPr>
          </a:p>
          <a:p>
            <a:pPr eaLnBrk="1" hangingPunct="1"/>
            <a:endParaRPr lang="en-US" sz="1800" dirty="0">
              <a:solidFill>
                <a:srgbClr val="000000"/>
              </a:solidFill>
              <a:latin typeface="SimHei" pitchFamily="49" charset="-122"/>
              <a:ea typeface="SimHei" pitchFamily="49" charset="-122"/>
            </a:endParaRPr>
          </a:p>
          <a:p>
            <a:endParaRPr lang="en-US" altLang="zh-CN" sz="2800" dirty="0">
              <a:solidFill>
                <a:srgbClr val="000000"/>
              </a:solidFill>
              <a:latin typeface="SimHei" pitchFamily="49" charset="-122"/>
              <a:ea typeface="SimHei" pitchFamily="49" charset="-122"/>
            </a:endParaRPr>
          </a:p>
          <a:p>
            <a:r>
              <a:rPr lang="zh-CN" altLang="en-US" sz="2800" dirty="0">
                <a:solidFill>
                  <a:srgbClr val="000000"/>
                </a:solidFill>
                <a:latin typeface="SimHei" pitchFamily="49" charset="-122"/>
                <a:ea typeface="SimHei" pitchFamily="49" charset="-122"/>
              </a:rPr>
              <a:t>对于安葬，女人不需要有宽恕</a:t>
            </a:r>
          </a:p>
          <a:p>
            <a:pPr eaLnBrk="1" hangingPunct="1"/>
            <a:endParaRPr lang="en-US"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由玛丽，拉撒路的姐姐，在长大麻疯的西门家里</a:t>
            </a:r>
            <a:r>
              <a:rPr lang="en-US" sz="2800" dirty="0">
                <a:solidFill>
                  <a:srgbClr val="000000"/>
                </a:solidFill>
                <a:latin typeface="SimHei" pitchFamily="49" charset="-122"/>
                <a:ea typeface="SimHei" pitchFamily="49" charset="-122"/>
              </a:rPr>
              <a:t>(</a:t>
            </a:r>
            <a:r>
              <a:rPr lang="zh-CN" altLang="en-US" sz="2800" dirty="0">
                <a:solidFill>
                  <a:srgbClr val="000000"/>
                </a:solidFill>
                <a:latin typeface="SimHei" pitchFamily="49" charset="-122"/>
                <a:ea typeface="SimHei" pitchFamily="49" charset="-122"/>
              </a:rPr>
              <a:t>马太</a:t>
            </a:r>
            <a:r>
              <a:rPr lang="en-US" sz="2800" dirty="0">
                <a:solidFill>
                  <a:srgbClr val="000000"/>
                </a:solidFill>
                <a:latin typeface="SimHei" pitchFamily="49" charset="-122"/>
                <a:ea typeface="SimHei" pitchFamily="49" charset="-122"/>
              </a:rPr>
              <a:t>26:6;</a:t>
            </a:r>
            <a:r>
              <a:rPr lang="zh-CN" altLang="en-US" sz="2800" dirty="0">
                <a:solidFill>
                  <a:srgbClr val="000000"/>
                </a:solidFill>
                <a:latin typeface="SimHei" pitchFamily="49" charset="-122"/>
                <a:ea typeface="SimHei" pitchFamily="49" charset="-122"/>
              </a:rPr>
              <a:t>马可</a:t>
            </a:r>
            <a:r>
              <a:rPr lang="en-US" sz="2800" dirty="0">
                <a:solidFill>
                  <a:srgbClr val="000000"/>
                </a:solidFill>
                <a:latin typeface="SimHei" pitchFamily="49" charset="-122"/>
                <a:ea typeface="SimHei" pitchFamily="49" charset="-122"/>
              </a:rPr>
              <a:t>14:3)</a:t>
            </a:r>
          </a:p>
        </p:txBody>
      </p:sp>
      <p:sp>
        <p:nvSpPr>
          <p:cNvPr id="181255" name="Rectangle 7"/>
          <p:cNvSpPr>
            <a:spLocks noGrp="1" noChangeArrowheads="1"/>
          </p:cNvSpPr>
          <p:nvPr>
            <p:ph type="title"/>
          </p:nvPr>
        </p:nvSpPr>
        <p:spPr>
          <a:xfrm>
            <a:off x="827584" y="332656"/>
            <a:ext cx="7772400" cy="707886"/>
          </a:xfrm>
        </p:spPr>
        <p:txBody>
          <a:bodyPr wrap="square" anchor="t">
            <a:spAutoFit/>
          </a:bodyPr>
          <a:lstStyle/>
          <a:p>
            <a:pPr eaLnBrk="1" hangingPunct="1">
              <a:defRPr/>
            </a:pPr>
            <a:r>
              <a:rPr lang="zh-CN" altLang="en-US" sz="4000" b="1" dirty="0">
                <a:solidFill>
                  <a:srgbClr val="000000"/>
                </a:solidFill>
                <a:latin typeface="SimHei" pitchFamily="49" charset="-122"/>
                <a:ea typeface="SimHei" pitchFamily="49" charset="-122"/>
              </a:rPr>
              <a:t>耶稣的两个恩膏</a:t>
            </a:r>
            <a:endParaRPr lang="en-US" sz="4000" b="1" dirty="0">
              <a:solidFill>
                <a:srgbClr val="000000"/>
              </a:solidFill>
              <a:effectLst>
                <a:outerShdw blurRad="38100" dist="38100" dir="2700000" algn="tl">
                  <a:srgbClr val="000000"/>
                </a:outerShdw>
              </a:effectLst>
              <a:latin typeface="SimHei" pitchFamily="49" charset="-122"/>
              <a:ea typeface="SimHei" pitchFamily="49" charset="-122"/>
            </a:endParaRPr>
          </a:p>
        </p:txBody>
      </p:sp>
      <p:pic>
        <p:nvPicPr>
          <p:cNvPr id="352266" name="Picture 8" descr="PAM2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2267" name="Picture 9" descr="PAM2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3397547"/>
      </p:ext>
    </p:extLst>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eaLnBrk="1" hangingPunct="1">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endParaRPr>
          </a:p>
          <a:p>
            <a:pPr defTabSz="913545" eaLnBrk="1" hangingPunct="1">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马太</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26:36-56</a:t>
            </a:r>
          </a:p>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马可</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14:32-52</a:t>
            </a:r>
          </a:p>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路加</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22:39-53</a:t>
            </a:r>
          </a:p>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约翰</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eaLnBrk="1" hangingPunct="1">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endParaRPr>
          </a:p>
        </p:txBody>
      </p:sp>
      <p:grpSp>
        <p:nvGrpSpPr>
          <p:cNvPr id="8" name="Group 7"/>
          <p:cNvGrpSpPr/>
          <p:nvPr/>
        </p:nvGrpSpPr>
        <p:grpSpPr>
          <a:xfrm>
            <a:off x="179512"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71353662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2233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2480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310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70554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6282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231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333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5530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a:ex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491880" y="908720"/>
            <a:ext cx="3657600" cy="1779587"/>
          </a:xfrm>
          <a:effectLst>
            <a:outerShdw blurRad="63500" dist="38099" dir="2700000" algn="ctr" rotWithShape="0">
              <a:schemeClr val="bg2">
                <a:alpha val="74998"/>
              </a:schemeClr>
            </a:outerShdw>
          </a:effectLst>
        </p:spPr>
        <p:txBody>
          <a:bodyPr/>
          <a:lstStyle/>
          <a:p>
            <a:pPr eaLnBrk="1" hangingPunct="1">
              <a:defRPr/>
            </a:pPr>
            <a:r>
              <a:rPr lang="zh-CN" altLang="en-US" sz="8800" dirty="0">
                <a:cs typeface="+mj-cs"/>
              </a:rPr>
              <a:t>主餐</a:t>
            </a:r>
            <a:endParaRPr lang="en-US" sz="8800" dirty="0">
              <a:cs typeface="+mj-cs"/>
            </a:endParaRP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013329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450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51449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483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9791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2605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4273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16942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284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8022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7781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256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256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2256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dirty="0">
                <a:solidFill>
                  <a:srgbClr val="FFFFFF"/>
                </a:solidFill>
                <a:ea typeface="MS PGothic" charset="0"/>
                <a:cs typeface="Arial" charset="0"/>
              </a:rPr>
              <a:t>5:23-24</a:t>
            </a:r>
            <a:endParaRPr lang="en-US" altLang="zh-CN" sz="4400" dirty="0">
              <a:solidFill>
                <a:srgbClr val="000000"/>
              </a:solidFill>
              <a:ea typeface="MS PGothic" charset="0"/>
              <a:cs typeface="Arial" charset="0"/>
            </a:endParaRPr>
          </a:p>
        </p:txBody>
      </p:sp>
      <p:sp>
        <p:nvSpPr>
          <p:cNvPr id="32256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你是</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2256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问题</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22568"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被冒犯者</a:t>
            </a:r>
            <a:endParaRPr lang="zh-CN" altLang="en-US" sz="4400">
              <a:solidFill>
                <a:srgbClr val="000000"/>
              </a:solidFill>
              <a:latin typeface="SimHei" charset="0"/>
              <a:ea typeface="MS PGothic" charset="0"/>
              <a:cs typeface="SimHei" charset="0"/>
            </a:endParaRPr>
          </a:p>
        </p:txBody>
      </p:sp>
      <p:sp>
        <p:nvSpPr>
          <p:cNvPr id="32257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一般情况</a:t>
            </a:r>
            <a:endParaRPr lang="zh-CN" altLang="en-US" sz="4400">
              <a:solidFill>
                <a:srgbClr val="000000"/>
              </a:solidFill>
              <a:latin typeface="SimHei" charset="0"/>
              <a:ea typeface="MS PGothic"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22573"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2257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3751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685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0884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84261718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642772987"/>
      </p:ext>
    </p:extLst>
  </p:cSld>
  <p:clrMapOvr>
    <a:masterClrMapping/>
  </p:clrMapOvr>
  <p:transition spd="med"/>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409368"/>
            <a:ext cx="8406094" cy="1107864"/>
          </a:xfrm>
          <a:prstGeom prst="rect">
            <a:avLst/>
          </a:prstGeom>
          <a:noFill/>
        </p:spPr>
        <p:txBody>
          <a:bodyPr lIns="91308" tIns="45655" rIns="91308" bIns="45655">
            <a:spAutoFit/>
          </a:bodyPr>
          <a:lstStyle/>
          <a:p>
            <a:pPr defTabSz="91354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623412"/>
            <a:ext cx="5284787" cy="2170267"/>
          </a:xfrm>
          <a:prstGeom prst="rect">
            <a:avLst/>
          </a:prstGeom>
          <a:noFill/>
        </p:spPr>
        <p:txBody>
          <a:bodyPr lIns="91308" tIns="45655" rIns="91308" bIns="45655">
            <a:spAutoFit/>
          </a:bodyPr>
          <a:lstStyle/>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26:57-67</a:t>
            </a:r>
          </a:p>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14:53-65</a:t>
            </a:r>
          </a:p>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22:66-71</a:t>
            </a:r>
          </a:p>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9" name="TextBox 8"/>
          <p:cNvSpPr txBox="1"/>
          <p:nvPr/>
        </p:nvSpPr>
        <p:spPr>
          <a:xfrm>
            <a:off x="318159" y="4054355"/>
            <a:ext cx="1909030" cy="418786"/>
          </a:xfrm>
          <a:prstGeom prst="rect">
            <a:avLst/>
          </a:prstGeom>
          <a:noFill/>
        </p:spPr>
        <p:txBody>
          <a:bodyPr wrap="none" lIns="64221" tIns="32108" rIns="64221" bIns="32108">
            <a:spAutoFit/>
          </a:bodyPr>
          <a:lstStyle/>
          <a:p>
            <a:pPr defTabSz="321295">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251520" y="4462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03060804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2740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8030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614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265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8378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09"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7"/>
              </a:srgbClr>
            </a:outerShdw>
          </a:effectLst>
        </p:spPr>
        <p:txBody>
          <a:bodyPr/>
          <a:lstStyle/>
          <a:p>
            <a:pPr eaLnBrk="1" hangingPunct="1"/>
            <a:r>
              <a:rPr lang="zh-CN" altLang="en-US" sz="4000" b="1" i="1">
                <a:solidFill>
                  <a:schemeClr val="bg1"/>
                </a:solidFill>
                <a:latin typeface="SimHei" charset="0"/>
                <a:ea typeface="MS PGothic" charset="0"/>
                <a:cs typeface="SimHei" charset="0"/>
              </a:rPr>
              <a:t>如何</a:t>
            </a:r>
            <a:r>
              <a:rPr lang="zh-CN" altLang="en-US" sz="4000" b="1">
                <a:solidFill>
                  <a:schemeClr val="bg1"/>
                </a:solidFill>
                <a:latin typeface="SimHei" charset="0"/>
                <a:ea typeface="MS PGothic" charset="0"/>
                <a:cs typeface="SimHei" charset="0"/>
              </a:rPr>
              <a:t>正确地</a:t>
            </a:r>
            <a:r>
              <a:rPr lang="zh-CN" altLang="en-US" sz="4000" b="1">
                <a:solidFill>
                  <a:srgbClr val="FFFF00"/>
                </a:solidFill>
                <a:latin typeface="SimHei" charset="0"/>
                <a:ea typeface="MS PGothic" charset="0"/>
                <a:cs typeface="SimHei" charset="0"/>
              </a:rPr>
              <a:t>挽回</a:t>
            </a:r>
            <a:r>
              <a:rPr lang="zh-CN" altLang="en-US" sz="4000" b="1">
                <a:solidFill>
                  <a:schemeClr val="bg1"/>
                </a:solidFill>
                <a:latin typeface="SimHei" charset="0"/>
                <a:ea typeface="MS PGothic" charset="0"/>
                <a:cs typeface="SimHei" charset="0"/>
              </a:rPr>
              <a:t>犯罪的基督徒</a:t>
            </a:r>
            <a:r>
              <a:rPr lang="en-US" altLang="zh-CN" sz="4000" b="1">
                <a:solidFill>
                  <a:schemeClr val="bg1"/>
                </a:solidFill>
                <a:latin typeface="SimHei" charset="0"/>
                <a:ea typeface="MS PGothic" charset="0"/>
                <a:cs typeface="SimHei" charset="0"/>
              </a:rPr>
              <a:t>?</a:t>
            </a:r>
            <a:endParaRPr lang="en-US" sz="3600">
              <a:solidFill>
                <a:schemeClr val="tx1"/>
              </a:solidFill>
              <a:latin typeface="SimHei" charset="0"/>
              <a:ea typeface="MS PGothic" charset="0"/>
              <a:cs typeface="SimHei"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zh-CN" altLang="en-US">
              <a:solidFill>
                <a:srgbClr val="000000"/>
              </a:solidFill>
              <a:cs typeface="Arial" charset="0"/>
            </a:endParaRPr>
          </a:p>
        </p:txBody>
      </p:sp>
      <p:sp>
        <p:nvSpPr>
          <p:cNvPr id="165895" name="Rectangle 2"/>
          <p:cNvSpPr txBox="1">
            <a:spLocks noChangeArrowheads="1"/>
          </p:cNvSpPr>
          <p:nvPr/>
        </p:nvSpPr>
        <p:spPr bwMode="auto">
          <a:xfrm>
            <a:off x="10850" y="-27384"/>
            <a:ext cx="9144000" cy="692150"/>
          </a:xfrm>
          <a:prstGeom prst="rect">
            <a:avLst/>
          </a:prstGeom>
          <a:solidFill>
            <a:srgbClr val="000514"/>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600" b="1" i="1" dirty="0">
                <a:solidFill>
                  <a:srgbClr val="FFFFFF"/>
                </a:solidFill>
                <a:latin typeface="黑体"/>
                <a:ea typeface="黑体"/>
                <a:cs typeface="黑体"/>
              </a:rPr>
              <a:t>我们今天第一个问题</a:t>
            </a:r>
            <a:r>
              <a:rPr lang="en-US" altLang="ja-JP" sz="3600" b="1" i="1" dirty="0">
                <a:solidFill>
                  <a:srgbClr val="FFFFFF"/>
                </a:solidFill>
                <a:latin typeface="黑体"/>
                <a:ea typeface="黑体"/>
                <a:cs typeface="黑体"/>
              </a:rPr>
              <a:t> </a:t>
            </a:r>
            <a:r>
              <a:rPr lang="en-US" altLang="ja-JP" sz="3600" b="1" i="1" dirty="0">
                <a:solidFill>
                  <a:srgbClr val="FFFFFF"/>
                </a:solidFill>
                <a:latin typeface="SimHei" charset="0"/>
                <a:cs typeface="Arial" charset="0"/>
              </a:rPr>
              <a:t>(15-17</a:t>
            </a:r>
            <a:r>
              <a:rPr lang="en-US" sz="3600" b="1" i="1" dirty="0">
                <a:solidFill>
                  <a:srgbClr val="FFFFFF"/>
                </a:solidFill>
                <a:latin typeface="SimHei" charset="0"/>
                <a:cs typeface="Arial" charset="0"/>
              </a:rPr>
              <a:t>节</a:t>
            </a:r>
            <a:r>
              <a:rPr lang="en-US" altLang="ja-JP" sz="3600" b="1" i="1" dirty="0">
                <a:solidFill>
                  <a:srgbClr val="FFFFFF"/>
                </a:solidFill>
                <a:latin typeface="SimHei" charset="0"/>
                <a:cs typeface="Arial" charset="0"/>
              </a:rPr>
              <a:t>)</a:t>
            </a:r>
            <a:endParaRPr lang="en-US" altLang="zh-CN" sz="3200" dirty="0">
              <a:solidFill>
                <a:srgbClr val="000000"/>
              </a:solidFill>
              <a:latin typeface="SimHei" charset="0"/>
              <a:cs typeface="Arial" charset="0"/>
            </a:endParaRPr>
          </a:p>
        </p:txBody>
      </p:sp>
    </p:spTree>
    <p:extLst>
      <p:ext uri="{BB962C8B-B14F-4D97-AF65-F5344CB8AC3E}">
        <p14:creationId xmlns:p14="http://schemas.microsoft.com/office/powerpoint/2010/main" val="222408633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2138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57518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0421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87550704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911550311"/>
      </p:ext>
    </p:extLst>
  </p:cSld>
  <p:clrMapOvr>
    <a:masterClrMapping/>
  </p:clrMapOvr>
  <p:transition spd="med"/>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33756229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eaLnBrk="1" hangingPunct="1">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27:27-37</a:t>
            </a:r>
          </a:p>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15:16-25</a:t>
            </a:r>
          </a:p>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23:26-34</a:t>
            </a:r>
          </a:p>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19:16-27</a:t>
            </a:r>
          </a:p>
        </p:txBody>
      </p:sp>
      <p:sp>
        <p:nvSpPr>
          <p:cNvPr id="9" name="TextBox 8"/>
          <p:cNvSpPr txBox="1"/>
          <p:nvPr/>
        </p:nvSpPr>
        <p:spPr>
          <a:xfrm>
            <a:off x="318159" y="4579443"/>
            <a:ext cx="1909003" cy="418772"/>
          </a:xfrm>
          <a:prstGeom prst="rect">
            <a:avLst/>
          </a:prstGeom>
          <a:noFill/>
        </p:spPr>
        <p:txBody>
          <a:bodyPr wrap="none" lIns="64208" tIns="32101" rIns="64208" bIns="32101">
            <a:spAutoFit/>
          </a:bodyPr>
          <a:lstStyle/>
          <a:p>
            <a:pPr defTabSz="321231" eaLnBrk="1" hangingPunct="1">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10" name="Group 9"/>
          <p:cNvGrpSpPr/>
          <p:nvPr/>
        </p:nvGrpSpPr>
        <p:grpSpPr>
          <a:xfrm>
            <a:off x="251520"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26406084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23396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3005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48193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zh-CN" altLang="en-US" sz="5400" dirty="0">
                <a:solidFill>
                  <a:schemeClr val="tx1"/>
                </a:solidFill>
                <a:latin typeface="Arial"/>
                <a:cs typeface="Arial"/>
              </a:rPr>
              <a:t>其他关系</a:t>
            </a:r>
            <a:endParaRPr lang="en-US" sz="5400" dirty="0">
              <a:solidFill>
                <a:schemeClr val="tx1"/>
              </a:solidFill>
              <a:latin typeface="Arial"/>
              <a:cs typeface="Arial"/>
            </a:endParaRPr>
          </a:p>
        </p:txBody>
      </p:sp>
    </p:spTree>
    <p:extLst>
      <p:ext uri="{BB962C8B-B14F-4D97-AF65-F5344CB8AC3E}">
        <p14:creationId xmlns:p14="http://schemas.microsoft.com/office/powerpoint/2010/main" val="2677204399"/>
      </p:ext>
    </p:extLst>
  </p:cSld>
  <p:clrMapOvr>
    <a:masterClrMapping/>
  </p:clrMapOvr>
  <p:transition>
    <p:random/>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4774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6722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04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3564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506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006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0021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7761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5054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449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68290"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4222708634"/>
      </p:ext>
    </p:extLst>
  </p:cSld>
  <p:clrMapOvr>
    <a:masterClrMapping/>
  </p:clrMapOvr>
  <p:transition>
    <p:random/>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63263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162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7944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421426448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347268091"/>
      </p:ext>
    </p:extLst>
  </p:cSld>
  <p:clrMapOvr>
    <a:masterClrMapping/>
  </p:clrMapOvr>
  <p:transition spd="med"/>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a:defRPr/>
            </a:pPr>
            <a:r>
              <a:rPr lang="zh-CN" altLang="en-US" sz="3100" b="1" dirty="0">
                <a:solidFill>
                  <a:srgbClr val="000000"/>
                </a:solidFill>
                <a:latin typeface="Arial" pitchFamily="34" charset="0"/>
                <a:ea typeface="MS PGothic" pitchFamily="34" charset="-128"/>
              </a:rPr>
              <a:t>马太</a:t>
            </a:r>
            <a:r>
              <a:rPr lang="en-US" sz="3100" b="1" dirty="0">
                <a:solidFill>
                  <a:srgbClr val="000000"/>
                </a:solidFill>
                <a:latin typeface="Arial" pitchFamily="34" charset="0"/>
                <a:ea typeface="MS PGothic" pitchFamily="34" charset="-128"/>
              </a:rPr>
              <a:t> 27:38-66</a:t>
            </a:r>
          </a:p>
          <a:p>
            <a:pPr defTabSz="913365">
              <a:defRPr/>
            </a:pPr>
            <a:r>
              <a:rPr lang="zh-CN" altLang="en-US" sz="3100" b="1" dirty="0">
                <a:solidFill>
                  <a:srgbClr val="000000"/>
                </a:solidFill>
                <a:latin typeface="Arial" pitchFamily="34" charset="0"/>
                <a:ea typeface="MS PGothic" pitchFamily="34" charset="-128"/>
              </a:rPr>
              <a:t>马可</a:t>
            </a:r>
            <a:r>
              <a:rPr lang="en-US" sz="3100" b="1" dirty="0">
                <a:solidFill>
                  <a:srgbClr val="000000"/>
                </a:solidFill>
                <a:latin typeface="Arial" pitchFamily="34" charset="0"/>
                <a:ea typeface="MS PGothic" pitchFamily="34" charset="-128"/>
              </a:rPr>
              <a:t> 15:25-47</a:t>
            </a:r>
          </a:p>
          <a:p>
            <a:pPr defTabSz="913365">
              <a:defRPr/>
            </a:pPr>
            <a:r>
              <a:rPr lang="zh-CN" altLang="en-US" sz="3100" b="1" dirty="0">
                <a:solidFill>
                  <a:srgbClr val="000000"/>
                </a:solidFill>
                <a:latin typeface="Arial" pitchFamily="34" charset="0"/>
                <a:ea typeface="MS PGothic" pitchFamily="34" charset="-128"/>
              </a:rPr>
              <a:t>路加</a:t>
            </a:r>
            <a:r>
              <a:rPr lang="en-US" sz="3100" b="1" dirty="0">
                <a:solidFill>
                  <a:srgbClr val="000000"/>
                </a:solidFill>
                <a:latin typeface="Arial" pitchFamily="34" charset="0"/>
                <a:ea typeface="MS PGothic" pitchFamily="34" charset="-128"/>
              </a:rPr>
              <a:t> 23:35-56</a:t>
            </a:r>
          </a:p>
          <a:p>
            <a:pPr defTabSz="913365">
              <a:defRPr/>
            </a:pPr>
            <a:r>
              <a:rPr lang="zh-CN" altLang="en-US" sz="3100" b="1" dirty="0">
                <a:solidFill>
                  <a:srgbClr val="000000"/>
                </a:solidFill>
                <a:latin typeface="Arial" pitchFamily="34" charset="0"/>
                <a:ea typeface="MS PGothic" pitchFamily="34" charset="-128"/>
              </a:rPr>
              <a:t>约翰</a:t>
            </a:r>
            <a:r>
              <a:rPr lang="en-US" sz="3100" b="1" dirty="0">
                <a:solidFill>
                  <a:srgbClr val="000000"/>
                </a:solidFill>
                <a:latin typeface="Arial" pitchFamily="34" charset="0"/>
                <a:ea typeface="MS PGothic" pitchFamily="34" charset="-128"/>
              </a:rPr>
              <a:t> 19:28-42</a:t>
            </a:r>
          </a:p>
        </p:txBody>
      </p:sp>
      <p:sp>
        <p:nvSpPr>
          <p:cNvPr id="9" name="TextBox 8"/>
          <p:cNvSpPr txBox="1"/>
          <p:nvPr/>
        </p:nvSpPr>
        <p:spPr>
          <a:xfrm>
            <a:off x="151823" y="4749134"/>
            <a:ext cx="1909003" cy="418772"/>
          </a:xfrm>
          <a:prstGeom prst="rect">
            <a:avLst/>
          </a:prstGeom>
          <a:noFill/>
        </p:spPr>
        <p:txBody>
          <a:bodyPr wrap="none" lIns="64208" tIns="32101" rIns="64208" bIns="32101">
            <a:spAutoFit/>
          </a:bodyPr>
          <a:lstStyle/>
          <a:p>
            <a:pPr defTabSz="321231">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8" name="Group 7"/>
          <p:cNvGrpSpPr/>
          <p:nvPr/>
        </p:nvGrpSpPr>
        <p:grpSpPr>
          <a:xfrm>
            <a:off x="179512" y="332656"/>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10071514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6139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507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6179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4768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WordArt 4"/>
          <p:cNvSpPr>
            <a:spLocks noChangeArrowheads="1" noChangeShapeType="1" noTextEdit="1"/>
          </p:cNvSpPr>
          <p:nvPr/>
        </p:nvSpPr>
        <p:spPr bwMode="auto">
          <a:xfrm>
            <a:off x="3276600" y="1196975"/>
            <a:ext cx="5867400" cy="2514600"/>
          </a:xfrm>
          <a:prstGeom prst="rect">
            <a:avLst/>
          </a:prstGeom>
        </p:spPr>
        <p:txBody>
          <a:bodyPr wrap="none" fromWordArt="1">
            <a:prstTxWarp prst="textDoubleWave1">
              <a:avLst>
                <a:gd name="adj1" fmla="val 6500"/>
                <a:gd name="adj2" fmla="val 0"/>
              </a:avLst>
            </a:prstTxWarp>
          </a:bodyPr>
          <a:lstStyle/>
          <a:p>
            <a:pPr algn="ctr"/>
            <a:r>
              <a:rPr lang="zh-TW" altLang="en-US" sz="3600" b="1" kern="10">
                <a:ln w="31550">
                  <a:solidFill>
                    <a:srgbClr val="000000"/>
                  </a:solidFill>
                  <a:round/>
                  <a:headEnd/>
                  <a:tailEnd/>
                </a:ln>
                <a:solidFill>
                  <a:srgbClr val="EDEDEF"/>
                </a:solidFill>
                <a:effectLst>
                  <a:outerShdw blurRad="63500" dist="40000" dir="5400000" algn="tl" rotWithShape="0">
                    <a:srgbClr val="000000">
                      <a:alpha val="32999"/>
                    </a:srgbClr>
                  </a:outerShdw>
                </a:effectLst>
                <a:latin typeface="ＭＳ Ｐゴシック"/>
                <a:ea typeface="ＭＳ Ｐゴシック"/>
                <a:cs typeface="ＭＳ Ｐゴシック"/>
              </a:rPr>
              <a:t>的价值</a:t>
            </a:r>
            <a:endParaRPr lang="en-US" sz="3600" b="1" kern="10">
              <a:ln w="31550">
                <a:solidFill>
                  <a:srgbClr val="000000"/>
                </a:solidFill>
                <a:round/>
                <a:headEnd/>
                <a:tailEnd/>
              </a:ln>
              <a:solidFill>
                <a:srgbClr val="EDEDEF"/>
              </a:solidFill>
              <a:effectLst>
                <a:outerShdw blurRad="63500" dist="40000" dir="5400000" algn="tl" rotWithShape="0">
                  <a:srgbClr val="000000">
                    <a:alpha val="32999"/>
                  </a:srgbClr>
                </a:outerShdw>
              </a:effectLst>
              <a:latin typeface="ＭＳ Ｐゴシック"/>
              <a:ea typeface="ＭＳ Ｐゴシック"/>
              <a:cs typeface="ＭＳ Ｐゴシック"/>
            </a:endParaRPr>
          </a:p>
        </p:txBody>
      </p:sp>
      <p:sp>
        <p:nvSpPr>
          <p:cNvPr id="3" name="Rectangle 2"/>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rPr>
              <a:t>1</a:t>
            </a:r>
          </a:p>
        </p:txBody>
      </p:sp>
      <p:sp>
        <p:nvSpPr>
          <p:cNvPr id="311299" name="Rectangle 3"/>
          <p:cNvSpPr>
            <a:spLocks noGrp="1" noChangeArrowheads="1"/>
          </p:cNvSpPr>
          <p:nvPr>
            <p:ph type="title" idx="4294967295"/>
          </p:nvPr>
        </p:nvSpPr>
        <p:spPr>
          <a:xfrm>
            <a:off x="685800" y="-26988"/>
            <a:ext cx="7772400" cy="1143001"/>
          </a:xfrm>
        </p:spPr>
        <p:txBody>
          <a:bodyPr/>
          <a:lstStyle/>
          <a:p>
            <a:r>
              <a:rPr lang="zh-CN" altLang="en-US" sz="4800" b="1" dirty="0">
                <a:latin typeface="黑体"/>
                <a:ea typeface="黑体"/>
                <a:cs typeface="黑体"/>
              </a:rPr>
              <a:t>马太福音第</a:t>
            </a:r>
            <a:r>
              <a:rPr lang="en-US" altLang="zh-CN" sz="4800" b="1" dirty="0">
                <a:latin typeface="黑体"/>
                <a:ea typeface="黑体"/>
                <a:cs typeface="黑体"/>
              </a:rPr>
              <a:t>18</a:t>
            </a:r>
            <a:r>
              <a:rPr lang="zh-CN" altLang="en-US" sz="4800" b="1" dirty="0">
                <a:latin typeface="SimHei" charset="0"/>
                <a:ea typeface="MS PGothic" charset="0"/>
                <a:cs typeface="SimHei" charset="0"/>
              </a:rPr>
              <a:t>节</a:t>
            </a:r>
          </a:p>
        </p:txBody>
      </p:sp>
      <p:sp>
        <p:nvSpPr>
          <p:cNvPr id="311300" name="WordArt 5"/>
          <p:cNvSpPr>
            <a:spLocks noChangeArrowheads="1" noChangeShapeType="1" noTextEdit="1"/>
          </p:cNvSpPr>
          <p:nvPr/>
        </p:nvSpPr>
        <p:spPr bwMode="auto">
          <a:xfrm>
            <a:off x="179388" y="1773238"/>
            <a:ext cx="2700337" cy="8636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rPr>
              <a:t>一</a:t>
            </a:r>
          </a:p>
        </p:txBody>
      </p:sp>
      <p:sp>
        <p:nvSpPr>
          <p:cNvPr id="2" name="TextBox 1"/>
          <p:cNvSpPr txBox="1">
            <a:spLocks noChangeArrowheads="1"/>
          </p:cNvSpPr>
          <p:nvPr/>
        </p:nvSpPr>
        <p:spPr bwMode="auto">
          <a:xfrm>
            <a:off x="10795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小孩</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 (1-9)</a:t>
            </a:r>
            <a:endParaRPr lang="en-US" altLang="zh-CN" sz="4000" b="1">
              <a:solidFill>
                <a:srgbClr val="FFFFFF"/>
              </a:solidFill>
              <a:latin typeface="Arial" charset="0"/>
              <a:cs typeface="SimHei" charset="0"/>
            </a:endParaRPr>
          </a:p>
        </p:txBody>
      </p:sp>
      <p:sp>
        <p:nvSpPr>
          <p:cNvPr id="6" name="TextBox 5"/>
          <p:cNvSpPr txBox="1">
            <a:spLocks noChangeArrowheads="1"/>
          </p:cNvSpPr>
          <p:nvPr/>
        </p:nvSpPr>
        <p:spPr bwMode="auto">
          <a:xfrm>
            <a:off x="233997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羊</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(10-14)</a:t>
            </a:r>
            <a:endParaRPr lang="en-US" altLang="zh-CN" sz="4000" b="1">
              <a:solidFill>
                <a:srgbClr val="FFFFFF"/>
              </a:solidFill>
              <a:latin typeface="Arial" charset="0"/>
              <a:cs typeface="SimHei" charset="0"/>
            </a:endParaRPr>
          </a:p>
        </p:txBody>
      </p:sp>
      <p:sp>
        <p:nvSpPr>
          <p:cNvPr id="7" name="TextBox 6"/>
          <p:cNvSpPr txBox="1">
            <a:spLocks noChangeArrowheads="1"/>
          </p:cNvSpPr>
          <p:nvPr/>
        </p:nvSpPr>
        <p:spPr bwMode="auto">
          <a:xfrm>
            <a:off x="457200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罪人</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(15-20)</a:t>
            </a:r>
            <a:endParaRPr lang="en-US" altLang="zh-CN" sz="4000" b="1">
              <a:solidFill>
                <a:srgbClr val="FFFFFF"/>
              </a:solidFill>
              <a:latin typeface="Arial" charset="0"/>
              <a:cs typeface="SimHei" charset="0"/>
            </a:endParaRPr>
          </a:p>
        </p:txBody>
      </p:sp>
      <p:sp>
        <p:nvSpPr>
          <p:cNvPr id="8" name="TextBox 7"/>
          <p:cNvSpPr txBox="1">
            <a:spLocks noChangeArrowheads="1"/>
          </p:cNvSpPr>
          <p:nvPr/>
        </p:nvSpPr>
        <p:spPr bwMode="auto">
          <a:xfrm>
            <a:off x="680402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dirty="0">
                <a:solidFill>
                  <a:srgbClr val="FFFFFF"/>
                </a:solidFill>
                <a:latin typeface="SimHei" charset="0"/>
                <a:cs typeface="SimHei" charset="0"/>
              </a:rPr>
              <a:t>一个</a:t>
            </a:r>
            <a:r>
              <a:rPr lang="en-US" altLang="ja-JP" sz="4000" b="1" dirty="0">
                <a:solidFill>
                  <a:srgbClr val="FFFFFF"/>
                </a:solidFill>
                <a:latin typeface="SimHei" charset="0"/>
                <a:cs typeface="SimHei" charset="0"/>
              </a:rPr>
              <a:t> </a:t>
            </a:r>
            <a:br>
              <a:rPr lang="en-US" altLang="ja-JP" sz="4000" b="1" dirty="0">
                <a:solidFill>
                  <a:srgbClr val="FFFFFF"/>
                </a:solidFill>
                <a:latin typeface="SimHei" charset="0"/>
                <a:cs typeface="SimHei" charset="0"/>
              </a:rPr>
            </a:br>
            <a:r>
              <a:rPr lang="zh-CN" altLang="en-US" sz="4000" b="1" dirty="0">
                <a:solidFill>
                  <a:srgbClr val="FFFFFF"/>
                </a:solidFill>
                <a:latin typeface="黑体"/>
                <a:ea typeface="黑体"/>
                <a:cs typeface="黑体"/>
              </a:rPr>
              <a:t>欠债者</a:t>
            </a:r>
            <a:br>
              <a:rPr lang="en-US" altLang="zh-CN" sz="4000" b="1" dirty="0">
                <a:solidFill>
                  <a:srgbClr val="FFFFFF"/>
                </a:solidFill>
                <a:latin typeface="黑体"/>
                <a:ea typeface="黑体"/>
                <a:cs typeface="黑体"/>
              </a:rPr>
            </a:br>
            <a:r>
              <a:rPr lang="en-US" altLang="ja-JP" sz="4000" b="1" dirty="0">
                <a:solidFill>
                  <a:srgbClr val="FFFFFF"/>
                </a:solidFill>
                <a:latin typeface="Arial" charset="0"/>
                <a:cs typeface="SimHei" charset="0"/>
              </a:rPr>
              <a:t>(21-35)</a:t>
            </a:r>
            <a:endParaRPr lang="en-US" altLang="zh-CN" sz="4000" b="1" dirty="0">
              <a:solidFill>
                <a:srgbClr val="FFFFFF"/>
              </a:solidFill>
              <a:latin typeface="Arial" charset="0"/>
              <a:cs typeface="SimHei" charset="0"/>
            </a:endParaRPr>
          </a:p>
        </p:txBody>
      </p:sp>
    </p:spTree>
    <p:extLst>
      <p:ext uri="{BB962C8B-B14F-4D97-AF65-F5344CB8AC3E}">
        <p14:creationId xmlns:p14="http://schemas.microsoft.com/office/powerpoint/2010/main" val="556475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320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084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5790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0598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6816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1499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632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70077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9591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2530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endParaRPr lang="zh-CN" altLang="en-US">
              <a:solidFill>
                <a:srgbClr val="BBE0E3"/>
              </a:solidFill>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r>
              <a:rPr kumimoji="0" lang="zh-CN" altLang="en-US" sz="3600">
                <a:latin typeface="黑体" charset="0"/>
                <a:ea typeface="黑体" charset="0"/>
                <a:cs typeface="黑体" charset="0"/>
              </a:rPr>
              <a:t>马太福音</a:t>
            </a:r>
            <a:r>
              <a:rPr kumimoji="0" lang="en-US" altLang="ja-JP" sz="3600">
                <a:latin typeface="黑体" charset="0"/>
                <a:ea typeface="黑体" charset="0"/>
                <a:cs typeface="黑体" charset="0"/>
              </a:rPr>
              <a:t>18:15-20</a:t>
            </a:r>
            <a:endParaRPr kumimoji="0" lang="en-US" altLang="zh-CN">
              <a:latin typeface="黑体" charset="0"/>
              <a:ea typeface="黑体" charset="0"/>
              <a:cs typeface="黑体" charset="0"/>
            </a:endParaRPr>
          </a:p>
        </p:txBody>
      </p:sp>
      <p:sp>
        <p:nvSpPr>
          <p:cNvPr id="1068074" name="AutoShape 1066"/>
          <p:cNvSpPr>
            <a:spLocks noChangeArrowheads="1"/>
          </p:cNvSpPr>
          <p:nvPr/>
        </p:nvSpPr>
        <p:spPr bwMode="auto">
          <a:xfrm>
            <a:off x="0" y="838200"/>
            <a:ext cx="6400800" cy="2735263"/>
          </a:xfrm>
          <a:prstGeom prst="rightArrowCallout">
            <a:avLst>
              <a:gd name="adj1" fmla="val 25000"/>
              <a:gd name="adj2" fmla="val 25000"/>
              <a:gd name="adj3" fmla="val 30432"/>
              <a:gd name="adj4" fmla="val 66667"/>
            </a:avLst>
          </a:prstGeom>
          <a:solidFill>
            <a:srgbClr val="000000"/>
          </a:solidFill>
          <a:ln w="9525">
            <a:solidFill>
              <a:schemeClr val="tx1"/>
            </a:solidFill>
            <a:miter lim="800000"/>
            <a:headEnd/>
            <a:tailEnd/>
          </a:ln>
        </p:spPr>
        <p:txBody>
          <a:bodyPr wrap="none" anchor="ctr"/>
          <a:lstStyle/>
          <a:p>
            <a:endParaRPr lang="zh-CN" altLang="en-US">
              <a:solidFill>
                <a:srgbClr val="BBE0E3"/>
              </a:solidFill>
            </a:endParaRPr>
          </a:p>
        </p:txBody>
      </p:sp>
      <p:sp>
        <p:nvSpPr>
          <p:cNvPr id="1068071" name="Rectangle 1063"/>
          <p:cNvSpPr>
            <a:spLocks noChangeArrowheads="1"/>
          </p:cNvSpPr>
          <p:nvPr/>
        </p:nvSpPr>
        <p:spPr bwMode="auto">
          <a:xfrm>
            <a:off x="0" y="838200"/>
            <a:ext cx="9144000" cy="6019800"/>
          </a:xfrm>
          <a:prstGeom prst="rect">
            <a:avLst/>
          </a:prstGeom>
          <a:noFill/>
          <a:ln>
            <a:noFill/>
          </a:ln>
          <a:effectLst>
            <a:outerShdw blurRad="63500" dist="155023" dir="12899521" algn="ctr" rotWithShape="0">
              <a:srgbClr val="07070B">
                <a:alpha val="74998"/>
              </a:srgbClr>
            </a:outerShdw>
          </a:effectLst>
          <a:extLst/>
        </p:spPr>
        <p:txBody>
          <a:bodyPr anchor="ctr"/>
          <a:lstStyle/>
          <a:p>
            <a:pPr eaLnBrk="1" hangingPunct="1"/>
            <a:r>
              <a:rPr lang="zh-CN" altLang="en-US" sz="3000">
                <a:solidFill>
                  <a:srgbClr val="FFFFFF"/>
                </a:solidFill>
                <a:latin typeface="黑体" charset="0"/>
                <a:ea typeface="黑体" charset="0"/>
                <a:cs typeface="黑体" charset="0"/>
              </a:rPr>
              <a:t>所以你在祭坛上献礼物的时候，若想起弟兄向你怀怨，就把礼物留在坛前，</a:t>
            </a:r>
            <a:r>
              <a:rPr lang="zh-CN" altLang="en-US" sz="3000">
                <a:solidFill>
                  <a:srgbClr val="FFFF00"/>
                </a:solidFill>
                <a:latin typeface="黑体" charset="0"/>
                <a:ea typeface="黑体" charset="0"/>
                <a:cs typeface="黑体" charset="0"/>
              </a:rPr>
              <a:t>先去同弟兄和好，</a:t>
            </a:r>
            <a:r>
              <a:rPr lang="zh-CN" altLang="en-US" sz="3000">
                <a:solidFill>
                  <a:srgbClr val="FFFFFF"/>
                </a:solidFill>
                <a:latin typeface="黑体" charset="0"/>
                <a:ea typeface="黑体" charset="0"/>
                <a:cs typeface="黑体" charset="0"/>
              </a:rPr>
              <a:t>然后来献礼物。 倘若你的弟兄得罪你，你就去趁着只有他和你在一处的时候，指出他的错来。他若听你，你便得了你的弟兄。他若不听，你就</a:t>
            </a:r>
            <a:r>
              <a:rPr lang="zh-CN" altLang="en-US" sz="3000">
                <a:solidFill>
                  <a:srgbClr val="FFFF00"/>
                </a:solidFill>
                <a:latin typeface="黑体" charset="0"/>
                <a:ea typeface="黑体" charset="0"/>
                <a:cs typeface="黑体" charset="0"/>
              </a:rPr>
              <a:t>另外带一两个人</a:t>
            </a:r>
            <a:r>
              <a:rPr lang="zh-CN" altLang="en-US" sz="3000">
                <a:solidFill>
                  <a:srgbClr val="FFFFFF"/>
                </a:solidFill>
                <a:latin typeface="黑体" charset="0"/>
                <a:ea typeface="黑体" charset="0"/>
                <a:cs typeface="黑体" charset="0"/>
              </a:rPr>
              <a:t>同去，要凭两三个人的口作见证，句句都可定准。若是不听他们，就</a:t>
            </a:r>
            <a:r>
              <a:rPr lang="zh-CN" altLang="en-US" sz="3000">
                <a:solidFill>
                  <a:srgbClr val="FFFF00"/>
                </a:solidFill>
                <a:latin typeface="黑体" charset="0"/>
                <a:ea typeface="黑体" charset="0"/>
                <a:cs typeface="黑体" charset="0"/>
              </a:rPr>
              <a:t>告诉教会</a:t>
            </a:r>
            <a:r>
              <a:rPr lang="zh-CN" altLang="en-US" sz="3000">
                <a:solidFill>
                  <a:srgbClr val="FFFFFF"/>
                </a:solidFill>
                <a:latin typeface="黑体" charset="0"/>
                <a:ea typeface="黑体" charset="0"/>
                <a:cs typeface="黑体" charset="0"/>
              </a:rPr>
              <a:t>。若是不听教会，就看他像</a:t>
            </a:r>
            <a:r>
              <a:rPr lang="zh-CN" altLang="en-US" sz="3000">
                <a:solidFill>
                  <a:srgbClr val="FFFF00"/>
                </a:solidFill>
                <a:latin typeface="黑体" charset="0"/>
                <a:ea typeface="黑体" charset="0"/>
                <a:cs typeface="黑体" charset="0"/>
              </a:rPr>
              <a:t>外邦人和税吏</a:t>
            </a:r>
            <a:r>
              <a:rPr lang="zh-CN" altLang="en-US" sz="3000">
                <a:solidFill>
                  <a:srgbClr val="FFFFFF"/>
                </a:solidFill>
                <a:latin typeface="黑体" charset="0"/>
                <a:ea typeface="黑体" charset="0"/>
                <a:cs typeface="黑体" charset="0"/>
              </a:rPr>
              <a:t>一样。我实在告诉你们，凡你们在地上所捆绑的，在天上也要捆绑。凡你们在地上所释放的，在天上也要释放。我又告诉你们，若是你们中间有两个人在地上，同心合意地求什么事，我在天上的父，必为他们成全。因为无论在哪里，有两三个人奉我的名聚会，那里就有我在他们中间。</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endParaRPr lang="zh-CN" altLang="en-US">
              <a:solidFill>
                <a:srgbClr val="BBE0E3"/>
              </a:solidFill>
            </a:endParaRPr>
          </a:p>
        </p:txBody>
      </p:sp>
      <p:sp>
        <p:nvSpPr>
          <p:cNvPr id="1068072" name="Rectangle 1064"/>
          <p:cNvSpPr>
            <a:spLocks noChangeArrowheads="1"/>
          </p:cNvSpPr>
          <p:nvPr/>
        </p:nvSpPr>
        <p:spPr bwMode="auto">
          <a:xfrm>
            <a:off x="6096000" y="1371600"/>
            <a:ext cx="2819400" cy="2438400"/>
          </a:xfrm>
          <a:prstGeom prst="rect">
            <a:avLst/>
          </a:prstGeom>
          <a:noFill/>
          <a:ln>
            <a:noFill/>
          </a:ln>
          <a:effectLst/>
          <a:extLst/>
        </p:spPr>
        <p:txBody>
          <a:bodyPr anchor="ctr"/>
          <a:lstStyle/>
          <a:p>
            <a:pPr algn="ctr" eaLnBrk="1" hangingPunct="1">
              <a:defRPr/>
            </a:pPr>
            <a:r>
              <a:rPr lang="zh-CN" altLang="en-US" sz="3600" b="1" dirty="0">
                <a:solidFill>
                  <a:srgbClr val="FFFF00"/>
                </a:solidFill>
                <a:effectLst>
                  <a:glow rad="152400">
                    <a:srgbClr val="000000">
                      <a:alpha val="75000"/>
                    </a:srgbClr>
                  </a:glow>
                </a:effectLst>
                <a:latin typeface="SimHei" pitchFamily="49" charset="-122"/>
                <a:ea typeface="SimHei" pitchFamily="49" charset="-122"/>
                <a:cs typeface="ＭＳ Ｐゴシック"/>
              </a:rPr>
              <a:t>如何</a:t>
            </a:r>
            <a:r>
              <a:rPr lang="zh-CN" altLang="en-US" sz="3600" b="1" dirty="0">
                <a:solidFill>
                  <a:srgbClr val="FFFFFF"/>
                </a:solidFill>
                <a:effectLst>
                  <a:glow rad="152400">
                    <a:srgbClr val="000000">
                      <a:alpha val="75000"/>
                    </a:srgbClr>
                  </a:glow>
                </a:effectLst>
                <a:latin typeface="SimHei" pitchFamily="49" charset="-122"/>
                <a:ea typeface="SimHei" pitchFamily="49" charset="-122"/>
                <a:cs typeface="ＭＳ Ｐゴシック"/>
              </a:rPr>
              <a:t>挽回</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15-17</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endParaRPr lang="zh-CN" altLang="en-US">
              <a:solidFill>
                <a:srgbClr val="BBE0E3"/>
              </a:solidFill>
            </a:endParaRPr>
          </a:p>
        </p:txBody>
      </p:sp>
      <p:sp>
        <p:nvSpPr>
          <p:cNvPr id="1068078" name="Rectangle 1070"/>
          <p:cNvSpPr>
            <a:spLocks noChangeArrowheads="1"/>
          </p:cNvSpPr>
          <p:nvPr/>
        </p:nvSpPr>
        <p:spPr bwMode="auto">
          <a:xfrm>
            <a:off x="6019800" y="4191000"/>
            <a:ext cx="2819400" cy="2438400"/>
          </a:xfrm>
          <a:prstGeom prst="rect">
            <a:avLst/>
          </a:prstGeom>
          <a:noFill/>
          <a:ln>
            <a:noFill/>
          </a:ln>
          <a:effectLst/>
          <a:extLst/>
        </p:spPr>
        <p:txBody>
          <a:bodyPr anchor="ctr"/>
          <a:lstStyle/>
          <a:p>
            <a:pPr algn="ctr" eaLnBrk="1" hangingPunct="1">
              <a:defRPr/>
            </a:pPr>
            <a:r>
              <a:rPr lang="zh-CN" altLang="en-US" sz="3600" b="1" dirty="0">
                <a:solidFill>
                  <a:srgbClr val="FFFF00"/>
                </a:solidFill>
                <a:effectLst>
                  <a:glow rad="152400">
                    <a:srgbClr val="000000">
                      <a:alpha val="75000"/>
                    </a:srgbClr>
                  </a:glow>
                </a:effectLst>
                <a:latin typeface="SimHei" pitchFamily="49" charset="-122"/>
                <a:ea typeface="SimHei" pitchFamily="49" charset="-122"/>
                <a:cs typeface="ＭＳ Ｐゴシック"/>
              </a:rPr>
              <a:t>为何</a:t>
            </a:r>
            <a:r>
              <a:rPr lang="zh-CN" altLang="en-US" sz="3600" b="1" dirty="0">
                <a:solidFill>
                  <a:srgbClr val="FFFFFF"/>
                </a:solidFill>
                <a:effectLst>
                  <a:glow rad="152400">
                    <a:srgbClr val="000000">
                      <a:alpha val="75000"/>
                    </a:srgbClr>
                  </a:glow>
                </a:effectLst>
                <a:latin typeface="SimHei" pitchFamily="49" charset="-122"/>
                <a:ea typeface="SimHei" pitchFamily="49" charset="-122"/>
                <a:cs typeface="ＭＳ Ｐゴシック"/>
              </a:rPr>
              <a:t>挽回</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18-20</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Tree>
    <p:extLst>
      <p:ext uri="{BB962C8B-B14F-4D97-AF65-F5344CB8AC3E}">
        <p14:creationId xmlns:p14="http://schemas.microsoft.com/office/powerpoint/2010/main" val="1090846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255382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4570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3414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3528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94705456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667741677"/>
      </p:ext>
    </p:extLst>
  </p:cSld>
  <p:clrMapOvr>
    <a:masterClrMapping/>
  </p:clrMapOvr>
  <p:transition spd="med"/>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matt 27v51 temple veil to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6" name="Title 1"/>
          <p:cNvSpPr>
            <a:spLocks noGrp="1"/>
          </p:cNvSpPr>
          <p:nvPr>
            <p:ph type="title"/>
          </p:nvPr>
        </p:nvSpPr>
        <p:spPr>
          <a:xfrm>
            <a:off x="-36513" y="-26988"/>
            <a:ext cx="9180513" cy="647701"/>
          </a:xfrm>
        </p:spPr>
        <p:txBody>
          <a:bodyPr/>
          <a:lstStyle/>
          <a:p>
            <a:r>
              <a:rPr lang="zh-TW" altLang="en-US" sz="4000" dirty="0">
                <a:solidFill>
                  <a:schemeClr val="tx2">
                    <a:lumMod val="75000"/>
                  </a:schemeClr>
                </a:solidFill>
                <a:latin typeface="KaiTi" pitchFamily="49" charset="-122"/>
                <a:ea typeface="KaiTi" pitchFamily="49" charset="-122"/>
              </a:rPr>
              <a:t>殿 裏 的 幔 子</a:t>
            </a:r>
            <a:endParaRPr lang="en-US" sz="4000" b="1" dirty="0">
              <a:solidFill>
                <a:schemeClr val="tx2">
                  <a:lumMod val="75000"/>
                </a:schemeClr>
              </a:solidFill>
              <a:latin typeface="KaiTi" pitchFamily="49" charset="-122"/>
              <a:ea typeface="KaiTi" pitchFamily="49" charset="-122"/>
              <a:cs typeface="ＭＳ Ｐゴシック" charset="0"/>
            </a:endParaRPr>
          </a:p>
        </p:txBody>
      </p:sp>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89" name="Title 1"/>
          <p:cNvSpPr>
            <a:spLocks noGrp="1"/>
          </p:cNvSpPr>
          <p:nvPr>
            <p:ph type="title"/>
          </p:nvPr>
        </p:nvSpPr>
        <p:spPr>
          <a:xfrm>
            <a:off x="-36513" y="117003"/>
            <a:ext cx="9180513" cy="647701"/>
          </a:xfrm>
        </p:spPr>
        <p:txBody>
          <a:bodyPr/>
          <a:lstStyle/>
          <a:p>
            <a:r>
              <a:rPr lang="zh-TW" altLang="en-US" sz="3600" dirty="0">
                <a:solidFill>
                  <a:schemeClr val="tx1"/>
                </a:solidFill>
                <a:latin typeface="KaiTi" pitchFamily="49" charset="-122"/>
                <a:ea typeface="KaiTi" pitchFamily="49" charset="-122"/>
              </a:rPr>
              <a:t>殿 裏 的 幔 子 從 上 到 下 裂 開 為 二 </a:t>
            </a:r>
            <a:r>
              <a:rPr lang="en-US" sz="3600" b="1" dirty="0">
                <a:solidFill>
                  <a:schemeClr val="tx1"/>
                </a:solidFill>
                <a:latin typeface="KaiTi" pitchFamily="49" charset="-122"/>
                <a:ea typeface="KaiTi" pitchFamily="49" charset="-122"/>
                <a:cs typeface="ＭＳ Ｐゴシック" charset="0"/>
              </a:rPr>
              <a:t>(27:51)</a:t>
            </a:r>
          </a:p>
        </p:txBody>
      </p:sp>
      <p:pic>
        <p:nvPicPr>
          <p:cNvPr id="293890" name="Picture 2" descr="matt 27v51 temple veil torn in half.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03568148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IV. (11:1–16:12) </a:t>
            </a:r>
            <a:r>
              <a:rPr lang="en-US" altLang="zh-TW" b="1" dirty="0" err="1">
                <a:solidFill>
                  <a:srgbClr val="FFFFFF"/>
                </a:solidFill>
                <a:latin typeface="楷体" pitchFamily="49" charset="-122"/>
                <a:ea typeface="楷体" pitchFamily="49" charset="-122"/>
                <a:cs typeface="Times New Roman" charset="0"/>
              </a:rPr>
              <a:t>基督作</a:t>
            </a:r>
            <a:r>
              <a:rPr lang="zh-TW" altLang="en-US" b="1" dirty="0">
                <a:solidFill>
                  <a:srgbClr val="FFFFFF"/>
                </a:solidFill>
                <a:latin typeface="楷体" pitchFamily="49" charset="-122"/>
                <a:ea typeface="楷体" pitchFamily="49" charset="-122"/>
                <a:cs typeface="Times New Roman" charset="0"/>
              </a:rPr>
              <a:t>為彌賽亞</a:t>
            </a:r>
            <a:r>
              <a:rPr lang="zh-CN" altLang="en-US" b="1" dirty="0">
                <a:solidFill>
                  <a:srgbClr val="FFFFFF"/>
                </a:solidFill>
                <a:latin typeface="楷体" pitchFamily="49" charset="-122"/>
                <a:ea typeface="楷体" pitchFamily="49" charset="-122"/>
                <a:cs typeface="Times New Roman" charset="0"/>
              </a:rPr>
              <a:t>在最终被钉十架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所</a:t>
            </a:r>
            <a:endParaRPr lang="en-US" altLang="zh-CN" b="1" dirty="0">
              <a:solidFill>
                <a:srgbClr val="FFFFFF"/>
              </a:solidFill>
              <a:latin typeface="楷体" pitchFamily="49" charset="-122"/>
              <a:ea typeface="楷体" pitchFamily="49" charset="-122"/>
              <a:cs typeface="Times New Roman" charset="0"/>
            </a:endParaRPr>
          </a:p>
          <a:p>
            <a:pPr algn="ctr" eaLnBrk="1" hangingPunct="1"/>
            <a:r>
              <a:rPr lang="zh-TW" altLang="en-US" b="1" dirty="0">
                <a:solidFill>
                  <a:srgbClr val="FFFFFF"/>
                </a:solidFill>
                <a:latin typeface="楷体" pitchFamily="49" charset="-122"/>
                <a:ea typeface="楷体" pitchFamily="49" charset="-122"/>
                <a:cs typeface="Times New Roman" charset="0"/>
              </a:rPr>
              <a:t>     </a:t>
            </a:r>
            <a:r>
              <a:rPr lang="zh-CN" altLang="en-US" b="1" dirty="0">
                <a:solidFill>
                  <a:srgbClr val="FFFFFF"/>
                </a:solidFill>
                <a:latin typeface="楷体" pitchFamily="49" charset="-122"/>
                <a:ea typeface="楷体" pitchFamily="49" charset="-122"/>
                <a:cs typeface="Times New Roman" charset="0"/>
              </a:rPr>
              <a:t>以耶稣介绍了在他最终被接纳前，</a:t>
            </a:r>
            <a:r>
              <a:rPr lang="zh-TW" altLang="en-US" b="1" dirty="0">
                <a:solidFill>
                  <a:srgbClr val="FFFFFF"/>
                </a:solidFill>
                <a:latin typeface="楷体" pitchFamily="49" charset="-122"/>
                <a:ea typeface="楷体" pitchFamily="49" charset="-122"/>
                <a:cs typeface="Times New Roman" charset="0"/>
              </a:rPr>
              <a:t>兩</a:t>
            </a:r>
            <a:r>
              <a:rPr lang="zh-CN" altLang="en-US" b="1" dirty="0">
                <a:solidFill>
                  <a:srgbClr val="FFFFFF"/>
                </a:solidFill>
                <a:latin typeface="楷体" pitchFamily="49" charset="-122"/>
                <a:ea typeface="楷体" pitchFamily="49" charset="-122"/>
                <a:cs typeface="Times New Roman" charset="0"/>
              </a:rPr>
              <a:t>次降</a:t>
            </a:r>
            <a:r>
              <a:rPr lang="zh-TW" altLang="en-US" b="1" dirty="0">
                <a:solidFill>
                  <a:srgbClr val="FFFFFF"/>
                </a:solidFill>
                <a:latin typeface="楷体" pitchFamily="49" charset="-122"/>
                <a:ea typeface="楷体" pitchFamily="49" charset="-122"/>
                <a:cs typeface="Times New Roman" charset="0"/>
              </a:rPr>
              <a:t>臨</a:t>
            </a:r>
            <a:r>
              <a:rPr lang="zh-CN" altLang="en-US" b="1" dirty="0">
                <a:solidFill>
                  <a:srgbClr val="FFFFFF"/>
                </a:solidFill>
                <a:latin typeface="楷体" pitchFamily="49" charset="-122"/>
                <a:ea typeface="楷体" pitchFamily="49" charset="-122"/>
                <a:cs typeface="Times New Roman" charset="0"/>
              </a:rPr>
              <a:t>之</a:t>
            </a:r>
            <a:r>
              <a:rPr lang="zh-TW" altLang="en-US" b="1" dirty="0">
                <a:solidFill>
                  <a:srgbClr val="FFFFFF"/>
                </a:solidFill>
                <a:latin typeface="楷体" pitchFamily="49" charset="-122"/>
                <a:ea typeface="楷体" pitchFamily="49" charset="-122"/>
                <a:cs typeface="Times New Roman" charset="0"/>
              </a:rPr>
              <a:t>間</a:t>
            </a:r>
            <a:r>
              <a:rPr lang="zh-CN" altLang="en-US" b="1" dirty="0">
                <a:solidFill>
                  <a:srgbClr val="FFFFFF"/>
                </a:solidFill>
                <a:latin typeface="楷体" pitchFamily="49" charset="-122"/>
                <a:ea typeface="楷体" pitchFamily="49" charset="-122"/>
                <a:cs typeface="Times New Roman" charset="0"/>
              </a:rPr>
              <a:t>的</a:t>
            </a:r>
            <a:r>
              <a:rPr lang="zh-TW" altLang="en-US" b="1" dirty="0">
                <a:solidFill>
                  <a:srgbClr val="FFFFFF"/>
                </a:solidFill>
                <a:latin typeface="楷体" pitchFamily="49" charset="-122"/>
                <a:ea typeface="楷体" pitchFamily="49" charset="-122"/>
                <a:cs typeface="Times New Roman" charset="0"/>
              </a:rPr>
              <a:t>時</a:t>
            </a:r>
            <a:r>
              <a:rPr lang="zh-CN" altLang="en-US" b="1" dirty="0">
                <a:solidFill>
                  <a:srgbClr val="FFFFFF"/>
                </a:solidFill>
                <a:latin typeface="楷体" pitchFamily="49" charset="-122"/>
                <a:ea typeface="楷体" pitchFamily="49" charset="-122"/>
                <a:cs typeface="Times New Roman" charset="0"/>
              </a:rPr>
              <a:t>期，以及他在向外邦人的事工中向人接受神的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的延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0" name="Text Box 5"/>
          <p:cNvSpPr txBox="1">
            <a:spLocks noChangeArrowheads="1"/>
          </p:cNvSpPr>
          <p:nvPr/>
        </p:nvSpPr>
        <p:spPr bwMode="auto">
          <a:xfrm>
            <a:off x="-36512"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 (16:13–20:34) </a:t>
            </a:r>
            <a:r>
              <a:rPr lang="zh-CN" altLang="en-US" b="1" dirty="0">
                <a:solidFill>
                  <a:srgbClr val="FFFFFF"/>
                </a:solidFill>
                <a:latin typeface="楷体" pitchFamily="49" charset="-122"/>
                <a:ea typeface="楷体" pitchFamily="49" charset="-122"/>
                <a:cs typeface="Times New Roman" charset="0"/>
              </a:rPr>
              <a:t>基督</a:t>
            </a:r>
            <a:r>
              <a:rPr lang="zh-TW" altLang="en-US" b="1" dirty="0">
                <a:solidFill>
                  <a:srgbClr val="FFFFFF"/>
                </a:solidFill>
                <a:latin typeface="楷体" pitchFamily="49" charset="-122"/>
                <a:ea typeface="楷体" pitchFamily="49" charset="-122"/>
                <a:cs typeface="Times New Roman" charset="0"/>
              </a:rPr>
              <a:t>預備</a:t>
            </a:r>
            <a:r>
              <a:rPr lang="zh-CN" altLang="en-US" b="1" dirty="0">
                <a:solidFill>
                  <a:srgbClr val="FFFFFF"/>
                </a:solidFill>
                <a:latin typeface="楷体" pitchFamily="49" charset="-122"/>
                <a:ea typeface="楷体" pitchFamily="49" charset="-122"/>
                <a:cs typeface="Times New Roman" charset="0"/>
              </a:rPr>
              <a:t>他的</a:t>
            </a:r>
            <a:r>
              <a:rPr lang="zh-TW" altLang="en-US" b="1" dirty="0">
                <a:solidFill>
                  <a:srgbClr val="FFFFFF"/>
                </a:solidFill>
                <a:latin typeface="楷体" pitchFamily="49" charset="-122"/>
                <a:ea typeface="楷体" pitchFamily="49" charset="-122"/>
                <a:cs typeface="Times New Roman" charset="0"/>
              </a:rPr>
              <a:t>門</a:t>
            </a:r>
            <a:r>
              <a:rPr lang="zh-CN" altLang="en-US" b="1" dirty="0">
                <a:solidFill>
                  <a:srgbClr val="FFFFFF"/>
                </a:solidFill>
                <a:latin typeface="楷体" pitchFamily="49" charset="-122"/>
                <a:ea typeface="楷体" pitchFamily="49" charset="-122"/>
                <a:cs typeface="Times New Roman" charset="0"/>
              </a:rPr>
              <a:t>徒了解他的位格和</a:t>
            </a:r>
            <a:r>
              <a:rPr lang="zh-TW" altLang="en-US" b="1" dirty="0">
                <a:solidFill>
                  <a:srgbClr val="FFFFFF"/>
                </a:solidFill>
                <a:latin typeface="楷体" pitchFamily="49" charset="-122"/>
                <a:ea typeface="楷体" pitchFamily="49" charset="-122"/>
                <a:cs typeface="Times New Roman" charset="0"/>
              </a:rPr>
              <a:t>計劃</a:t>
            </a:r>
            <a:r>
              <a:rPr lang="zh-CN" altLang="en-US" b="1" dirty="0">
                <a:solidFill>
                  <a:srgbClr val="FFFFFF"/>
                </a:solidFill>
                <a:latin typeface="楷体" pitchFamily="49" charset="-122"/>
                <a:ea typeface="楷体" pitchFamily="49" charset="-122"/>
                <a:cs typeface="Times New Roman" charset="0"/>
              </a:rPr>
              <a:t>，使他</a:t>
            </a:r>
            <a:r>
              <a:rPr lang="zh-TW" altLang="en-US" b="1" dirty="0">
                <a:solidFill>
                  <a:srgbClr val="FFFFFF"/>
                </a:solidFill>
                <a:latin typeface="楷体" pitchFamily="49" charset="-122"/>
                <a:ea typeface="楷体" pitchFamily="49" charset="-122"/>
                <a:cs typeface="Times New Roman" charset="0"/>
              </a:rPr>
              <a:t>們</a:t>
            </a:r>
            <a:r>
              <a:rPr lang="zh-CN" altLang="en-US" b="1" dirty="0">
                <a:solidFill>
                  <a:srgbClr val="FFFFFF"/>
                </a:solidFill>
                <a:latin typeface="楷体" pitchFamily="49" charset="-122"/>
                <a:ea typeface="楷体" pitchFamily="49" charset="-122"/>
                <a:cs typeface="Times New Roman" charset="0"/>
              </a:rPr>
              <a:t>可以在他受死</a:t>
            </a:r>
            <a:r>
              <a:rPr lang="zh-TW" altLang="en-US" b="1" dirty="0">
                <a:solidFill>
                  <a:srgbClr val="FFFFFF"/>
                </a:solidFill>
                <a:latin typeface="楷体" pitchFamily="49" charset="-122"/>
                <a:ea typeface="楷体" pitchFamily="49" charset="-122"/>
                <a:cs typeface="Times New Roman" charset="0"/>
              </a:rPr>
              <a:t>後</a:t>
            </a:r>
            <a:r>
              <a:rPr lang="zh-CN" altLang="en-US" b="1" dirty="0">
                <a:solidFill>
                  <a:srgbClr val="FFFFFF"/>
                </a:solidFill>
                <a:latin typeface="楷体" pitchFamily="49" charset="-122"/>
                <a:ea typeface="楷体" pitchFamily="49" charset="-122"/>
                <a:cs typeface="Times New Roman" charset="0"/>
              </a:rPr>
              <a:t>代表他</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的主</a:t>
            </a:r>
            <a:r>
              <a:rPr lang="zh-TW" altLang="en-US" b="1" dirty="0">
                <a:solidFill>
                  <a:srgbClr val="FFFFFF"/>
                </a:solidFill>
                <a:latin typeface="楷体" pitchFamily="49" charset="-122"/>
                <a:ea typeface="楷体" pitchFamily="49" charset="-122"/>
                <a:cs typeface="Times New Roman" charset="0"/>
              </a:rPr>
              <a:t>權</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VI. (21–27</a:t>
            </a:r>
            <a:r>
              <a:rPr lang="zh-TW" altLang="en-US" b="1" dirty="0">
                <a:solidFill>
                  <a:srgbClr val="FFFFFF"/>
                </a:solidFill>
                <a:latin typeface="楷体" pitchFamily="49" charset="-122"/>
                <a:ea typeface="楷体" pitchFamily="49" charset="-122"/>
                <a:cs typeface="Times New Roman" charset="0"/>
              </a:rPr>
              <a:t>章</a:t>
            </a:r>
            <a:r>
              <a:rPr lang="en-US" altLang="zh-TW" b="1" dirty="0">
                <a:solidFill>
                  <a:srgbClr val="FFFFFF"/>
                </a:solidFill>
                <a:latin typeface="楷体" pitchFamily="49" charset="-122"/>
                <a:ea typeface="楷体" pitchFamily="49" charset="-122"/>
                <a:cs typeface="Times New Roman" charset="0"/>
              </a:rPr>
              <a:t>) </a:t>
            </a:r>
            <a:r>
              <a:rPr lang="en-US" altLang="zh-TW" b="1" dirty="0" err="1">
                <a:solidFill>
                  <a:srgbClr val="FFFFFF"/>
                </a:solidFill>
                <a:latin typeface="楷体" pitchFamily="49" charset="-122"/>
                <a:ea typeface="楷体" pitchFamily="49" charset="-122"/>
                <a:cs typeface="Times New Roman" charset="0"/>
              </a:rPr>
              <a:t>基督正式的</a:t>
            </a:r>
            <a:r>
              <a:rPr lang="zh-TW" altLang="en-US" b="1" dirty="0">
                <a:solidFill>
                  <a:srgbClr val="FFFFFF"/>
                </a:solidFill>
                <a:latin typeface="楷体" pitchFamily="49" charset="-122"/>
                <a:ea typeface="楷体" pitchFamily="49" charset="-122"/>
                <a:cs typeface="Times New Roman" charset="0"/>
              </a:rPr>
              <a:t>講說</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他</a:t>
            </a:r>
            <a:r>
              <a:rPr lang="en-US" altLang="zh-TW" b="1" dirty="0">
                <a:solidFill>
                  <a:srgbClr val="FFFFFF"/>
                </a:solidFill>
                <a:latin typeface="楷体" pitchFamily="49" charset="-122"/>
                <a:ea typeface="楷体" pitchFamily="49" charset="-122"/>
                <a:cs typeface="Times New Roman" charset="0"/>
              </a:rPr>
              <a:t>作</a:t>
            </a:r>
            <a:r>
              <a:rPr lang="zh-TW" altLang="en-US" b="1" dirty="0">
                <a:solidFill>
                  <a:srgbClr val="FFFFFF"/>
                </a:solidFill>
                <a:latin typeface="楷体" pitchFamily="49" charset="-122"/>
                <a:ea typeface="楷体" pitchFamily="49" charset="-122"/>
                <a:cs typeface="Times New Roman" charset="0"/>
              </a:rPr>
              <a:t>為</a:t>
            </a:r>
            <a:r>
              <a:rPr lang="en-US" altLang="zh-TW" b="1" dirty="0" err="1">
                <a:solidFill>
                  <a:srgbClr val="FFFFFF"/>
                </a:solidFill>
                <a:latin typeface="楷体" pitchFamily="49" charset="-122"/>
                <a:ea typeface="楷体" pitchFamily="49" charset="-122"/>
                <a:cs typeface="Times New Roman" charset="0"/>
              </a:rPr>
              <a:t>以色列的王</a:t>
            </a:r>
            <a:r>
              <a:rPr lang="zh-CN" altLang="en-US" b="1" dirty="0">
                <a:solidFill>
                  <a:srgbClr val="FFFFFF"/>
                </a:solidFill>
                <a:latin typeface="楷体" pitchFamily="49" charset="-122"/>
                <a:ea typeface="楷体" pitchFamily="49" charset="-122"/>
                <a:cs typeface="Times New Roman" charset="0"/>
              </a:rPr>
              <a:t>在他</a:t>
            </a:r>
            <a:r>
              <a:rPr lang="zh-TW" altLang="en-US" b="1" dirty="0">
                <a:solidFill>
                  <a:srgbClr val="FFFFFF"/>
                </a:solidFill>
                <a:latin typeface="楷体" pitchFamily="49" charset="-122"/>
                <a:ea typeface="楷体" pitchFamily="49" charset="-122"/>
                <a:cs typeface="Times New Roman" charset="0"/>
              </a:rPr>
              <a:t>為</a:t>
            </a:r>
            <a:r>
              <a:rPr lang="zh-CN" altLang="en-US" b="1" dirty="0">
                <a:solidFill>
                  <a:srgbClr val="FFFFFF"/>
                </a:solidFill>
                <a:latin typeface="楷体" pitchFamily="49" charset="-122"/>
                <a:ea typeface="楷体" pitchFamily="49" charset="-122"/>
                <a:cs typeface="Times New Roman" charset="0"/>
              </a:rPr>
              <a:t>代</a:t>
            </a:r>
            <a:r>
              <a:rPr lang="zh-TW" altLang="en-US" b="1" dirty="0">
                <a:solidFill>
                  <a:srgbClr val="FFFFFF"/>
                </a:solidFill>
                <a:latin typeface="楷体" pitchFamily="49" charset="-122"/>
                <a:ea typeface="楷体" pitchFamily="49" charset="-122"/>
                <a:cs typeface="Times New Roman" charset="0"/>
              </a:rPr>
              <a:t>贖</a:t>
            </a:r>
            <a:r>
              <a:rPr lang="zh-CN" altLang="en-US" b="1" dirty="0">
                <a:solidFill>
                  <a:srgbClr val="FFFFFF"/>
                </a:solidFill>
                <a:latin typeface="楷体" pitchFamily="49" charset="-122"/>
                <a:ea typeface="楷体" pitchFamily="49" charset="-122"/>
                <a:cs typeface="Times New Roman" charset="0"/>
              </a:rPr>
              <a:t>而被钉十架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zh-CN" altLang="en-US" b="1" dirty="0">
                <a:solidFill>
                  <a:srgbClr val="FFFFFF"/>
                </a:solidFill>
                <a:latin typeface="楷体" pitchFamily="49" charset="-122"/>
                <a:ea typeface="楷体" pitchFamily="49" charset="-122"/>
                <a:cs typeface="Times New Roman" charset="0"/>
              </a:rPr>
              <a:t>，</a:t>
            </a:r>
            <a:r>
              <a:rPr lang="zh-TW" altLang="en-US" b="1" dirty="0">
                <a:solidFill>
                  <a:srgbClr val="FFFFFF"/>
                </a:solidFill>
                <a:latin typeface="楷体" pitchFamily="49" charset="-122"/>
                <a:ea typeface="楷体" pitchFamily="49" charset="-122"/>
                <a:cs typeface="Times New Roman" charset="0"/>
              </a:rPr>
              <a:t>顯</a:t>
            </a:r>
            <a:r>
              <a:rPr lang="zh-CN" altLang="en-US" b="1" dirty="0">
                <a:solidFill>
                  <a:srgbClr val="FFFFFF"/>
                </a:solidFill>
                <a:latin typeface="楷体" pitchFamily="49" charset="-122"/>
                <a:ea typeface="楷体" pitchFamily="49" charset="-122"/>
                <a:cs typeface="Times New Roman" charset="0"/>
              </a:rPr>
              <a:t>示</a:t>
            </a:r>
            <a:r>
              <a:rPr lang="zh-TW" altLang="en-US" b="1" dirty="0">
                <a:solidFill>
                  <a:srgbClr val="FFFFFF"/>
                </a:solidFill>
                <a:latin typeface="楷体" pitchFamily="49" charset="-122"/>
                <a:ea typeface="楷体" pitchFamily="49" charset="-122"/>
                <a:cs typeface="Times New Roman" charset="0"/>
              </a:rPr>
              <a:t>為甚麼</a:t>
            </a:r>
            <a:r>
              <a:rPr lang="zh-CN" altLang="en-US" b="1" dirty="0">
                <a:solidFill>
                  <a:srgbClr val="FFFFFF"/>
                </a:solidFill>
                <a:latin typeface="楷体" pitchFamily="49" charset="-122"/>
                <a:ea typeface="楷体" pitchFamily="49" charset="-122"/>
                <a:cs typeface="Times New Roman" charset="0"/>
              </a:rPr>
              <a:t>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被延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直到他再来。</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latin typeface="楷体" pitchFamily="49" charset="-122"/>
              <a:ea typeface="楷体" pitchFamily="49" charset="-122"/>
              <a:cs typeface="Times New Roman" charset="0"/>
            </a:endParaRP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zh-TW" altLang="en-US" sz="2400" b="1" kern="1200" dirty="0">
                <a:solidFill>
                  <a:schemeClr val="bg1"/>
                </a:solidFill>
                <a:latin typeface="楷体" pitchFamily="49" charset="-122"/>
                <a:ea typeface="楷体" pitchFamily="49" charset="-122"/>
                <a:cs typeface="Arial"/>
              </a:rPr>
              <a:t>大綱結語</a:t>
            </a:r>
            <a:endParaRPr lang="en-US" sz="2400" b="1" kern="1200" dirty="0">
              <a:solidFill>
                <a:schemeClr val="bg1"/>
              </a:solidFill>
              <a:latin typeface="楷体" pitchFamily="49" charset="-122"/>
              <a:ea typeface="楷体" pitchFamily="49" charset="-122"/>
              <a:cs typeface="Arial"/>
            </a:endParaRPr>
          </a:p>
        </p:txBody>
      </p:sp>
    </p:spTree>
    <p:extLst>
      <p:ext uri="{BB962C8B-B14F-4D97-AF65-F5344CB8AC3E}">
        <p14:creationId xmlns:p14="http://schemas.microsoft.com/office/powerpoint/2010/main" val="3124114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zh-CN" altLang="en-US">
              <a:solidFill>
                <a:srgbClr val="000000"/>
              </a:solidFill>
              <a:ea typeface="MS PGothic" charset="0"/>
              <a:cs typeface="Arial" charset="0"/>
            </a:endParaRPr>
          </a:p>
        </p:txBody>
      </p:sp>
      <p:sp>
        <p:nvSpPr>
          <p:cNvPr id="328706" name="Rectangle 2"/>
          <p:cNvSpPr>
            <a:spLocks noGrp="1" noChangeArrowheads="1"/>
          </p:cNvSpPr>
          <p:nvPr>
            <p:ph type="title" idx="4294967295"/>
          </p:nvPr>
        </p:nvSpPr>
        <p:spPr>
          <a:xfrm>
            <a:off x="1066800" y="381000"/>
            <a:ext cx="3360738" cy="4848225"/>
          </a:xfrm>
        </p:spPr>
        <p:txBody>
          <a:bodyPr/>
          <a:lstStyle/>
          <a:p>
            <a:pPr eaLnBrk="1" hangingPunct="1"/>
            <a:r>
              <a:rPr lang="en-US" altLang="zh-CN" b="1">
                <a:latin typeface="Arial" charset="0"/>
                <a:ea typeface="MS PGothic" charset="0"/>
              </a:rPr>
              <a:t>The Point of Verses 15-17</a:t>
            </a:r>
            <a:endParaRPr lang="en-US" altLang="zh-CN">
              <a:latin typeface="Arial" charset="0"/>
              <a:ea typeface="MS PGothic" charset="0"/>
            </a:endParaRPr>
          </a:p>
        </p:txBody>
      </p:sp>
      <p:pic>
        <p:nvPicPr>
          <p:cNvPr id="328707"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528" y="836712"/>
            <a:ext cx="6570285" cy="5877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8" name="Text Box 3"/>
          <p:cNvSpPr txBox="1">
            <a:spLocks noChangeArrowheads="1"/>
          </p:cNvSpPr>
          <p:nvPr/>
        </p:nvSpPr>
        <p:spPr bwMode="auto">
          <a:xfrm>
            <a:off x="5508104" y="163513"/>
            <a:ext cx="3419996" cy="3046988"/>
          </a:xfrm>
          <a:prstGeom prst="rect">
            <a:avLst/>
          </a:prstGeom>
          <a:noFill/>
          <a:ln w="9525">
            <a:noFill/>
            <a:miter lim="800000"/>
            <a:headEnd/>
            <a:tailEnd/>
          </a:ln>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zh-CN" sz="4800" b="1" dirty="0">
                <a:solidFill>
                  <a:srgbClr val="000000"/>
                </a:solidFill>
                <a:effectLst>
                  <a:outerShdw blurRad="38100" dist="38100" dir="2700000" algn="tl">
                    <a:srgbClr val="DDDDDD"/>
                  </a:outerShdw>
                </a:effectLst>
                <a:latin typeface="SimHei" charset="0"/>
                <a:cs typeface="SimHei" charset="0"/>
              </a:rPr>
              <a:t>1</a:t>
            </a: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en-US" sz="4800" b="1" dirty="0">
                <a:solidFill>
                  <a:srgbClr val="000000"/>
                </a:solidFill>
                <a:effectLst>
                  <a:outerShdw blurRad="38100" dist="38100" dir="2700000" algn="tl">
                    <a:srgbClr val="DDDDDD"/>
                  </a:outerShdw>
                </a:effectLst>
                <a:latin typeface="SimHei" charset="0"/>
                <a:cs typeface="SimHei" charset="0"/>
              </a:rPr>
              <a:t>尽量在</a:t>
            </a:r>
            <a:endParaRPr lang="en-US" altLang="zh-CN" sz="4800" b="1" dirty="0">
              <a:solidFill>
                <a:srgbClr val="000000"/>
              </a:solidFill>
              <a:effectLst>
                <a:outerShdw blurRad="38100" dist="38100" dir="2700000" algn="tl">
                  <a:srgbClr val="DDDDDD"/>
                </a:outerShdw>
              </a:effectLst>
              <a:latin typeface="SimHei" charset="0"/>
              <a:cs typeface="SimHei" charset="0"/>
            </a:endParaRPr>
          </a:p>
          <a:p>
            <a:pPr algn="r"/>
            <a:r>
              <a:rPr lang="zh-CN" altLang="en-US" sz="4800" b="1" dirty="0">
                <a:solidFill>
                  <a:srgbClr val="C00000"/>
                </a:solidFill>
                <a:effectLst>
                  <a:outerShdw blurRad="38100" dist="38100" dir="2700000" algn="tl">
                    <a:srgbClr val="DDDDDD"/>
                  </a:outerShdw>
                </a:effectLst>
                <a:latin typeface="SimHei" charset="0"/>
                <a:cs typeface="SimHei" charset="0"/>
              </a:rPr>
              <a:t>私底下</a:t>
            </a:r>
            <a:br>
              <a:rPr lang="en-US" altLang="zh-CN" sz="4800" b="1" dirty="0">
                <a:solidFill>
                  <a:srgbClr val="C00000"/>
                </a:solidFill>
                <a:effectLst>
                  <a:outerShdw blurRad="38100" dist="38100" dir="2700000" algn="tl">
                    <a:srgbClr val="DDDDDD"/>
                  </a:outerShdw>
                </a:effectLst>
                <a:latin typeface="SimHei" charset="0"/>
                <a:cs typeface="SimHei" charset="0"/>
              </a:rPr>
            </a:br>
            <a:r>
              <a:rPr lang="zh-CN" altLang="en-US" sz="4800" b="1" dirty="0">
                <a:solidFill>
                  <a:srgbClr val="000000"/>
                </a:solidFill>
                <a:effectLst>
                  <a:outerShdw blurRad="38100" dist="38100" dir="2700000" algn="tl">
                    <a:srgbClr val="DDDDDD"/>
                  </a:outerShdw>
                </a:effectLst>
                <a:latin typeface="SimHei" charset="0"/>
                <a:cs typeface="SimHei" charset="0"/>
              </a:rPr>
              <a:t>进行</a:t>
            </a:r>
            <a:br>
              <a:rPr lang="en-US" altLang="zh-CN" sz="4800" b="1" dirty="0">
                <a:solidFill>
                  <a:srgbClr val="000000"/>
                </a:solidFill>
                <a:effectLst>
                  <a:outerShdw blurRad="38100" dist="38100" dir="2700000" algn="tl">
                    <a:srgbClr val="DDDDDD"/>
                  </a:outerShdw>
                </a:effectLst>
                <a:latin typeface="SimHei" charset="0"/>
                <a:cs typeface="SimHei" charset="0"/>
              </a:rPr>
            </a:br>
            <a:r>
              <a:rPr lang="en-US" altLang="ja-JP" sz="4800" b="1" dirty="0">
                <a:solidFill>
                  <a:srgbClr val="000000"/>
                </a:solidFill>
                <a:effectLst>
                  <a:outerShdw blurRad="38100" dist="38100" dir="2700000" algn="tl">
                    <a:srgbClr val="DDDDDD"/>
                  </a:outerShdw>
                </a:effectLst>
                <a:latin typeface="SimHei" charset="0"/>
                <a:cs typeface="SimHei" charset="0"/>
              </a:rPr>
              <a:t>(15-17)</a:t>
            </a:r>
            <a:r>
              <a:rPr lang="en-US" altLang="ja-JP" sz="4000" b="1" dirty="0">
                <a:solidFill>
                  <a:srgbClr val="000000"/>
                </a:solidFill>
                <a:effectLst>
                  <a:outerShdw blurRad="38100" dist="38100" dir="2700000" algn="tl">
                    <a:srgbClr val="DDDDDD"/>
                  </a:outerShdw>
                </a:effectLst>
                <a:latin typeface="SimHei" charset="0"/>
                <a:cs typeface="SimHei" charset="0"/>
              </a:rPr>
              <a:t> </a:t>
            </a:r>
            <a:endParaRPr lang="en-US" altLang="zh-CN" sz="4000" b="1" dirty="0">
              <a:solidFill>
                <a:srgbClr val="000000"/>
              </a:solidFill>
              <a:effectLst>
                <a:outerShdw blurRad="38100" dist="38100" dir="2700000" algn="tl">
                  <a:srgbClr val="DDDDDD"/>
                </a:outerShdw>
              </a:effectLst>
              <a:latin typeface="SimHei" charset="0"/>
              <a:cs typeface="SimHei" charset="0"/>
            </a:endParaRPr>
          </a:p>
        </p:txBody>
      </p:sp>
    </p:spTree>
    <p:extLst>
      <p:ext uri="{BB962C8B-B14F-4D97-AF65-F5344CB8AC3E}">
        <p14:creationId xmlns:p14="http://schemas.microsoft.com/office/powerpoint/2010/main" val="2806804023"/>
      </p:ext>
    </p:extLst>
  </p:cSld>
  <p:clrMapOvr>
    <a:masterClrMapping/>
  </p:clrMapOvr>
  <p:transition>
    <p:random/>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28:1-15</a:t>
            </a:r>
          </a:p>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16:1-20</a:t>
            </a:r>
          </a:p>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24:1-47</a:t>
            </a:r>
          </a:p>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20:1-29</a:t>
            </a:r>
          </a:p>
        </p:txBody>
      </p:sp>
      <p:sp>
        <p:nvSpPr>
          <p:cNvPr id="9" name="TextBox 8"/>
          <p:cNvSpPr txBox="1"/>
          <p:nvPr/>
        </p:nvSpPr>
        <p:spPr>
          <a:xfrm>
            <a:off x="217688" y="4377376"/>
            <a:ext cx="1909024" cy="418784"/>
          </a:xfrm>
          <a:prstGeom prst="rect">
            <a:avLst/>
          </a:prstGeom>
          <a:noFill/>
        </p:spPr>
        <p:txBody>
          <a:bodyPr wrap="none" lIns="64218" tIns="32107" rIns="64218" bIns="32107">
            <a:spAutoFit/>
          </a:bodyPr>
          <a:lstStyle/>
          <a:p>
            <a:pPr defTabSz="321279">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复活及的故事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11" name="Group 10"/>
          <p:cNvGrpSpPr/>
          <p:nvPr/>
        </p:nvGrpSpPr>
        <p:grpSpPr>
          <a:xfrm>
            <a:off x="6228184"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56139485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265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5521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8998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0759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3380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7384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3999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48555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829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blurRad="63500" dist="53882" dir="2700000" algn="ctr" rotWithShape="0">
                    <a:srgbClr val="9999FF">
                      <a:alpha val="74997"/>
                    </a:srgbClr>
                  </a:outerShdw>
                </a:effectLst>
                <a:latin typeface="SimHei"/>
                <a:ea typeface="SimHei"/>
                <a:cs typeface="SimHei"/>
              </a:rPr>
              <a:t>挽回！</a:t>
            </a:r>
          </a:p>
        </p:txBody>
      </p:sp>
      <p:sp>
        <p:nvSpPr>
          <p:cNvPr id="1070085" name="Rectangle 5"/>
          <p:cNvSpPr>
            <a:spLocks noChangeArrowheads="1"/>
          </p:cNvSpPr>
          <p:nvPr/>
        </p:nvSpPr>
        <p:spPr bwMode="auto">
          <a:xfrm>
            <a:off x="250825" y="333375"/>
            <a:ext cx="5867400" cy="1066800"/>
          </a:xfrm>
          <a:prstGeom prst="rect">
            <a:avLst/>
          </a:prstGeom>
          <a:noFill/>
          <a:ln>
            <a:noFill/>
          </a:ln>
          <a:effectLst>
            <a:outerShdw dist="35921"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7200" b="1">
                <a:solidFill>
                  <a:srgbClr val="1F0769"/>
                </a:solidFill>
                <a:effectLst>
                  <a:outerShdw blurRad="38100" dist="38100" dir="2700000" algn="tl">
                    <a:srgbClr val="000000"/>
                  </a:outerShdw>
                </a:effectLst>
                <a:latin typeface="SimHei" charset="0"/>
                <a:ea typeface="MS PGothic" charset="0"/>
                <a:cs typeface="SimHei" charset="0"/>
              </a:rPr>
              <a:t>我们的目标：</a:t>
            </a:r>
          </a:p>
        </p:txBody>
      </p:sp>
    </p:spTree>
    <p:extLst>
      <p:ext uri="{BB962C8B-B14F-4D97-AF65-F5344CB8AC3E}">
        <p14:creationId xmlns:p14="http://schemas.microsoft.com/office/powerpoint/2010/main" val="1256128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8932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691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615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6873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102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4644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331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69402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71982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143734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4"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altLang="zh-CN" b="1">
                <a:latin typeface="Arial" charset="0"/>
                <a:ea typeface="MS PGothic" charset="0"/>
              </a:rPr>
              <a:t>Restore People in Sin</a:t>
            </a:r>
            <a:endParaRPr lang="en-US" altLang="zh-CN" sz="3600">
              <a:latin typeface="Arial" charset="0"/>
              <a:ea typeface="MS PGothic" charset="0"/>
            </a:endParaRPr>
          </a:p>
        </p:txBody>
      </p:sp>
      <p:sp>
        <p:nvSpPr>
          <p:cNvPr id="332805" name="Rectangle 7"/>
          <p:cNvSpPr>
            <a:spLocks noChangeArrowheads="1"/>
          </p:cNvSpPr>
          <p:nvPr/>
        </p:nvSpPr>
        <p:spPr bwMode="auto">
          <a:xfrm>
            <a:off x="1752600" y="2971800"/>
            <a:ext cx="713988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pPr>
            <a:r>
              <a:rPr lang="ru-RU" altLang="ja-JP" sz="3600" b="1" dirty="0">
                <a:solidFill>
                  <a:srgbClr val="FFFFFF"/>
                </a:solidFill>
                <a:latin typeface="黑体"/>
                <a:ea typeface="黑体"/>
                <a:cs typeface="黑体"/>
              </a:rPr>
              <a:t>"</a:t>
            </a:r>
            <a:r>
              <a:rPr lang="zh-CN" altLang="en-US" sz="3600" dirty="0">
                <a:solidFill>
                  <a:srgbClr val="FFFFFF"/>
                </a:solidFill>
                <a:latin typeface="黑体"/>
                <a:ea typeface="黑体"/>
                <a:cs typeface="黑体"/>
              </a:rPr>
              <a:t>弟兄们，若有人偶然被过犯所胜，你们属灵的人，就当用温柔的心，把他挽回过来。又当自己小心，</a:t>
            </a:r>
            <a:r>
              <a:rPr lang="en-US" altLang="zh-CN" sz="3600" dirty="0">
                <a:solidFill>
                  <a:srgbClr val="FFFFFF"/>
                </a:solidFill>
                <a:latin typeface="黑体"/>
                <a:ea typeface="黑体"/>
                <a:cs typeface="黑体"/>
              </a:rPr>
              <a:t> </a:t>
            </a:r>
            <a:r>
              <a:rPr lang="zh-CN" altLang="en-US" sz="3600" dirty="0">
                <a:solidFill>
                  <a:srgbClr val="FFFFFF"/>
                </a:solidFill>
                <a:latin typeface="黑体"/>
                <a:ea typeface="黑体"/>
                <a:cs typeface="黑体"/>
              </a:rPr>
              <a:t>恐怕也被引诱。</a:t>
            </a:r>
            <a:r>
              <a:rPr lang="ru-RU" altLang="zh-CN" sz="3600" dirty="0">
                <a:solidFill>
                  <a:srgbClr val="FFFFFF"/>
                </a:solidFill>
                <a:latin typeface="黑体"/>
                <a:ea typeface="黑体"/>
                <a:cs typeface="黑体"/>
              </a:rPr>
              <a:t>"</a:t>
            </a:r>
            <a:r>
              <a:rPr lang="zh-CN" altLang="en-US" sz="3600" dirty="0">
                <a:solidFill>
                  <a:srgbClr val="FFFFFF"/>
                </a:solidFill>
                <a:latin typeface="黑体"/>
                <a:ea typeface="黑体"/>
                <a:cs typeface="黑体"/>
              </a:rPr>
              <a:t> </a:t>
            </a:r>
            <a:r>
              <a:rPr lang="en-US" altLang="zh-CN" sz="3600" dirty="0">
                <a:solidFill>
                  <a:srgbClr val="FFFFFF"/>
                </a:solidFill>
                <a:latin typeface="黑体"/>
                <a:ea typeface="黑体"/>
                <a:cs typeface="黑体"/>
              </a:rPr>
              <a:t>(</a:t>
            </a:r>
            <a:r>
              <a:rPr lang="zh-CN" altLang="en-US" sz="3600" dirty="0">
                <a:solidFill>
                  <a:srgbClr val="FFFFFF"/>
                </a:solidFill>
                <a:latin typeface="黑体"/>
                <a:ea typeface="黑体"/>
                <a:cs typeface="黑体"/>
              </a:rPr>
              <a:t>加</a:t>
            </a:r>
            <a:r>
              <a:rPr lang="en-US" altLang="zh-CN" sz="3600" dirty="0">
                <a:solidFill>
                  <a:srgbClr val="FFFFFF"/>
                </a:solidFill>
                <a:latin typeface="黑体"/>
                <a:ea typeface="黑体"/>
                <a:cs typeface="黑体"/>
              </a:rPr>
              <a:t> 6:1</a:t>
            </a:r>
            <a:r>
              <a:rPr lang="zh-CN" altLang="en-US" sz="3600" dirty="0">
                <a:solidFill>
                  <a:srgbClr val="FFFFFF"/>
                </a:solidFill>
                <a:latin typeface="黑体"/>
                <a:ea typeface="黑体"/>
                <a:cs typeface="黑体"/>
              </a:rPr>
              <a:t>）</a:t>
            </a:r>
            <a:endParaRPr lang="en-US" altLang="ja-JP" sz="3600" b="1" dirty="0">
              <a:solidFill>
                <a:srgbClr val="FFFFFF"/>
              </a:solidFill>
              <a:latin typeface="黑体"/>
              <a:ea typeface="黑体"/>
              <a:cs typeface="黑体"/>
            </a:endParaRPr>
          </a:p>
          <a:p>
            <a:pPr algn="r" eaLnBrk="1" hangingPunct="1">
              <a:lnSpc>
                <a:spcPct val="90000"/>
              </a:lnSpc>
              <a:spcBef>
                <a:spcPct val="20000"/>
              </a:spcBef>
            </a:pPr>
            <a:endParaRPr lang="zh-CN" altLang="en-US" sz="3600" b="1" dirty="0">
              <a:solidFill>
                <a:srgbClr val="FFFFFF"/>
              </a:solidFill>
              <a:latin typeface="SimHei" charset="0"/>
              <a:ea typeface="MS PGothic" charset="0"/>
              <a:cs typeface="Arial" charset="0"/>
            </a:endParaRPr>
          </a:p>
        </p:txBody>
      </p:sp>
      <p:sp>
        <p:nvSpPr>
          <p:cNvPr id="332806"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5400">
                <a:solidFill>
                  <a:srgbClr val="FFFFFF"/>
                </a:solidFill>
                <a:latin typeface="SimHei" charset="0"/>
                <a:ea typeface="MS PGothic" charset="0"/>
                <a:cs typeface="SimHei" charset="0"/>
              </a:rPr>
              <a:t>挽回犯罪的人</a:t>
            </a:r>
          </a:p>
        </p:txBody>
      </p:sp>
    </p:spTree>
    <p:extLst>
      <p:ext uri="{BB962C8B-B14F-4D97-AF65-F5344CB8AC3E}">
        <p14:creationId xmlns:p14="http://schemas.microsoft.com/office/powerpoint/2010/main" val="2548426519"/>
      </p:ext>
    </p:extLst>
  </p:cSld>
  <p:clrMapOvr>
    <a:masterClrMapping/>
  </p:clrMapOvr>
  <p:transition>
    <p:random/>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884666267"/>
      </p:ext>
    </p:extLst>
  </p:cSld>
  <p:clrMapOvr>
    <a:masterClrMapping/>
  </p:clrMapOvr>
  <p:transition spd="med"/>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9696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96962" name="Picture 3" descr="Jewish_leaders_paid_the_gu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3" name="Rectangle 4"/>
          <p:cNvSpPr>
            <a:spLocks noGrp="1" noChangeArrowheads="1"/>
          </p:cNvSpPr>
          <p:nvPr>
            <p:ph type="title"/>
          </p:nvPr>
        </p:nvSpPr>
        <p:spPr>
          <a:xfrm>
            <a:off x="467544" y="620688"/>
            <a:ext cx="8229600" cy="707886"/>
          </a:xfrm>
          <a:noFill/>
          <a:ln>
            <a:noFill/>
          </a:ln>
        </p:spPr>
        <p:txBody>
          <a:bodyPr wrap="square">
            <a:spAutoFit/>
          </a:bodyPr>
          <a:lstStyle/>
          <a:p>
            <a:r>
              <a:rPr lang="zh-TW" altLang="en-US" sz="4000" b="1" kern="1200" dirty="0">
                <a:solidFill>
                  <a:schemeClr val="tx1"/>
                </a:solidFill>
                <a:latin typeface="KaiTi" pitchFamily="49" charset="-122"/>
                <a:ea typeface="KaiTi" pitchFamily="49" charset="-122"/>
                <a:cs typeface="ＭＳ Ｐゴシック" charset="0"/>
              </a:rPr>
              <a:t> 賄賂兵</a:t>
            </a:r>
            <a:r>
              <a:rPr lang="en-US" sz="4000" b="1" kern="1200" dirty="0">
                <a:solidFill>
                  <a:schemeClr val="tx1"/>
                </a:solidFill>
                <a:latin typeface="KaiTi" pitchFamily="49" charset="-122"/>
                <a:ea typeface="KaiTi" pitchFamily="49" charset="-122"/>
                <a:cs typeface="ＭＳ Ｐゴシック" charset="0"/>
              </a:rPr>
              <a:t>丁</a:t>
            </a:r>
            <a:r>
              <a:rPr lang="zh-TW" altLang="en-US" sz="4000" b="1" kern="1200" dirty="0">
                <a:solidFill>
                  <a:schemeClr val="tx1"/>
                </a:solidFill>
                <a:latin typeface="KaiTi" pitchFamily="49" charset="-122"/>
                <a:ea typeface="KaiTi" pitchFamily="49" charset="-122"/>
                <a:cs typeface="ＭＳ Ｐゴシック" charset="0"/>
              </a:rPr>
              <a:t>    </a:t>
            </a:r>
            <a:r>
              <a:rPr lang="en-US" altLang="zh-TW" sz="4000" b="1" kern="1200" dirty="0">
                <a:solidFill>
                  <a:schemeClr val="tx1"/>
                </a:solidFill>
                <a:latin typeface="KaiTi" pitchFamily="49" charset="-122"/>
                <a:ea typeface="KaiTi" pitchFamily="49" charset="-122"/>
                <a:cs typeface="ＭＳ Ｐゴシック" charset="0"/>
              </a:rPr>
              <a:t>(28:12)</a:t>
            </a:r>
            <a:endParaRPr lang="en-US" sz="4000" b="1" kern="1200" dirty="0">
              <a:solidFill>
                <a:schemeClr val="tx1"/>
              </a:solidFill>
              <a:latin typeface="KaiTi" pitchFamily="49" charset="-122"/>
              <a:ea typeface="KaiTi" pitchFamily="49" charset="-122"/>
              <a:cs typeface="ＭＳ Ｐゴシック" charset="0"/>
            </a:endParaRPr>
          </a:p>
        </p:txBody>
      </p:sp>
      <p:pic>
        <p:nvPicPr>
          <p:cNvPr id="291845" name="Picture 5" descr="Despite_the_guard_the_tomb_was_empt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 descr="matt 28.19 gold gl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zh-TW" altLang="en-US" b="1" dirty="0">
                <a:solidFill>
                  <a:srgbClr val="FFFFFF"/>
                </a:solidFill>
                <a:latin typeface="楷体" pitchFamily="49" charset="-122"/>
                <a:ea typeface="楷体" pitchFamily="49" charset="-122"/>
                <a:cs typeface="ＭＳ Ｐゴシック" charset="0"/>
              </a:rPr>
              <a:t>馬</a:t>
            </a:r>
            <a:r>
              <a:rPr lang="zh-CN" altLang="en-US" b="1" dirty="0">
                <a:solidFill>
                  <a:srgbClr val="FFFFFF"/>
                </a:solidFill>
                <a:latin typeface="楷体" pitchFamily="49" charset="-122"/>
                <a:ea typeface="楷体" pitchFamily="49" charset="-122"/>
                <a:cs typeface="ＭＳ Ｐゴシック" charset="0"/>
              </a:rPr>
              <a:t>太福音</a:t>
            </a:r>
            <a:r>
              <a:rPr lang="en-US" b="1" dirty="0">
                <a:solidFill>
                  <a:srgbClr val="FFFFFF"/>
                </a:solidFill>
                <a:latin typeface="楷体" pitchFamily="49" charset="-122"/>
                <a:ea typeface="楷体" pitchFamily="49" charset="-122"/>
                <a:cs typeface="ＭＳ Ｐゴシック" charset="0"/>
              </a:rPr>
              <a:t>28:18-20</a:t>
            </a:r>
          </a:p>
        </p:txBody>
      </p:sp>
      <p:sp>
        <p:nvSpPr>
          <p:cNvPr id="3" name="Content Placeholder 2"/>
          <p:cNvSpPr>
            <a:spLocks noGrp="1"/>
          </p:cNvSpPr>
          <p:nvPr>
            <p:ph idx="1"/>
          </p:nvPr>
        </p:nvSpPr>
        <p:spPr>
          <a:xfrm>
            <a:off x="35496" y="1278632"/>
            <a:ext cx="5995392" cy="5174704"/>
          </a:xfrm>
        </p:spPr>
        <p:txBody>
          <a:bodyPr/>
          <a:lstStyle/>
          <a:p>
            <a:pPr marL="0" indent="0">
              <a:buNone/>
            </a:pPr>
            <a:r>
              <a:rPr lang="zh-TW" altLang="en-US" dirty="0">
                <a:solidFill>
                  <a:schemeClr val="bg1"/>
                </a:solidFill>
                <a:latin typeface="楷体" pitchFamily="49" charset="-122"/>
                <a:ea typeface="楷体" pitchFamily="49" charset="-122"/>
              </a:rPr>
              <a:t>耶穌進前來，對他們說：</a:t>
            </a:r>
            <a:br>
              <a:rPr lang="en-US" altLang="zh-TW" dirty="0">
                <a:solidFill>
                  <a:schemeClr val="bg1"/>
                </a:solidFill>
                <a:latin typeface="楷体" pitchFamily="49" charset="-122"/>
                <a:ea typeface="楷体" pitchFamily="49" charset="-122"/>
              </a:rPr>
            </a:br>
            <a:r>
              <a:rPr lang="zh-TW" altLang="en-US" dirty="0">
                <a:solidFill>
                  <a:schemeClr val="bg1"/>
                </a:solidFill>
                <a:latin typeface="楷体" pitchFamily="49" charset="-122"/>
                <a:ea typeface="楷体" pitchFamily="49" charset="-122"/>
              </a:rPr>
              <a:t>「天上地下所有的權柄都賜給我了。所以，你們要去，</a:t>
            </a:r>
            <a:r>
              <a:rPr lang="zh-TW" altLang="en-US" dirty="0">
                <a:solidFill>
                  <a:srgbClr val="FFFF00"/>
                </a:solidFill>
                <a:latin typeface="楷体" pitchFamily="49" charset="-122"/>
                <a:ea typeface="楷体" pitchFamily="49" charset="-122"/>
              </a:rPr>
              <a:t>使萬民作我的門徒</a:t>
            </a:r>
            <a:r>
              <a:rPr lang="zh-TW" altLang="en-US" dirty="0">
                <a:solidFill>
                  <a:schemeClr val="bg1"/>
                </a:solidFill>
                <a:latin typeface="楷体" pitchFamily="49" charset="-122"/>
                <a:ea typeface="楷体" pitchFamily="49" charset="-122"/>
              </a:rPr>
              <a:t>，奉父、子、聖靈的名給他們施洗（或譯：給他們施洗，歸於父、子、聖靈的名）。 凡我所吩咐你們的，都教訓他們遵守，我就常與你們同在，直到世界的末了。」</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a:effectLst/>
        </p:spPr>
        <p:txBody>
          <a:bodyPr vert="horz" lIns="91440" tIns="45720" rIns="91440" bIns="45720" rtlCol="0" anchor="ctr">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既然耶稣是王，那么信徒</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423302652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dirty="0">
                <a:latin typeface="KaiTi" panose="02010609060101010101" pitchFamily="49" charset="-122"/>
                <a:ea typeface="KaiTi" panose="02010609060101010101" pitchFamily="49" charset="-122"/>
              </a:rPr>
              <a:t>信徒会统治地球</a:t>
            </a:r>
            <a:br>
              <a:rPr lang="en-US" b="1" dirty="0">
                <a:effectLst>
                  <a:glow rad="165100">
                    <a:schemeClr val="tx1"/>
                  </a:glow>
                </a:effectLst>
                <a:latin typeface="KaiTi" panose="02010609060101010101" pitchFamily="49" charset="-122"/>
                <a:ea typeface="KaiTi" panose="02010609060101010101" pitchFamily="49" charset="-122"/>
              </a:rPr>
            </a:br>
            <a:r>
              <a:rPr lang="en-US" b="1" dirty="0">
                <a:effectLst>
                  <a:glow rad="165100">
                    <a:schemeClr val="tx1"/>
                  </a:glow>
                </a:effectLst>
                <a:ea typeface="ＭＳ Ｐゴシック" charset="0"/>
              </a:rPr>
              <a:t>(</a:t>
            </a:r>
            <a:r>
              <a:rPr lang="zh-CN" altLang="en-US" b="1" dirty="0">
                <a:effectLst>
                  <a:glow rad="165100">
                    <a:schemeClr val="tx1"/>
                  </a:glow>
                </a:effectLst>
                <a:ea typeface="ＭＳ Ｐゴシック" charset="0"/>
              </a:rPr>
              <a:t>启示</a:t>
            </a:r>
            <a:r>
              <a:rPr lang="en-US" b="1" dirty="0">
                <a:effectLst>
                  <a:glow rad="165100">
                    <a:schemeClr val="tx1"/>
                  </a:glow>
                </a:effectLst>
                <a:ea typeface="ＭＳ Ｐゴシック" charset="0"/>
              </a:rPr>
              <a:t>. 5:10). </a:t>
            </a:r>
          </a:p>
        </p:txBody>
      </p:sp>
      <p:sp>
        <p:nvSpPr>
          <p:cNvPr id="7" name="Rectangle 2"/>
          <p:cNvSpPr txBox="1">
            <a:spLocks noChangeArrowheads="1"/>
          </p:cNvSpPr>
          <p:nvPr/>
        </p:nvSpPr>
        <p:spPr>
          <a:xfrm>
            <a:off x="0" y="5435397"/>
            <a:ext cx="9144000" cy="14177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zh-CN" altLang="en-US" sz="3200" dirty="0">
                <a:latin typeface="KaiTi" panose="02010609060101010101" pitchFamily="49" charset="-122"/>
                <a:ea typeface="KaiTi" panose="02010609060101010101" pitchFamily="49" charset="-122"/>
              </a:rPr>
              <a:t>“</a:t>
            </a:r>
            <a:r>
              <a:rPr lang="zh-TW" altLang="en-US" sz="3200" dirty="0">
                <a:latin typeface="KaiTi" panose="02010609060101010101" pitchFamily="49" charset="-122"/>
                <a:ea typeface="KaiTi" panose="02010609060101010101" pitchFamily="49" charset="-122"/>
              </a:rPr>
              <a:t>使他們 成為我們神的國度 和祭司；</a:t>
            </a:r>
          </a:p>
          <a:p>
            <a:r>
              <a:rPr lang="zh-TW" altLang="en-US" sz="3200" dirty="0">
                <a:latin typeface="KaiTi" panose="02010609060101010101" pitchFamily="49" charset="-122"/>
                <a:ea typeface="KaiTi" panose="02010609060101010101" pitchFamily="49" charset="-122"/>
              </a:rPr>
              <a:t>他們 將要在地上做王</a:t>
            </a:r>
            <a:r>
              <a:rPr lang="zh-CN" altLang="en-US" sz="3200" dirty="0">
                <a:latin typeface="KaiTi" panose="02010609060101010101" pitchFamily="49" charset="-122"/>
                <a:ea typeface="KaiTi" panose="02010609060101010101" pitchFamily="49" charset="-122"/>
              </a:rPr>
              <a:t>。“</a:t>
            </a:r>
            <a:endParaRPr lang="zh-TW" altLang="en-US" sz="32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58163602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pitchFamily="66" charset="0"/>
              <a:ea typeface="MS PGothic" pitchFamily="34" charset="-128"/>
              <a:cs typeface="+mn-cs"/>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5b </a:t>
            </a:r>
            <a:r>
              <a:rPr lang="zh-CN" altLang="en-US" sz="2000" b="1">
                <a:solidFill>
                  <a:srgbClr val="000000"/>
                </a:solidFill>
                <a:latin typeface="NSimSun" pitchFamily="49" charset="-122"/>
                <a:ea typeface="NSimSun" pitchFamily="49" charset="-122"/>
                <a:cs typeface="+mn-cs"/>
              </a:rPr>
              <a:t>这是头一次的</a:t>
            </a:r>
            <a:r>
              <a:rPr lang="zh-CN" altLang="en-US" sz="2000" b="1">
                <a:solidFill>
                  <a:srgbClr val="FF0000"/>
                </a:solidFill>
                <a:latin typeface="NSimSun" pitchFamily="49" charset="-122"/>
                <a:ea typeface="NSimSun" pitchFamily="49" charset="-122"/>
                <a:cs typeface="+mn-cs"/>
              </a:rPr>
              <a:t>复活。</a:t>
            </a:r>
            <a:r>
              <a:rPr lang="zh-CN" altLang="en-US" sz="2000" b="1">
                <a:solidFill>
                  <a:srgbClr val="000000"/>
                </a:solidFill>
                <a:latin typeface="Arial" pitchFamily="34" charset="0"/>
                <a:ea typeface="MS PGothic" pitchFamily="34" charset="-128"/>
                <a:cs typeface="+mn-cs"/>
              </a:rPr>
              <a:t> </a:t>
            </a:r>
            <a:r>
              <a:rPr lang="en-US" altLang="ja-JP" sz="2000" b="1">
                <a:solidFill>
                  <a:srgbClr val="000000"/>
                </a:solidFill>
                <a:latin typeface="Arial" pitchFamily="34" charset="0"/>
                <a:ea typeface="MS PGothic" pitchFamily="34" charset="-128"/>
                <a:cs typeface="+mn-cs"/>
              </a:rPr>
              <a:t> </a:t>
            </a:r>
            <a:r>
              <a:rPr lang="en-US" altLang="ja-JP" sz="2000" b="1" baseline="30000">
                <a:solidFill>
                  <a:srgbClr val="000000"/>
                </a:solidFill>
                <a:latin typeface="Arial" pitchFamily="34" charset="0"/>
                <a:ea typeface="MS PGothic" pitchFamily="34" charset="-128"/>
                <a:cs typeface="+mn-cs"/>
              </a:rPr>
              <a:t>6a </a:t>
            </a:r>
            <a:r>
              <a:rPr lang="zh-CN" altLang="en-US" sz="2000" b="1">
                <a:solidFill>
                  <a:srgbClr val="000000"/>
                </a:solidFill>
                <a:latin typeface="Arial" pitchFamily="34" charset="0"/>
                <a:ea typeface="MS PGothic" pitchFamily="34" charset="-128"/>
                <a:cs typeface="+mn-cs"/>
              </a:rPr>
              <a:t>在头一次复活有分的、有福了、圣洁了．第二次的死在他们身上没有权柄</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5a </a:t>
            </a:r>
            <a:r>
              <a:rPr lang="zh-CN" altLang="en-US" b="1">
                <a:solidFill>
                  <a:srgbClr val="000000"/>
                </a:solidFill>
                <a:latin typeface="NSimSun" pitchFamily="49" charset="-122"/>
                <a:ea typeface="NSimSun" pitchFamily="49" charset="-122"/>
                <a:cs typeface="+mn-cs"/>
              </a:rPr>
              <a:t>其余的死人还没有</a:t>
            </a:r>
            <a:r>
              <a:rPr lang="zh-CN" altLang="en-US" b="1">
                <a:solidFill>
                  <a:srgbClr val="AB3226"/>
                </a:solidFill>
                <a:latin typeface="NSimSun" pitchFamily="49" charset="-122"/>
                <a:ea typeface="NSimSun" pitchFamily="49" charset="-122"/>
                <a:cs typeface="+mn-cs"/>
              </a:rPr>
              <a:t>复活</a:t>
            </a:r>
            <a:r>
              <a:rPr lang="zh-CN" altLang="en-US" b="1">
                <a:solidFill>
                  <a:srgbClr val="000000"/>
                </a:solidFill>
                <a:latin typeface="NSimSun" pitchFamily="49" charset="-122"/>
                <a:ea typeface="NSimSun" pitchFamily="49" charset="-122"/>
                <a:cs typeface="+mn-cs"/>
              </a:rPr>
              <a:t>、直等那</a:t>
            </a:r>
            <a:r>
              <a:rPr lang="zh-CN" altLang="en-US" b="1">
                <a:solidFill>
                  <a:srgbClr val="2E3ED0"/>
                </a:solidFill>
                <a:latin typeface="NSimSun" pitchFamily="49" charset="-122"/>
                <a:ea typeface="NSimSun" pitchFamily="49" charset="-122"/>
                <a:cs typeface="+mn-cs"/>
              </a:rPr>
              <a:t>一千年</a:t>
            </a:r>
            <a:r>
              <a:rPr lang="zh-CN" altLang="en-US" b="1">
                <a:solidFill>
                  <a:srgbClr val="000000"/>
                </a:solidFill>
                <a:latin typeface="NSimSun" pitchFamily="49" charset="-122"/>
                <a:ea typeface="NSimSun" pitchFamily="49" charset="-122"/>
                <a:cs typeface="+mn-cs"/>
              </a:rPr>
              <a:t>完了。 </a:t>
            </a:r>
            <a:r>
              <a:rPr lang="en-US" altLang="ja-JP" b="1">
                <a:solidFill>
                  <a:srgbClr val="000000"/>
                </a:solidFill>
                <a:latin typeface="NSimSun" pitchFamily="49" charset="-122"/>
                <a:ea typeface="NSimSun" pitchFamily="49" charset="-122"/>
                <a:cs typeface="+mn-cs"/>
              </a:rPr>
              <a:t>.</a:t>
            </a:r>
            <a:endParaRPr lang="en-US" b="1">
              <a:solidFill>
                <a:srgbClr val="000000"/>
              </a:solidFill>
              <a:latin typeface="NSimSun" pitchFamily="49" charset="-122"/>
              <a:ea typeface="NSimSun" pitchFamily="49" charset="-122"/>
              <a:cs typeface="+mn-cs"/>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6b  </a:t>
            </a:r>
            <a:r>
              <a:rPr lang="zh-CN" altLang="en-US" sz="2000" b="1">
                <a:solidFill>
                  <a:srgbClr val="000000"/>
                </a:solidFill>
                <a:latin typeface="Arial" pitchFamily="34" charset="0"/>
                <a:ea typeface="MS PGothic" pitchFamily="34" charset="-128"/>
                <a:cs typeface="+mn-cs"/>
              </a:rPr>
              <a:t>他们必作　神和基督的祭司、并要与基督一同作王</a:t>
            </a:r>
            <a:r>
              <a:rPr lang="zh-CN" altLang="en-US" sz="2000" b="1">
                <a:solidFill>
                  <a:srgbClr val="2E3ED0"/>
                </a:solidFill>
                <a:latin typeface="Arial" pitchFamily="34" charset="0"/>
                <a:ea typeface="MS PGothic" pitchFamily="34" charset="-128"/>
                <a:cs typeface="+mn-cs"/>
              </a:rPr>
              <a:t>千一年</a:t>
            </a:r>
            <a:r>
              <a:rPr lang="zh-CN" altLang="en-US" sz="2000" b="1">
                <a:solidFill>
                  <a:srgbClr val="000000"/>
                </a:solidFill>
                <a:latin typeface="Arial" pitchFamily="34" charset="0"/>
                <a:ea typeface="MS PGothic" pitchFamily="34" charset="-128"/>
                <a:cs typeface="+mn-cs"/>
              </a:rPr>
              <a:t>。  </a:t>
            </a:r>
            <a:endParaRPr lang="en-US" b="1">
              <a:solidFill>
                <a:srgbClr val="000000"/>
              </a:solidFill>
              <a:latin typeface="Comic Sans MS" pitchFamily="66" charset="0"/>
              <a:ea typeface="MS PGothic" pitchFamily="34" charset="-128"/>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4a </a:t>
            </a:r>
            <a:r>
              <a:rPr lang="zh-CN" altLang="en-US" b="1">
                <a:solidFill>
                  <a:srgbClr val="000000"/>
                </a:solidFill>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4b </a:t>
            </a:r>
            <a:r>
              <a:rPr lang="zh-CN" altLang="en-US" b="1">
                <a:solidFill>
                  <a:srgbClr val="000000"/>
                </a:solidFill>
                <a:latin typeface="NSimSun" pitchFamily="49" charset="-122"/>
                <a:ea typeface="NSimSun" pitchFamily="49" charset="-122"/>
                <a:cs typeface="+mn-cs"/>
              </a:rPr>
              <a:t>他们都</a:t>
            </a:r>
            <a:r>
              <a:rPr lang="zh-CN" altLang="en-US" b="1" u="sng">
                <a:solidFill>
                  <a:srgbClr val="AB3226"/>
                </a:solidFill>
                <a:latin typeface="NSimSun" pitchFamily="49" charset="-122"/>
                <a:ea typeface="NSimSun" pitchFamily="49" charset="-122"/>
                <a:cs typeface="+mn-cs"/>
              </a:rPr>
              <a:t>复活了</a:t>
            </a:r>
            <a:r>
              <a:rPr lang="zh-CN" altLang="en-US" b="1">
                <a:solidFill>
                  <a:srgbClr val="000000"/>
                </a:solidFill>
                <a:latin typeface="NSimSun" pitchFamily="49" charset="-122"/>
                <a:ea typeface="NSimSun" pitchFamily="49" charset="-122"/>
                <a:cs typeface="+mn-cs"/>
              </a:rPr>
              <a:t>、与基督一同作王</a:t>
            </a:r>
            <a:r>
              <a:rPr lang="zh-CN" altLang="en-US" b="1">
                <a:solidFill>
                  <a:srgbClr val="2E3ED0"/>
                </a:solidFill>
                <a:latin typeface="NSimSun" pitchFamily="49" charset="-122"/>
                <a:ea typeface="NSimSun" pitchFamily="49" charset="-122"/>
                <a:cs typeface="+mn-cs"/>
              </a:rPr>
              <a:t>一千年</a:t>
            </a:r>
            <a:r>
              <a:rPr lang="zh-CN" altLang="en-US">
                <a:solidFill>
                  <a:srgbClr val="000000"/>
                </a:solidFill>
                <a:latin typeface="Comic Sans MS" pitchFamily="66" charset="0"/>
                <a:ea typeface="SimSun" pitchFamily="2" charset="-122"/>
                <a:cs typeface="+mn-cs"/>
              </a:rPr>
              <a:t>。 </a:t>
            </a:r>
            <a:endParaRPr lang="en-US" b="1">
              <a:solidFill>
                <a:srgbClr val="000000"/>
              </a:solidFill>
              <a:latin typeface="Arial" pitchFamily="34" charset="0"/>
              <a:ea typeface="MS PGothic" pitchFamily="34" charset="-128"/>
              <a:cs typeface="+mn-cs"/>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pitchFamily="66" charset="0"/>
                <a:ea typeface="MS PGothic" pitchFamily="34" charset="-128"/>
                <a:cs typeface="+mn-cs"/>
              </a:rPr>
              <a:t>1000 </a:t>
            </a:r>
            <a:r>
              <a:rPr lang="zh-TW" altLang="en-US" b="1">
                <a:solidFill>
                  <a:srgbClr val="FFFFFF"/>
                </a:solidFill>
                <a:latin typeface="Comic Sans MS" pitchFamily="66" charset="0"/>
                <a:ea typeface="MS PGothic" pitchFamily="34" charset="-128"/>
                <a:cs typeface="+mn-cs"/>
              </a:rPr>
              <a:t>年</a:t>
            </a:r>
            <a:r>
              <a:rPr lang="zh-TW" altLang="en-US">
                <a:solidFill>
                  <a:srgbClr val="FFFFFF"/>
                </a:solidFill>
                <a:latin typeface="Comic Sans MS" pitchFamily="66" charset="0"/>
                <a:ea typeface="MS PGothic" pitchFamily="34" charset="-128"/>
                <a:cs typeface="+mn-cs"/>
              </a:rPr>
              <a:t> </a:t>
            </a:r>
            <a:endParaRPr lang="en-US">
              <a:solidFill>
                <a:srgbClr val="FFFFFF"/>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1143060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既然耶稣满足了所有成为</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以色列王的条件，代表着我们</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zh-CN" altLang="en-US" sz="4800" dirty="0">
                <a:solidFill>
                  <a:schemeClr val="tx1"/>
                </a:solidFill>
                <a:effectLst/>
                <a:latin typeface="KaiTi" panose="02010609060101010101" pitchFamily="49" charset="-122"/>
                <a:ea typeface="KaiTi" panose="02010609060101010101" pitchFamily="49" charset="-122"/>
              </a:rPr>
              <a:t>要旨</a:t>
            </a:r>
            <a:endParaRPr lang="en-US" sz="3200" b="1" dirty="0">
              <a:solidFill>
                <a:schemeClr val="tx1"/>
              </a:solidFill>
              <a:effectLst>
                <a:glow rad="228600">
                  <a:srgbClr val="000000"/>
                </a:glow>
              </a:effectLst>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97286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5"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你现在信任这位君王吗？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dirty="0">
                <a:latin typeface="KaiTi" panose="02010609060101010101" pitchFamily="49" charset="-122"/>
                <a:ea typeface="KaiTi" panose="02010609060101010101" pitchFamily="49" charset="-122"/>
              </a:rPr>
              <a:t>在我们祈祷，“主啊，你的国度降临”之前，我们必须愿意祈祷，“让我的王国离我而去。”</a:t>
            </a:r>
            <a:endParaRPr lang="en-US" sz="4000" b="1" dirty="0">
              <a:solidFill>
                <a:srgbClr val="FFFFFF"/>
              </a:solidFill>
              <a:effectLst>
                <a:glow rad="165100">
                  <a:srgbClr val="000000"/>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29122749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你会在此站立吗？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5" name="Picture 4"/>
          <p:cNvPicPr>
            <a:picLocks noChangeAspect="1"/>
          </p:cNvPicPr>
          <p:nvPr/>
        </p:nvPicPr>
        <p:blipFill>
          <a:blip r:embed="rId3"/>
          <a:stretch>
            <a:fillRect/>
          </a:stretch>
        </p:blipFill>
        <p:spPr>
          <a:xfrm>
            <a:off x="0" y="1319300"/>
            <a:ext cx="9144000" cy="5004560"/>
          </a:xfrm>
          <a:prstGeom prst="rect">
            <a:avLst/>
          </a:prstGeom>
        </p:spPr>
      </p:pic>
    </p:spTree>
    <p:extLst>
      <p:ext uri="{BB962C8B-B14F-4D97-AF65-F5344CB8AC3E}">
        <p14:creationId xmlns:p14="http://schemas.microsoft.com/office/powerpoint/2010/main" val="43975791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耶稣既是羔羊也是狮子</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p:cNvSpPr/>
          <p:nvPr/>
        </p:nvSpPr>
        <p:spPr>
          <a:xfrm>
            <a:off x="539013" y="5440854"/>
            <a:ext cx="2261937" cy="646331"/>
          </a:xfrm>
          <a:prstGeom prst="rect">
            <a:avLst/>
          </a:prstGeom>
          <a:solidFill>
            <a:schemeClr val="accent3">
              <a:lumMod val="65000"/>
            </a:schemeClr>
          </a:solidFill>
        </p:spPr>
        <p:txBody>
          <a:bodyPr wrap="square">
            <a:spAutoFit/>
          </a:bodyPr>
          <a:lstStyle/>
          <a:p>
            <a:pPr algn="ctr"/>
            <a:r>
              <a:rPr lang="zh-CN" altLang="en-US" sz="3600" dirty="0">
                <a:latin typeface="KaiTi" panose="02010609060101010101" pitchFamily="49" charset="-122"/>
                <a:ea typeface="KaiTi" panose="02010609060101010101" pitchFamily="49" charset="-122"/>
              </a:rPr>
              <a:t>耶稣基督</a:t>
            </a:r>
            <a:endParaRPr lang="en-SG" sz="3600" dirty="0"/>
          </a:p>
        </p:txBody>
      </p:sp>
      <p:sp>
        <p:nvSpPr>
          <p:cNvPr id="8" name="Rectangle 7"/>
          <p:cNvSpPr/>
          <p:nvPr/>
        </p:nvSpPr>
        <p:spPr>
          <a:xfrm>
            <a:off x="3114433" y="5440853"/>
            <a:ext cx="2420093" cy="646331"/>
          </a:xfrm>
          <a:prstGeom prst="rect">
            <a:avLst/>
          </a:prstGeom>
          <a:solidFill>
            <a:schemeClr val="accent3">
              <a:lumMod val="65000"/>
            </a:schemeClr>
          </a:solidFill>
        </p:spPr>
        <p:txBody>
          <a:bodyPr wrap="square">
            <a:spAutoFit/>
          </a:bodyPr>
          <a:lstStyle/>
          <a:p>
            <a:pPr algn="ctr"/>
            <a:r>
              <a:rPr lang="zh-CN" altLang="en-US" sz="3600" dirty="0">
                <a:latin typeface="KaiTi" panose="02010609060101010101" pitchFamily="49" charset="-122"/>
                <a:ea typeface="KaiTi" panose="02010609060101010101" pitchFamily="49" charset="-122"/>
              </a:rPr>
              <a:t>神的羔羊</a:t>
            </a:r>
            <a:endParaRPr lang="en-SG" sz="3600" dirty="0"/>
          </a:p>
        </p:txBody>
      </p:sp>
      <p:sp>
        <p:nvSpPr>
          <p:cNvPr id="9" name="Rectangle 8"/>
          <p:cNvSpPr/>
          <p:nvPr/>
        </p:nvSpPr>
        <p:spPr>
          <a:xfrm>
            <a:off x="5903022" y="5440852"/>
            <a:ext cx="2653836" cy="646331"/>
          </a:xfrm>
          <a:prstGeom prst="rect">
            <a:avLst/>
          </a:prstGeom>
          <a:solidFill>
            <a:schemeClr val="accent3">
              <a:lumMod val="65000"/>
            </a:schemeClr>
          </a:solidFill>
        </p:spPr>
        <p:txBody>
          <a:bodyPr wrap="square">
            <a:spAutoFit/>
          </a:bodyPr>
          <a:lstStyle/>
          <a:p>
            <a:r>
              <a:rPr lang="zh-CN" altLang="en-US" sz="3600" dirty="0">
                <a:latin typeface="KaiTi" panose="02010609060101010101" pitchFamily="49" charset="-122"/>
                <a:ea typeface="KaiTi" panose="02010609060101010101" pitchFamily="49" charset="-122"/>
              </a:rPr>
              <a:t>犹太的狮子</a:t>
            </a:r>
            <a:endParaRPr lang="en-SG" sz="3600" dirty="0"/>
          </a:p>
        </p:txBody>
      </p:sp>
    </p:spTree>
    <p:extLst>
      <p:ext uri="{BB962C8B-B14F-4D97-AF65-F5344CB8AC3E}">
        <p14:creationId xmlns:p14="http://schemas.microsoft.com/office/powerpoint/2010/main" val="1966122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152400"/>
            <a:ext cx="8077200" cy="1828800"/>
          </a:xfrm>
        </p:spPr>
        <p:txBody>
          <a:bodyPr/>
          <a:lstStyle/>
          <a:p>
            <a:pPr eaLnBrk="1" hangingPunct="1"/>
            <a:r>
              <a:rPr lang="zh-CN" altLang="en-US" sz="6000" dirty="0">
                <a:latin typeface="黑体"/>
                <a:ea typeface="黑体"/>
                <a:cs typeface="黑体"/>
              </a:rPr>
              <a:t>神挽回的</a:t>
            </a:r>
            <a:br>
              <a:rPr lang="en-US" altLang="zh-CN" sz="6000" dirty="0">
                <a:latin typeface="黑体"/>
                <a:ea typeface="黑体"/>
                <a:cs typeface="黑体"/>
              </a:rPr>
            </a:br>
            <a:r>
              <a:rPr lang="zh-CN" altLang="en-US" sz="6000" dirty="0">
                <a:latin typeface="黑体"/>
                <a:ea typeface="黑体"/>
                <a:cs typeface="黑体"/>
              </a:rPr>
              <a:t>四个步骤：</a:t>
            </a:r>
          </a:p>
        </p:txBody>
      </p:sp>
      <p:sp>
        <p:nvSpPr>
          <p:cNvPr id="33485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zh-CN" altLang="en-US">
              <a:solidFill>
                <a:srgbClr val="000000"/>
              </a:solidFill>
              <a:ea typeface="MS PGothic" charset="0"/>
              <a:cs typeface="MS PGothic"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600" b="1">
                <a:solidFill>
                  <a:srgbClr val="FFFFFF"/>
                </a:solidFill>
                <a:effectLst>
                  <a:outerShdw blurRad="38100" dist="38100" dir="2700000" algn="tl">
                    <a:srgbClr val="DDDDDD"/>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0600" b="1">
                <a:solidFill>
                  <a:srgbClr val="FFFFFF"/>
                </a:solidFill>
                <a:effectLst>
                  <a:outerShdw blurRad="38100" dist="38100" dir="2700000" algn="tl">
                    <a:srgbClr val="DDDDDD"/>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8900" b="1">
                <a:solidFill>
                  <a:srgbClr val="FFFFFF"/>
                </a:solidFill>
                <a:effectLst>
                  <a:outerShdw blurRad="38100" dist="38100" dir="2700000" algn="tl">
                    <a:srgbClr val="DDDDDD"/>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0500" b="1">
                <a:solidFill>
                  <a:srgbClr val="FFFFFF"/>
                </a:solidFill>
                <a:effectLst>
                  <a:outerShdw blurRad="38100" dist="38100" dir="2700000" algn="tl">
                    <a:srgbClr val="DDDDDD"/>
                  </a:outerShdw>
                </a:effectLst>
              </a:rPr>
              <a:t>4</a:t>
            </a:r>
          </a:p>
        </p:txBody>
      </p:sp>
      <p:sp>
        <p:nvSpPr>
          <p:cNvPr id="334855"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n-US" altLang="zh-CN" sz="4800" b="1">
                <a:solidFill>
                  <a:srgbClr val="333399"/>
                </a:solidFill>
                <a:latin typeface="SimHei" charset="0"/>
                <a:ea typeface="MS PGothic" charset="0"/>
                <a:cs typeface="SimHei" charset="0"/>
              </a:rPr>
              <a:t>…</a:t>
            </a:r>
            <a:r>
              <a:rPr lang="zh-CN" altLang="en-US" sz="4800" b="1">
                <a:solidFill>
                  <a:srgbClr val="333399"/>
                </a:solidFill>
                <a:latin typeface="SimHei" charset="0"/>
                <a:ea typeface="MS PGothic" charset="0"/>
                <a:cs typeface="SimHei" charset="0"/>
              </a:rPr>
              <a:t>逐步向更多人透露</a:t>
            </a:r>
          </a:p>
        </p:txBody>
      </p:sp>
    </p:spTree>
    <p:extLst>
      <p:ext uri="{BB962C8B-B14F-4D97-AF65-F5344CB8AC3E}">
        <p14:creationId xmlns:p14="http://schemas.microsoft.com/office/powerpoint/2010/main" val="3821879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zh-CN" altLang="en-US" dirty="0">
                <a:latin typeface="KaiTi" panose="02010609060101010101" pitchFamily="49" charset="-122"/>
                <a:ea typeface="KaiTi" panose="02010609060101010101" pitchFamily="49" charset="-122"/>
              </a:rPr>
              <a:t>“我相信你为我的死。”</a:t>
            </a:r>
            <a:endParaRPr lang="en-US"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85614047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381000"/>
            <a:ext cx="8128000" cy="6096000"/>
          </a:xfrm>
          <a:prstGeom prst="rect">
            <a:avLst/>
          </a:prstGeom>
        </p:spPr>
      </p:pic>
      <p:sp>
        <p:nvSpPr>
          <p:cNvPr id="2" name="Title 1"/>
          <p:cNvSpPr>
            <a:spLocks noGrp="1"/>
          </p:cNvSpPr>
          <p:nvPr>
            <p:ph type="title"/>
          </p:nvPr>
        </p:nvSpPr>
        <p:spPr>
          <a:xfrm>
            <a:off x="0" y="381000"/>
            <a:ext cx="9144000" cy="1502294"/>
          </a:xfrm>
        </p:spPr>
        <p:txBody>
          <a:bodyPr/>
          <a:lstStyle/>
          <a:p>
            <a:r>
              <a:rPr lang="zh-CN" altLang="en-US" sz="4800" dirty="0">
                <a:latin typeface="KaiTi" panose="02010609060101010101" pitchFamily="49" charset="-122"/>
                <a:ea typeface="KaiTi" panose="02010609060101010101" pitchFamily="49" charset="-122"/>
              </a:rPr>
              <a:t>你准备好与他一同统治了吗？</a:t>
            </a:r>
            <a:endParaRPr lang="en-US" sz="4800"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60857243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现在</a:t>
            </a: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就决定</a:t>
            </a:r>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忠诚</a:t>
            </a:r>
          </a:p>
        </p:txBody>
      </p:sp>
    </p:spTree>
    <p:extLst>
      <p:ext uri="{BB962C8B-B14F-4D97-AF65-F5344CB8AC3E}">
        <p14:creationId xmlns:p14="http://schemas.microsoft.com/office/powerpoint/2010/main" val="36519147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KaiTi" pitchFamily="49" charset="-122"/>
                <a:ea typeface="KaiTi" pitchFamily="49" charset="-122"/>
              </a:rPr>
              <a:t>四福音</a:t>
            </a:r>
            <a:r>
              <a:rPr lang="en-US" altLang="zh-CN" sz="3200" b="1" dirty="0">
                <a:solidFill>
                  <a:srgbClr val="FFFFFF"/>
                </a:solidFill>
                <a:latin typeface="KaiTi" pitchFamily="49" charset="-122"/>
                <a:ea typeface="KaiTi" pitchFamily="49" charset="-122"/>
              </a:rPr>
              <a:t> </a:t>
            </a:r>
            <a:r>
              <a:rPr lang="en-US" altLang="ja-JP" sz="3200" dirty="0">
                <a:solidFill>
                  <a:srgbClr val="FFFFFF"/>
                </a:solidFill>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27081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5483780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挽回的第一步：</a:t>
            </a:r>
            <a:br>
              <a:rPr kumimoji="0" lang="en-US" altLang="ja-JP">
                <a:latin typeface="SimHei" charset="0"/>
                <a:ea typeface="MS PGothic" charset="0"/>
                <a:cs typeface="SimHei" charset="0"/>
              </a:rPr>
            </a:br>
            <a:r>
              <a:rPr kumimoji="0" lang="zh-CN" altLang="en-US">
                <a:solidFill>
                  <a:srgbClr val="FFFF00"/>
                </a:solidFill>
                <a:latin typeface="SimHei" charset="0"/>
                <a:ea typeface="MS PGothic" charset="0"/>
                <a:cs typeface="SimHei" charset="0"/>
              </a:rPr>
              <a:t>你亲自</a:t>
            </a:r>
            <a:r>
              <a:rPr kumimoji="0" lang="zh-CN" altLang="en-US">
                <a:latin typeface="SimHei" charset="0"/>
                <a:ea typeface="MS PGothic" charset="0"/>
                <a:cs typeface="SimHei" charset="0"/>
              </a:rPr>
              <a:t>向他说</a:t>
            </a:r>
            <a:endParaRPr kumimoji="0" lang="zh-CN" altLang="en-US">
              <a:solidFill>
                <a:srgbClr val="FFFF00"/>
              </a:solidFill>
              <a:latin typeface="SimHei" charset="0"/>
              <a:ea typeface="MS PGothic" charset="0"/>
              <a:cs typeface="SimHei"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SimHei"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latin typeface="Arial"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SimHei"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pic>
        <p:nvPicPr>
          <p:cNvPr id="336934"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3077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9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389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338950"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你是</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38951"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问题</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38952"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被冒犯者</a:t>
            </a:r>
            <a:endParaRPr lang="zh-CN" altLang="en-US" sz="4400">
              <a:solidFill>
                <a:srgbClr val="000000"/>
              </a:solidFill>
              <a:latin typeface="SimHei" charset="0"/>
              <a:ea typeface="MS PGothic" charset="0"/>
              <a:cs typeface="SimHei" charset="0"/>
            </a:endParaRPr>
          </a:p>
        </p:txBody>
      </p:sp>
      <p:sp>
        <p:nvSpPr>
          <p:cNvPr id="3389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一般情况</a:t>
            </a:r>
            <a:endParaRPr lang="zh-CN" altLang="en-US" sz="4400">
              <a:solidFill>
                <a:srgbClr val="000000"/>
              </a:solidFill>
              <a:latin typeface="SimHei" charset="0"/>
              <a:ea typeface="MS PGothic"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38957"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389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1211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你是</a:t>
            </a:r>
            <a:r>
              <a:rPr lang="en-US" altLang="ja-JP" sz="4400" b="1" i="1" dirty="0">
                <a:solidFill>
                  <a:srgbClr val="FFFFFF"/>
                </a:solidFill>
                <a:latin typeface="SimHei" charset="0"/>
                <a:ea typeface="MS PGothic" charset="0"/>
                <a:cs typeface="Arial" charset="0"/>
              </a:rPr>
              <a:t>:</a:t>
            </a:r>
            <a:endParaRPr lang="en-US" altLang="zh-CN" sz="4400" i="1" dirty="0">
              <a:solidFill>
                <a:srgbClr val="000000"/>
              </a:solidFill>
              <a:latin typeface="SimHei" charset="0"/>
              <a:ea typeface="MS PGothic" charset="0"/>
              <a:cs typeface="Arial" charset="0"/>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问题</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冒犯别人者</a:t>
            </a:r>
            <a:endParaRPr lang="zh-CN" altLang="en-US" sz="4400" dirty="0">
              <a:solidFill>
                <a:srgbClr val="000000"/>
              </a:solidFill>
              <a:latin typeface="黑体"/>
              <a:ea typeface="黑体"/>
              <a:cs typeface="黑体"/>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被冒犯者</a:t>
            </a:r>
            <a:endParaRPr lang="zh-CN" altLang="en-US" sz="4400" dirty="0">
              <a:solidFill>
                <a:srgbClr val="000000"/>
              </a:solidFill>
              <a:latin typeface="黑体"/>
              <a:ea typeface="黑体"/>
              <a:cs typeface="黑体"/>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一般情况</a:t>
            </a:r>
            <a:endParaRPr lang="zh-CN" altLang="en-US" sz="4400" dirty="0">
              <a:solidFill>
                <a:srgbClr val="000000"/>
              </a:solidFill>
              <a:latin typeface="黑体"/>
              <a:ea typeface="黑体"/>
              <a:cs typeface="黑体"/>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dirty="0">
                <a:solidFill>
                  <a:srgbClr val="FFFFFF"/>
                </a:solidFill>
                <a:latin typeface="黑体"/>
                <a:ea typeface="黑体"/>
                <a:cs typeface="黑体"/>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主动者</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dirty="0">
                <a:solidFill>
                  <a:srgbClr val="FFFFFF"/>
                </a:solidFill>
                <a:latin typeface="黑体"/>
                <a:ea typeface="黑体"/>
                <a:cs typeface="黑体"/>
              </a:rPr>
              <a:t>你</a:t>
            </a:r>
            <a:r>
              <a:rPr lang="zh-CN" altLang="en-US" sz="4400" dirty="0">
                <a:solidFill>
                  <a:srgbClr val="FFFFFF"/>
                </a:solidFill>
                <a:latin typeface="SimHei" charset="0"/>
                <a:ea typeface="MS PGothic" charset="0"/>
                <a:cs typeface="SimHei" charset="0"/>
              </a:rPr>
              <a:t>！</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你</a:t>
            </a:r>
            <a:r>
              <a:rPr lang="en-US" altLang="ja-JP" sz="4400" b="1" dirty="0">
                <a:solidFill>
                  <a:srgbClr val="FFFFFF"/>
                </a:solidFill>
                <a:latin typeface="SimHei" charset="0"/>
                <a:ea typeface="MS PGothic" charset="0"/>
                <a:cs typeface="Arial" charset="0"/>
              </a:rPr>
              <a:t>!</a:t>
            </a:r>
            <a:endParaRPr lang="en-US" altLang="zh-CN" sz="4400" dirty="0">
              <a:solidFill>
                <a:srgbClr val="FFFFFF"/>
              </a:solidFill>
              <a:latin typeface="SimHei" charset="0"/>
              <a:ea typeface="MS PGothic" charset="0"/>
              <a:cs typeface="Arial" charset="0"/>
            </a:endParaRPr>
          </a:p>
        </p:txBody>
      </p:sp>
    </p:spTree>
    <p:extLst>
      <p:ext uri="{BB962C8B-B14F-4D97-AF65-F5344CB8AC3E}">
        <p14:creationId xmlns:p14="http://schemas.microsoft.com/office/powerpoint/2010/main" val="2833554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couplefightingm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1525"/>
            <a:ext cx="91440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3" name="Title 1"/>
          <p:cNvSpPr>
            <a:spLocks noGrp="1"/>
          </p:cNvSpPr>
          <p:nvPr>
            <p:ph type="title"/>
          </p:nvPr>
        </p:nvSpPr>
        <p:spPr>
          <a:xfrm>
            <a:off x="755650" y="28575"/>
            <a:ext cx="7772400" cy="736600"/>
          </a:xfrm>
        </p:spPr>
        <p:txBody>
          <a:bodyPr/>
          <a:lstStyle/>
          <a:p>
            <a:r>
              <a:rPr lang="zh-CN" altLang="en-US" dirty="0">
                <a:latin typeface="黑体"/>
                <a:ea typeface="黑体"/>
                <a:cs typeface="黑体"/>
              </a:rPr>
              <a:t>亲自去</a:t>
            </a:r>
          </a:p>
        </p:txBody>
      </p:sp>
      <p:sp>
        <p:nvSpPr>
          <p:cNvPr id="5" name="Title 1"/>
          <p:cNvSpPr txBox="1">
            <a:spLocks/>
          </p:cNvSpPr>
          <p:nvPr/>
        </p:nvSpPr>
        <p:spPr bwMode="auto">
          <a:xfrm>
            <a:off x="0" y="765175"/>
            <a:ext cx="2987675"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3600" b="1" dirty="0">
                <a:solidFill>
                  <a:srgbClr val="000000"/>
                </a:solidFill>
                <a:latin typeface="黑体"/>
                <a:ea typeface="黑体"/>
                <a:cs typeface="黑体"/>
              </a:rPr>
              <a:t>不是</a:t>
            </a:r>
            <a:r>
              <a:rPr lang="en-US" altLang="zh-CN" sz="3600" b="1" dirty="0">
                <a:solidFill>
                  <a:srgbClr val="000000"/>
                </a:solidFill>
                <a:latin typeface="黑体"/>
                <a:ea typeface="黑体"/>
                <a:cs typeface="黑体"/>
              </a:rPr>
              <a:t>:</a:t>
            </a:r>
          </a:p>
          <a:p>
            <a:pPr>
              <a:buFontTx/>
              <a:buChar char="•"/>
            </a:pPr>
            <a:r>
              <a:rPr lang="zh-CN" altLang="en-US" sz="3600" b="1" dirty="0">
                <a:solidFill>
                  <a:srgbClr val="000000"/>
                </a:solidFill>
                <a:latin typeface="黑体"/>
                <a:ea typeface="黑体"/>
                <a:cs typeface="黑体"/>
              </a:rPr>
              <a:t>电邮</a:t>
            </a:r>
          </a:p>
          <a:p>
            <a:pPr>
              <a:buFontTx/>
              <a:buChar char="•"/>
            </a:pPr>
            <a:r>
              <a:rPr lang="zh-CN" altLang="en-US" sz="3600" b="1" dirty="0">
                <a:solidFill>
                  <a:srgbClr val="000000"/>
                </a:solidFill>
                <a:latin typeface="黑体"/>
                <a:ea typeface="黑体"/>
                <a:cs typeface="黑体"/>
              </a:rPr>
              <a:t>短信</a:t>
            </a:r>
          </a:p>
          <a:p>
            <a:pPr>
              <a:buFontTx/>
              <a:buChar char="•"/>
            </a:pPr>
            <a:r>
              <a:rPr lang="zh-CN" altLang="en-US" sz="3600" b="1" dirty="0">
                <a:solidFill>
                  <a:srgbClr val="000000"/>
                </a:solidFill>
                <a:latin typeface="黑体"/>
                <a:ea typeface="黑体"/>
                <a:cs typeface="黑体"/>
              </a:rPr>
              <a:t>书信</a:t>
            </a:r>
          </a:p>
          <a:p>
            <a:pPr>
              <a:buFontTx/>
              <a:buChar char="•"/>
            </a:pPr>
            <a:r>
              <a:rPr lang="zh-CN" altLang="en-US" sz="3600" b="1" dirty="0">
                <a:solidFill>
                  <a:srgbClr val="000000"/>
                </a:solidFill>
                <a:latin typeface="黑体"/>
                <a:ea typeface="黑体"/>
                <a:cs typeface="黑体"/>
              </a:rPr>
              <a:t>电话</a:t>
            </a:r>
          </a:p>
        </p:txBody>
      </p:sp>
    </p:spTree>
    <p:extLst>
      <p:ext uri="{BB962C8B-B14F-4D97-AF65-F5344CB8AC3E}">
        <p14:creationId xmlns:p14="http://schemas.microsoft.com/office/powerpoint/2010/main" val="3110545718"/>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rPr>
              <a:t>1996</a:t>
            </a:r>
          </a:p>
        </p:txBody>
      </p:sp>
    </p:spTree>
    <p:extLst>
      <p:ext uri="{BB962C8B-B14F-4D97-AF65-F5344CB8AC3E}">
        <p14:creationId xmlns:p14="http://schemas.microsoft.com/office/powerpoint/2010/main" val="162355434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zh-CN" altLang="en-US" dirty="0">
                <a:latin typeface="黑体"/>
                <a:ea typeface="黑体"/>
                <a:cs typeface="黑体"/>
              </a:rPr>
              <a:t>兄弟们</a:t>
            </a:r>
            <a:r>
              <a:rPr lang="en-US" dirty="0">
                <a:latin typeface="黑体"/>
                <a:ea typeface="黑体"/>
                <a:cs typeface="黑体"/>
              </a:rPr>
              <a:t>…</a:t>
            </a:r>
          </a:p>
        </p:txBody>
      </p:sp>
    </p:spTree>
    <p:extLst>
      <p:ext uri="{BB962C8B-B14F-4D97-AF65-F5344CB8AC3E}">
        <p14:creationId xmlns:p14="http://schemas.microsoft.com/office/powerpoint/2010/main" val="427831145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zh-CN" altLang="en-US">
              <a:solidFill>
                <a:srgbClr val="000000"/>
              </a:solidFill>
              <a:ea typeface="MS PGothic" charset="0"/>
              <a:cs typeface="Arial" charset="0"/>
            </a:endParaRPr>
          </a:p>
        </p:txBody>
      </p:sp>
      <p:sp>
        <p:nvSpPr>
          <p:cNvPr id="3440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zh-CN" altLang="en-US" sz="4800" b="1" dirty="0">
                <a:latin typeface="黑体"/>
                <a:ea typeface="黑体"/>
                <a:cs typeface="黑体"/>
              </a:rPr>
              <a:t>为何不面对面交锋</a:t>
            </a:r>
            <a:r>
              <a:rPr lang="en-US" altLang="ja-JP" sz="4800" b="1" dirty="0">
                <a:latin typeface="黑体"/>
                <a:ea typeface="黑体"/>
                <a:cs typeface="黑体"/>
              </a:rPr>
              <a:t>?</a:t>
            </a:r>
            <a:endParaRPr lang="en-US" altLang="zh-CN" sz="4800" b="1" dirty="0">
              <a:latin typeface="黑体"/>
              <a:ea typeface="黑体"/>
              <a:cs typeface="黑体"/>
            </a:endParaRPr>
          </a:p>
        </p:txBody>
      </p:sp>
      <p:sp>
        <p:nvSpPr>
          <p:cNvPr id="897028" name="Text Box 4"/>
          <p:cNvSpPr txBox="1">
            <a:spLocks noChangeArrowheads="1"/>
          </p:cNvSpPr>
          <p:nvPr/>
        </p:nvSpPr>
        <p:spPr bwMode="auto">
          <a:xfrm>
            <a:off x="684213" y="1700213"/>
            <a:ext cx="64770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1500" indent="-5715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4000" b="1" dirty="0">
                <a:solidFill>
                  <a:srgbClr val="FFFFFF"/>
                </a:solidFill>
                <a:latin typeface="黑体"/>
                <a:ea typeface="黑体"/>
                <a:cs typeface="黑体"/>
              </a:rPr>
              <a:t>无知</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怀疑</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失败</a:t>
            </a:r>
            <a:endParaRPr lang="en-US" altLang="zh-CN"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害怕</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藉口</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不纯</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缺乏交际</a:t>
            </a:r>
          </a:p>
        </p:txBody>
      </p:sp>
      <p:pic>
        <p:nvPicPr>
          <p:cNvPr id="3440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43480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挽回的第一步：</a:t>
            </a:r>
            <a:br>
              <a:rPr kumimoji="0" lang="en-US" altLang="ja-JP" dirty="0">
                <a:latin typeface="黑体"/>
                <a:ea typeface="黑体"/>
                <a:cs typeface="黑体"/>
              </a:rPr>
            </a:br>
            <a:r>
              <a:rPr kumimoji="0" lang="zh-CN" altLang="en-US" dirty="0">
                <a:solidFill>
                  <a:srgbClr val="FFFF00"/>
                </a:solidFill>
                <a:latin typeface="黑体"/>
                <a:ea typeface="黑体"/>
                <a:cs typeface="黑体"/>
              </a:rPr>
              <a:t>你亲自</a:t>
            </a:r>
            <a:r>
              <a:rPr kumimoji="0" lang="zh-CN" altLang="en-US" dirty="0">
                <a:latin typeface="黑体"/>
                <a:ea typeface="黑体"/>
                <a:cs typeface="黑体"/>
              </a:rPr>
              <a:t>向他说</a:t>
            </a:r>
            <a:endParaRPr kumimoji="0" lang="zh-CN" altLang="en-US" dirty="0">
              <a:solidFill>
                <a:srgbClr val="FFFF00"/>
              </a:solidFill>
              <a:latin typeface="黑体"/>
              <a:ea typeface="黑体"/>
              <a:cs typeface="黑体"/>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SimHei"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latin typeface="Arial"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SimHei"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pic>
        <p:nvPicPr>
          <p:cNvPr id="34615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179421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IV. (11:1–16:12) 基督</a:t>
            </a:r>
            <a:r>
              <a:rPr lang="zh-CN" altLang="en-US" b="1" dirty="0">
                <a:solidFill>
                  <a:srgbClr val="FFFFFF"/>
                </a:solidFill>
                <a:latin typeface="楷体" pitchFamily="49" charset="-122"/>
                <a:ea typeface="楷体" pitchFamily="49" charset="-122"/>
              </a:rPr>
              <a:t>喻言祂将被拒</a:t>
            </a:r>
            <a:r>
              <a:rPr lang="zh-TW" altLang="en-US" b="1" dirty="0">
                <a:solidFill>
                  <a:srgbClr val="FFFFFF"/>
                </a:solidFill>
                <a:latin typeface="楷体" pitchFamily="49" charset="-122"/>
                <a:ea typeface="楷体" pitchFamily="49" charset="-122"/>
              </a:rPr>
              <a:t>絕為彌賽亞</a:t>
            </a:r>
            <a:r>
              <a:rPr lang="zh-CN" altLang="en-US" b="1" dirty="0">
                <a:solidFill>
                  <a:srgbClr val="FFFFFF"/>
                </a:solidFill>
                <a:latin typeface="楷体" pitchFamily="49" charset="-122"/>
                <a:ea typeface="楷体" pitchFamily="49" charset="-122"/>
              </a:rPr>
              <a:t>，</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最终死在十</a:t>
            </a:r>
            <a:endParaRPr lang="en-US" altLang="zh-CN" b="1" dirty="0">
              <a:solidFill>
                <a:srgbClr val="FFFFFF"/>
              </a:solidFill>
              <a:latin typeface="楷体" pitchFamily="49" charset="-122"/>
              <a:ea typeface="楷体" pitchFamily="49" charset="-122"/>
            </a:endParaRPr>
          </a:p>
          <a:p>
            <a:pPr algn="ctr" eaLnBrk="1" hangingPunct="1"/>
            <a:r>
              <a:rPr lang="zh-TW" altLang="en-US" b="1" dirty="0">
                <a:solidFill>
                  <a:srgbClr val="FFFFFF"/>
                </a:solidFill>
                <a:latin typeface="楷体" pitchFamily="49" charset="-122"/>
                <a:ea typeface="楷体" pitchFamily="49" charset="-122"/>
              </a:rPr>
              <a:t>   </a:t>
            </a:r>
            <a:r>
              <a:rPr lang="zh-CN" altLang="en-US" b="1" dirty="0">
                <a:solidFill>
                  <a:srgbClr val="FFFFFF"/>
                </a:solidFill>
                <a:latin typeface="楷体" pitchFamily="49" charset="-122"/>
                <a:ea typeface="楷体" pitchFamily="49" charset="-122"/>
              </a:rPr>
              <a:t>字架上。而祂一直教</a:t>
            </a:r>
            <a:r>
              <a:rPr lang="zh-TW" altLang="en-US" b="1" dirty="0">
                <a:solidFill>
                  <a:srgbClr val="FFFFFF"/>
                </a:solidFill>
                <a:latin typeface="楷体" pitchFamily="49" charset="-122"/>
                <a:ea typeface="楷体" pitchFamily="49" charset="-122"/>
              </a:rPr>
              <a:t>導將</a:t>
            </a:r>
            <a:r>
              <a:rPr lang="zh-CN" altLang="en-US" b="1" dirty="0">
                <a:solidFill>
                  <a:srgbClr val="FFFFFF"/>
                </a:solidFill>
                <a:latin typeface="楷体" pitchFamily="49" charset="-122"/>
                <a:ea typeface="楷体" pitchFamily="49" charset="-122"/>
              </a:rPr>
              <a:t>有新的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度再降</a:t>
            </a:r>
            <a:r>
              <a:rPr lang="zh-TW" altLang="en-US" b="1" dirty="0">
                <a:solidFill>
                  <a:srgbClr val="FFFFFF"/>
                </a:solidFill>
                <a:latin typeface="楷体" pitchFamily="49" charset="-122"/>
                <a:ea typeface="楷体" pitchFamily="49" charset="-122"/>
              </a:rPr>
              <a:t>臨</a:t>
            </a:r>
            <a:r>
              <a:rPr lang="zh-CN" altLang="en-US" b="1" dirty="0">
                <a:solidFill>
                  <a:srgbClr val="FFFFFF"/>
                </a:solidFill>
                <a:latin typeface="楷体" pitchFamily="49" charset="-122"/>
                <a:ea typeface="楷体" pitchFamily="49" charset="-122"/>
              </a:rPr>
              <a:t>，福音要</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给外邦人。</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V. (16:13–20:34) 耶稣</a:t>
            </a:r>
            <a:r>
              <a:rPr lang="zh-CN" altLang="en-US" b="1" dirty="0">
                <a:solidFill>
                  <a:srgbClr val="FFFFFF"/>
                </a:solidFill>
                <a:latin typeface="楷体" pitchFamily="49" charset="-122"/>
                <a:ea typeface="楷体" pitchFamily="49" charset="-122"/>
              </a:rPr>
              <a:t>在</a:t>
            </a:r>
            <a:r>
              <a:rPr lang="zh-TW" altLang="en-US" b="1" dirty="0">
                <a:solidFill>
                  <a:srgbClr val="FFFFFF"/>
                </a:solidFill>
                <a:latin typeface="楷体" pitchFamily="49" charset="-122"/>
                <a:ea typeface="楷体" pitchFamily="49" charset="-122"/>
              </a:rPr>
              <a:t>離</a:t>
            </a:r>
            <a:r>
              <a:rPr lang="zh-CN" altLang="en-US" b="1" dirty="0">
                <a:solidFill>
                  <a:srgbClr val="FFFFFF"/>
                </a:solidFill>
                <a:latin typeface="楷体" pitchFamily="49" charset="-122"/>
                <a:ea typeface="楷体" pitchFamily="49" charset="-122"/>
              </a:rPr>
              <a:t>世前，把祂的</a:t>
            </a:r>
            <a:r>
              <a:rPr lang="zh-TW" altLang="en-US" b="1" dirty="0">
                <a:solidFill>
                  <a:srgbClr val="FFFFFF"/>
                </a:solidFill>
                <a:latin typeface="楷体" pitchFamily="49" charset="-122"/>
                <a:ea typeface="楷体" pitchFamily="49" charset="-122"/>
              </a:rPr>
              <a:t>權</a:t>
            </a:r>
            <a:r>
              <a:rPr lang="zh-CN" altLang="en-US" b="1" dirty="0">
                <a:solidFill>
                  <a:srgbClr val="FFFFFF"/>
                </a:solidFill>
                <a:latin typeface="楷体" pitchFamily="49" charset="-122"/>
                <a:ea typeface="楷体" pitchFamily="49" charset="-122"/>
              </a:rPr>
              <a:t>柄托付给祂的</a:t>
            </a:r>
            <a:r>
              <a:rPr lang="zh-TW" altLang="en-US" b="1" dirty="0">
                <a:solidFill>
                  <a:srgbClr val="FFFFFF"/>
                </a:solidFill>
                <a:latin typeface="楷体" pitchFamily="49" charset="-122"/>
                <a:ea typeface="楷体" pitchFamily="49" charset="-122"/>
              </a:rPr>
              <a:t>門</a:t>
            </a:r>
            <a:r>
              <a:rPr lang="zh-CN" altLang="en-US" b="1" dirty="0">
                <a:solidFill>
                  <a:srgbClr val="FFFFFF"/>
                </a:solidFill>
                <a:latin typeface="楷体" pitchFamily="49" charset="-122"/>
                <a:ea typeface="楷体" pitchFamily="49" charset="-122"/>
              </a:rPr>
              <a:t>徒</a:t>
            </a:r>
            <a:r>
              <a:rPr lang="zh-TW" altLang="en-US" b="1" dirty="0">
                <a:solidFill>
                  <a:srgbClr val="FFFFFF"/>
                </a:solidFill>
                <a:latin typeface="楷体" pitchFamily="49" charset="-122"/>
                <a:ea typeface="楷体" pitchFamily="49" charset="-122"/>
              </a:rPr>
              <a:t>將</a:t>
            </a:r>
            <a:r>
              <a:rPr lang="zh-CN" altLang="en-US" b="1" dirty="0">
                <a:solidFill>
                  <a:srgbClr val="FFFFFF"/>
                </a:solidFill>
                <a:latin typeface="楷体" pitchFamily="49" charset="-122"/>
                <a:ea typeface="楷体" pitchFamily="49" charset="-122"/>
              </a:rPr>
              <a:t>福音遍</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a:t>
            </a:r>
          </a:p>
          <a:p>
            <a:pPr algn="ctr" eaLnBrk="1" hangingPunct="1"/>
            <a:endParaRPr lang="en-US" b="1" dirty="0">
              <a:solidFill>
                <a:srgbClr val="FFFFFF"/>
              </a:solidFill>
              <a:cs typeface="Times New Roman" charset="0"/>
            </a:endParaRPr>
          </a:p>
        </p:txBody>
      </p:sp>
      <p:sp>
        <p:nvSpPr>
          <p:cNvPr id="2" name="Title 1"/>
          <p:cNvSpPr>
            <a:spLocks noGrp="1"/>
          </p:cNvSpPr>
          <p:nvPr>
            <p:ph type="title" idx="4294967295"/>
          </p:nvPr>
        </p:nvSpPr>
        <p:spPr>
          <a:xfrm>
            <a:off x="323528" y="332656"/>
            <a:ext cx="8229600" cy="1143000"/>
          </a:xfrm>
        </p:spPr>
        <p:txBody>
          <a:bodyPr/>
          <a:lstStyle/>
          <a:p>
            <a:pPr>
              <a:defRPr/>
            </a:pPr>
            <a:r>
              <a:rPr lang="en-US" sz="2400" b="1" kern="1200" dirty="0">
                <a:solidFill>
                  <a:srgbClr val="FFFFFF"/>
                </a:solidFill>
                <a:effectLst/>
                <a:latin typeface="Arial"/>
                <a:ea typeface="ＭＳ Ｐゴシック"/>
                <a:cs typeface="Times New Roman"/>
              </a:rPr>
              <a:t>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挽回的第二步：</a:t>
            </a:r>
            <a:br>
              <a:rPr kumimoji="0" lang="en-US" altLang="ja-JP" dirty="0">
                <a:latin typeface="黑体"/>
                <a:ea typeface="黑体"/>
                <a:cs typeface="黑体"/>
              </a:rPr>
            </a:br>
            <a:r>
              <a:rPr kumimoji="0" lang="zh-CN" altLang="en-US" dirty="0">
                <a:solidFill>
                  <a:srgbClr val="FFFFFF"/>
                </a:solidFill>
                <a:latin typeface="黑体"/>
                <a:ea typeface="黑体"/>
                <a:cs typeface="黑体"/>
              </a:rPr>
              <a:t>带</a:t>
            </a:r>
            <a:r>
              <a:rPr kumimoji="0" lang="zh-CN" altLang="en-US" dirty="0">
                <a:solidFill>
                  <a:srgbClr val="FFFF00"/>
                </a:solidFill>
                <a:latin typeface="黑体"/>
                <a:ea typeface="黑体"/>
                <a:cs typeface="黑体"/>
              </a:rPr>
              <a:t>一两个人</a:t>
            </a:r>
            <a:r>
              <a:rPr kumimoji="0" lang="zh-CN" altLang="en-US" dirty="0">
                <a:solidFill>
                  <a:srgbClr val="FFFFFF"/>
                </a:solidFill>
                <a:latin typeface="黑体"/>
                <a:ea typeface="黑体"/>
                <a:cs typeface="黑体"/>
              </a:rPr>
              <a:t>同去</a:t>
            </a:r>
            <a:endParaRPr kumimoji="0" lang="zh-CN" altLang="en-US" sz="3600" u="sng" dirty="0">
              <a:solidFill>
                <a:srgbClr val="FFFFFF"/>
              </a:solidFill>
              <a:latin typeface="黑体"/>
              <a:ea typeface="黑体"/>
              <a:cs typeface="黑体"/>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05220" name="Text Box 4"/>
          <p:cNvSpPr txBox="1">
            <a:spLocks noChangeArrowheads="1"/>
          </p:cNvSpPr>
          <p:nvPr/>
        </p:nvSpPr>
        <p:spPr bwMode="auto">
          <a:xfrm>
            <a:off x="152400" y="5735638"/>
            <a:ext cx="4851400" cy="954087"/>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en-US" altLang="ja-JP" sz="3200">
              <a:solidFill>
                <a:srgbClr val="FFFF00"/>
              </a:solidFill>
              <a:latin typeface="SimHei" charset="0"/>
              <a:cs typeface="SimHei" charset="0"/>
            </a:endParaRPr>
          </a:p>
          <a:p>
            <a:endParaRPr lang="zh-CN" altLang="en-US">
              <a:solidFill>
                <a:srgbClr val="FFFF00"/>
              </a:solidFill>
              <a:latin typeface="Arial"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latin typeface="Arial" charset="0"/>
            </a:endParaRPr>
          </a:p>
        </p:txBody>
      </p:sp>
      <p:sp>
        <p:nvSpPr>
          <p:cNvPr id="905222"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Tree>
    <p:extLst>
      <p:ext uri="{BB962C8B-B14F-4D97-AF65-F5344CB8AC3E}">
        <p14:creationId xmlns:p14="http://schemas.microsoft.com/office/powerpoint/2010/main" val="16826513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zh-CN" altLang="en-US" dirty="0">
                <a:solidFill>
                  <a:srgbClr val="FFFFFF"/>
                </a:solidFill>
                <a:latin typeface="黑体"/>
                <a:ea typeface="黑体"/>
                <a:cs typeface="黑体"/>
              </a:rPr>
              <a:t>第二步骤的问题</a:t>
            </a:r>
          </a:p>
        </p:txBody>
      </p:sp>
      <p:sp>
        <p:nvSpPr>
          <p:cNvPr id="1094659" name="Text Box 3"/>
          <p:cNvSpPr txBox="1">
            <a:spLocks noChangeArrowheads="1"/>
          </p:cNvSpPr>
          <p:nvPr/>
        </p:nvSpPr>
        <p:spPr bwMode="auto">
          <a:xfrm>
            <a:off x="-11113" y="3500438"/>
            <a:ext cx="7315201" cy="1938337"/>
          </a:xfrm>
          <a:prstGeom prst="rect">
            <a:avLst/>
          </a:prstGeom>
          <a:noFill/>
          <a:ln w="9525">
            <a:noFill/>
            <a:miter lim="800000"/>
            <a:headEnd/>
            <a:tailEnd/>
          </a:ln>
          <a:effectLst/>
        </p:spPr>
        <p:txBody>
          <a:bodyPr>
            <a:spAutoFit/>
          </a:bodyPr>
          <a:lstStyle>
            <a:lvl1pPr marL="457200" indent="-4572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6000" b="1" dirty="0">
                <a:solidFill>
                  <a:srgbClr val="FFFFFF"/>
                </a:solidFill>
                <a:effectLst>
                  <a:glow rad="228600">
                    <a:srgbClr val="000000"/>
                  </a:glow>
                </a:effectLst>
                <a:latin typeface="黑体"/>
                <a:ea typeface="黑体"/>
                <a:cs typeface="黑体"/>
              </a:rPr>
              <a:t>应该带谁去？</a:t>
            </a:r>
            <a:endParaRPr lang="en-US" altLang="ja-JP" sz="6000" b="1" dirty="0">
              <a:solidFill>
                <a:srgbClr val="FFFFFF"/>
              </a:solidFill>
              <a:effectLst>
                <a:glow rad="228600">
                  <a:srgbClr val="000000"/>
                </a:glow>
              </a:effectLst>
              <a:latin typeface="黑体"/>
              <a:ea typeface="黑体"/>
              <a:cs typeface="黑体"/>
            </a:endParaRPr>
          </a:p>
          <a:p>
            <a:pPr>
              <a:buFontTx/>
              <a:buChar char="•"/>
            </a:pPr>
            <a:r>
              <a:rPr lang="zh-CN" altLang="en-US" sz="6000" b="1" dirty="0">
                <a:solidFill>
                  <a:srgbClr val="FFFFFF"/>
                </a:solidFill>
                <a:effectLst>
                  <a:glow rad="228600">
                    <a:srgbClr val="000000"/>
                  </a:glow>
                </a:effectLst>
                <a:latin typeface="黑体"/>
                <a:ea typeface="黑体"/>
                <a:cs typeface="黑体"/>
              </a:rPr>
              <a:t>为什么一两个人？</a:t>
            </a:r>
          </a:p>
        </p:txBody>
      </p:sp>
    </p:spTree>
    <p:extLst>
      <p:ext uri="{BB962C8B-B14F-4D97-AF65-F5344CB8AC3E}">
        <p14:creationId xmlns:p14="http://schemas.microsoft.com/office/powerpoint/2010/main" val="264877528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r>
              <a:rPr lang="zh-CN" altLang="en-US" sz="4800" b="1" dirty="0">
                <a:latin typeface="黑体"/>
                <a:ea typeface="黑体"/>
                <a:cs typeface="黑体"/>
              </a:rPr>
              <a:t>申命记</a:t>
            </a:r>
            <a:r>
              <a:rPr lang="en-US" altLang="ja-JP" sz="4800" b="1" dirty="0">
                <a:latin typeface="黑体"/>
                <a:ea typeface="黑体"/>
                <a:cs typeface="黑体"/>
              </a:rPr>
              <a:t> </a:t>
            </a:r>
            <a:r>
              <a:rPr lang="en-US" altLang="ja-JP" sz="4800" b="1" dirty="0">
                <a:latin typeface="SimHei" charset="0"/>
                <a:ea typeface="ヒラギノ角ゴ Pro W3" charset="0"/>
                <a:cs typeface="SimHei" charset="0"/>
              </a:rPr>
              <a:t>19:15</a:t>
            </a:r>
            <a:endParaRPr lang="en-US" dirty="0">
              <a:latin typeface="SimHei" charset="0"/>
              <a:ea typeface="ヒラギノ角ゴ Pro W3" charset="0"/>
              <a:cs typeface="SimHei" charset="0"/>
            </a:endParaRPr>
          </a:p>
        </p:txBody>
      </p:sp>
      <p:sp>
        <p:nvSpPr>
          <p:cNvPr id="193539" name="Rectangle 4"/>
          <p:cNvSpPr>
            <a:spLocks noChangeArrowheads="1"/>
          </p:cNvSpPr>
          <p:nvPr/>
        </p:nvSpPr>
        <p:spPr bwMode="auto">
          <a:xfrm>
            <a:off x="1835696" y="228600"/>
            <a:ext cx="7308304" cy="3505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buFont typeface="Wingdings" charset="0"/>
              <a:buNone/>
            </a:pPr>
            <a:r>
              <a:rPr lang="zh-CN" altLang="en-US" sz="4400" dirty="0">
                <a:solidFill>
                  <a:srgbClr val="FFFFFF"/>
                </a:solidFill>
                <a:latin typeface="黑体"/>
                <a:ea typeface="黑体"/>
                <a:cs typeface="黑体"/>
              </a:rPr>
              <a:t>人无论犯什么罪，作什么恶，不可凭一个人的口作见证，总要凭两三个人的口作见证才可定案 。</a:t>
            </a:r>
            <a:endParaRPr lang="zh-CN" altLang="en-US" sz="4400" b="1" i="1" dirty="0">
              <a:solidFill>
                <a:srgbClr val="FFFFFF"/>
              </a:solidFill>
              <a:latin typeface="黑体"/>
              <a:ea typeface="黑体"/>
              <a:cs typeface="黑体"/>
            </a:endParaRPr>
          </a:p>
        </p:txBody>
      </p:sp>
    </p:spTree>
    <p:extLst>
      <p:ext uri="{BB962C8B-B14F-4D97-AF65-F5344CB8AC3E}">
        <p14:creationId xmlns:p14="http://schemas.microsoft.com/office/powerpoint/2010/main" val="2916264528"/>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挽回的第三步：</a:t>
            </a:r>
            <a:br>
              <a:rPr kumimoji="0" lang="en-US" altLang="ja-JP" dirty="0">
                <a:latin typeface="黑体"/>
                <a:ea typeface="黑体"/>
                <a:cs typeface="黑体"/>
              </a:rPr>
            </a:br>
            <a:r>
              <a:rPr kumimoji="0" lang="zh-CN" altLang="en-US" dirty="0">
                <a:latin typeface="黑体"/>
                <a:ea typeface="黑体"/>
                <a:cs typeface="黑体"/>
              </a:rPr>
              <a:t>告知</a:t>
            </a:r>
            <a:r>
              <a:rPr kumimoji="0" lang="zh-CN" altLang="en-US" dirty="0">
                <a:solidFill>
                  <a:srgbClr val="FFFF00"/>
                </a:solidFill>
                <a:latin typeface="黑体"/>
                <a:ea typeface="黑体"/>
                <a:cs typeface="黑体"/>
              </a:rPr>
              <a:t>教会全体</a:t>
            </a:r>
            <a:endParaRPr kumimoji="0" lang="zh-CN" altLang="en-US" sz="3600" dirty="0">
              <a:solidFill>
                <a:srgbClr val="FFFF00"/>
              </a:solidFill>
              <a:latin typeface="黑体"/>
              <a:ea typeface="黑体"/>
              <a:cs typeface="黑体"/>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7684" name="Text Box 4"/>
          <p:cNvSpPr txBox="1">
            <a:spLocks noChangeArrowheads="1"/>
          </p:cNvSpPr>
          <p:nvPr/>
        </p:nvSpPr>
        <p:spPr bwMode="auto">
          <a:xfrm>
            <a:off x="152400" y="5735638"/>
            <a:ext cx="438308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Arial"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latin typeface="Arial" charset="0"/>
            </a:endParaRPr>
          </a:p>
        </p:txBody>
      </p:sp>
      <p:sp>
        <p:nvSpPr>
          <p:cNvPr id="967686" name="Text Box 6"/>
          <p:cNvSpPr txBox="1">
            <a:spLocks noChangeArrowheads="1"/>
          </p:cNvSpPr>
          <p:nvPr/>
        </p:nvSpPr>
        <p:spPr bwMode="auto">
          <a:xfrm>
            <a:off x="152400" y="6192838"/>
            <a:ext cx="4016375"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Tree>
    <p:extLst>
      <p:ext uri="{BB962C8B-B14F-4D97-AF65-F5344CB8AC3E}">
        <p14:creationId xmlns:p14="http://schemas.microsoft.com/office/powerpoint/2010/main" val="146544244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1" name="Title 1"/>
          <p:cNvSpPr>
            <a:spLocks noGrp="1"/>
          </p:cNvSpPr>
          <p:nvPr>
            <p:ph type="title"/>
          </p:nvPr>
        </p:nvSpPr>
        <p:spPr>
          <a:xfrm>
            <a:off x="0" y="765175"/>
            <a:ext cx="6228184" cy="3035300"/>
          </a:xfrm>
          <a:effectLst/>
        </p:spPr>
        <p:txBody>
          <a:bodyPr/>
          <a:lstStyle/>
          <a:p>
            <a:r>
              <a:rPr lang="zh-CN" altLang="en-US" sz="6600" dirty="0">
                <a:effectLst>
                  <a:glow rad="228600">
                    <a:schemeClr val="tx1"/>
                  </a:glow>
                </a:effectLst>
                <a:latin typeface="黑体"/>
                <a:ea typeface="黑体"/>
                <a:cs typeface="黑体"/>
              </a:rPr>
              <a:t>为什么要告知教会全体？</a:t>
            </a:r>
          </a:p>
        </p:txBody>
      </p:sp>
    </p:spTree>
    <p:extLst>
      <p:ext uri="{BB962C8B-B14F-4D97-AF65-F5344CB8AC3E}">
        <p14:creationId xmlns:p14="http://schemas.microsoft.com/office/powerpoint/2010/main" val="3509836767"/>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挽回的第四步：</a:t>
            </a:r>
            <a:br>
              <a:rPr kumimoji="0" lang="en-US" altLang="ja-JP" dirty="0">
                <a:latin typeface="黑体"/>
                <a:ea typeface="黑体"/>
                <a:cs typeface="黑体"/>
              </a:rPr>
            </a:br>
            <a:r>
              <a:rPr kumimoji="0" lang="zh-CN" altLang="en-US" dirty="0">
                <a:latin typeface="黑体"/>
                <a:ea typeface="黑体"/>
                <a:cs typeface="黑体"/>
              </a:rPr>
              <a:t>看他作</a:t>
            </a:r>
            <a:r>
              <a:rPr kumimoji="0" lang="zh-CN" altLang="en-US" dirty="0">
                <a:solidFill>
                  <a:srgbClr val="FFFF00"/>
                </a:solidFill>
                <a:latin typeface="黑体"/>
                <a:ea typeface="黑体"/>
                <a:cs typeface="黑体"/>
              </a:rPr>
              <a:t>外邦人</a:t>
            </a: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9732" name="Text Box 4"/>
          <p:cNvSpPr txBox="1">
            <a:spLocks noChangeArrowheads="1"/>
          </p:cNvSpPr>
          <p:nvPr/>
        </p:nvSpPr>
        <p:spPr bwMode="auto">
          <a:xfrm>
            <a:off x="152400" y="5735638"/>
            <a:ext cx="42465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Arial"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latin typeface="Arial" charset="0"/>
            </a:endParaRPr>
          </a:p>
        </p:txBody>
      </p:sp>
      <p:sp>
        <p:nvSpPr>
          <p:cNvPr id="969734"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197666" name="Oval 38"/>
          <p:cNvSpPr>
            <a:spLocks noChangeArrowheads="1"/>
          </p:cNvSpPr>
          <p:nvPr/>
        </p:nvSpPr>
        <p:spPr bwMode="auto">
          <a:xfrm rot="188795">
            <a:off x="474663" y="1504950"/>
            <a:ext cx="8002587" cy="4137025"/>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Tree>
    <p:extLst>
      <p:ext uri="{BB962C8B-B14F-4D97-AF65-F5344CB8AC3E}">
        <p14:creationId xmlns:p14="http://schemas.microsoft.com/office/powerpoint/2010/main" val="2443218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199683"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800" b="1" dirty="0">
                <a:solidFill>
                  <a:srgbClr val="FFFFFF"/>
                </a:solidFill>
                <a:latin typeface="黑体"/>
                <a:ea typeface="黑体"/>
                <a:cs typeface="黑体"/>
              </a:rPr>
              <a:t>管教却</a:t>
            </a:r>
            <a:r>
              <a:rPr lang="zh-CN" altLang="en-US" sz="4800" b="1" u="sng" dirty="0">
                <a:solidFill>
                  <a:srgbClr val="FFFFFF"/>
                </a:solidFill>
                <a:latin typeface="黑体"/>
                <a:ea typeface="黑体"/>
                <a:cs typeface="黑体"/>
              </a:rPr>
              <a:t>不可</a:t>
            </a:r>
          </a:p>
        </p:txBody>
      </p:sp>
      <p:pic>
        <p:nvPicPr>
          <p:cNvPr id="358403"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a:spLocks noChangeArrowheads="1"/>
          </p:cNvSpPr>
          <p:nvPr/>
        </p:nvSpPr>
        <p:spPr bwMode="auto">
          <a:xfrm rot="-928575">
            <a:off x="1324386" y="5089432"/>
            <a:ext cx="9372600" cy="1219200"/>
          </a:xfrm>
          <a:prstGeom prst="rect">
            <a:avLst/>
          </a:prstGeom>
          <a:solidFill>
            <a:srgbClr val="FF0000"/>
          </a:solidFill>
          <a:ln>
            <a:noFill/>
          </a:ln>
          <a:effectLst>
            <a:outerShdw dist="35921" dir="2700000" algn="ctr" rotWithShape="0">
              <a:schemeClr val="tx2">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800" b="1" dirty="0">
                <a:solidFill>
                  <a:srgbClr val="FFFFFF"/>
                </a:solidFill>
                <a:effectLst>
                  <a:outerShdw blurRad="38100" dist="38100" dir="2700000" algn="tl">
                    <a:srgbClr val="000000"/>
                  </a:outerShdw>
                </a:effectLst>
                <a:latin typeface="SimHei" charset="0"/>
                <a:ea typeface="MS PGothic" charset="0"/>
                <a:cs typeface="SimHei" charset="0"/>
              </a:rPr>
              <a:t>逐出教会！</a:t>
            </a:r>
          </a:p>
        </p:txBody>
      </p:sp>
    </p:spTree>
    <p:extLst>
      <p:ext uri="{BB962C8B-B14F-4D97-AF65-F5344CB8AC3E}">
        <p14:creationId xmlns:p14="http://schemas.microsoft.com/office/powerpoint/2010/main" val="2085153437"/>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201731" name="Rectangle 4"/>
          <p:cNvSpPr>
            <a:spLocks noChangeArrowheads="1"/>
          </p:cNvSpPr>
          <p:nvPr/>
        </p:nvSpPr>
        <p:spPr bwMode="auto">
          <a:xfrm>
            <a:off x="0" y="0"/>
            <a:ext cx="7451725"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400" dirty="0">
                <a:solidFill>
                  <a:srgbClr val="FFFFFF"/>
                </a:solidFill>
                <a:latin typeface="黑体"/>
                <a:ea typeface="黑体"/>
                <a:cs typeface="黑体"/>
              </a:rPr>
              <a:t>如何执行管教</a:t>
            </a:r>
          </a:p>
        </p:txBody>
      </p:sp>
      <p:sp>
        <p:nvSpPr>
          <p:cNvPr id="1131526" name="Text Box 6"/>
          <p:cNvSpPr txBox="1">
            <a:spLocks noChangeArrowheads="1"/>
          </p:cNvSpPr>
          <p:nvPr/>
        </p:nvSpPr>
        <p:spPr bwMode="auto">
          <a:xfrm>
            <a:off x="88900" y="1665288"/>
            <a:ext cx="74549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3200" dirty="0">
                <a:solidFill>
                  <a:srgbClr val="000000"/>
                </a:solidFill>
                <a:latin typeface="黑体"/>
                <a:ea typeface="黑体"/>
                <a:cs typeface="黑体"/>
              </a:rPr>
              <a:t>不要称他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她作基督徒</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向他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她传福音</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不要让他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她领圣餐</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取消他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她的教会会籍</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不让他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她在教会里事奉</a:t>
            </a:r>
          </a:p>
        </p:txBody>
      </p:sp>
      <p:sp>
        <p:nvSpPr>
          <p:cNvPr id="1131527" name="Text Box 7"/>
          <p:cNvSpPr txBox="1">
            <a:spLocks noChangeArrowheads="1"/>
          </p:cNvSpPr>
          <p:nvPr/>
        </p:nvSpPr>
        <p:spPr bwMode="auto">
          <a:xfrm>
            <a:off x="88900" y="4494213"/>
            <a:ext cx="77597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3200" dirty="0">
                <a:solidFill>
                  <a:srgbClr val="000000"/>
                </a:solidFill>
                <a:latin typeface="黑体"/>
                <a:ea typeface="黑体"/>
                <a:cs typeface="黑体"/>
              </a:rPr>
              <a:t>要把犯淫乱的人</a:t>
            </a:r>
            <a:r>
              <a:rPr lang="ru-RU"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交给撒但 </a:t>
            </a:r>
            <a:r>
              <a:rPr lang="ru-RU" altLang="ja-JP"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（林前</a:t>
            </a:r>
            <a:r>
              <a:rPr lang="en-US" altLang="ja-JP" sz="3200" dirty="0">
                <a:solidFill>
                  <a:srgbClr val="000000"/>
                </a:solidFill>
                <a:latin typeface="黑体"/>
                <a:ea typeface="黑体"/>
                <a:cs typeface="黑体"/>
              </a:rPr>
              <a:t>5:5</a:t>
            </a:r>
            <a:r>
              <a:rPr lang="zh-CN" altLang="en-US" sz="3200" dirty="0">
                <a:solidFill>
                  <a:srgbClr val="000000"/>
                </a:solidFill>
                <a:latin typeface="黑体"/>
                <a:ea typeface="黑体"/>
                <a:cs typeface="黑体"/>
              </a:rPr>
              <a:t>）</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不可与他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她吃饭（林前</a:t>
            </a:r>
            <a:r>
              <a:rPr lang="en-US" altLang="ja-JP" sz="3200" dirty="0">
                <a:solidFill>
                  <a:srgbClr val="000000"/>
                </a:solidFill>
                <a:latin typeface="黑体"/>
                <a:ea typeface="黑体"/>
                <a:cs typeface="黑体"/>
              </a:rPr>
              <a:t>5:11</a:t>
            </a:r>
            <a:r>
              <a:rPr lang="zh-CN" altLang="en-US" sz="3200" dirty="0">
                <a:solidFill>
                  <a:srgbClr val="000000"/>
                </a:solidFill>
                <a:latin typeface="黑体"/>
                <a:ea typeface="黑体"/>
                <a:cs typeface="黑体"/>
              </a:rPr>
              <a:t>）</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禁止他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她参加教会？</a:t>
            </a:r>
          </a:p>
        </p:txBody>
      </p:sp>
      <p:grpSp>
        <p:nvGrpSpPr>
          <p:cNvPr id="2" name="Group 12"/>
          <p:cNvGrpSpPr>
            <a:grpSpLocks/>
          </p:cNvGrpSpPr>
          <p:nvPr/>
        </p:nvGrpSpPr>
        <p:grpSpPr bwMode="auto">
          <a:xfrm>
            <a:off x="7189788" y="3771900"/>
            <a:ext cx="1314450" cy="2682875"/>
            <a:chOff x="4529" y="881"/>
            <a:chExt cx="828" cy="1690"/>
          </a:xfrm>
        </p:grpSpPr>
        <p:sp>
          <p:nvSpPr>
            <p:cNvPr id="360458"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solidFill>
                  <a:srgbClr val="000000"/>
                </a:solidFill>
                <a:ea typeface="MS PGothic" charset="0"/>
                <a:cs typeface="Arial" charset="0"/>
              </a:endParaRPr>
            </a:p>
          </p:txBody>
        </p:sp>
        <p:sp>
          <p:nvSpPr>
            <p:cNvPr id="360459"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b="1">
                  <a:solidFill>
                    <a:srgbClr val="000000"/>
                  </a:solidFill>
                  <a:latin typeface="SimHei" charset="0"/>
                  <a:cs typeface="SimHei" charset="0"/>
                </a:rPr>
                <a:t>更差</a:t>
              </a:r>
            </a:p>
          </p:txBody>
        </p:sp>
      </p:grpSp>
      <p:pic>
        <p:nvPicPr>
          <p:cNvPr id="360454"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60456"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solidFill>
                  <a:srgbClr val="000000"/>
                </a:solidFill>
                <a:ea typeface="MS PGothic" charset="0"/>
                <a:cs typeface="Arial" charset="0"/>
              </a:endParaRPr>
            </a:p>
          </p:txBody>
        </p:sp>
        <p:sp>
          <p:nvSpPr>
            <p:cNvPr id="360457"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b="1">
                  <a:solidFill>
                    <a:srgbClr val="000000"/>
                  </a:solidFill>
                  <a:latin typeface="SimHei" charset="0"/>
                  <a:cs typeface="SimHei" charset="0"/>
                </a:rPr>
                <a:t>非信徒</a:t>
              </a:r>
            </a:p>
          </p:txBody>
        </p:sp>
      </p:grpSp>
    </p:spTree>
    <p:extLst>
      <p:ext uri="{BB962C8B-B14F-4D97-AF65-F5344CB8AC3E}">
        <p14:creationId xmlns:p14="http://schemas.microsoft.com/office/powerpoint/2010/main" val="17881587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zh-CN" altLang="en-US">
              <a:solidFill>
                <a:srgbClr val="000000"/>
              </a:solidFill>
              <a:ea typeface="MS PGothic" charset="0"/>
              <a:cs typeface="Arial" charset="0"/>
            </a:endParaRPr>
          </a:p>
        </p:txBody>
      </p:sp>
      <p:sp>
        <p:nvSpPr>
          <p:cNvPr id="328706" name="Rectangle 2"/>
          <p:cNvSpPr>
            <a:spLocks noGrp="1" noChangeArrowheads="1"/>
          </p:cNvSpPr>
          <p:nvPr>
            <p:ph type="title" idx="4294967295"/>
          </p:nvPr>
        </p:nvSpPr>
        <p:spPr>
          <a:xfrm>
            <a:off x="1066800" y="381000"/>
            <a:ext cx="3360738" cy="4848225"/>
          </a:xfrm>
        </p:spPr>
        <p:txBody>
          <a:bodyPr/>
          <a:lstStyle/>
          <a:p>
            <a:pPr eaLnBrk="1" hangingPunct="1"/>
            <a:r>
              <a:rPr lang="en-US" altLang="zh-CN" b="1">
                <a:latin typeface="Arial" charset="0"/>
                <a:ea typeface="MS PGothic" charset="0"/>
              </a:rPr>
              <a:t>The Point of Verses 15-17</a:t>
            </a:r>
            <a:endParaRPr lang="en-US" altLang="zh-CN">
              <a:latin typeface="Arial" charset="0"/>
              <a:ea typeface="MS PGothic" charset="0"/>
            </a:endParaRPr>
          </a:p>
        </p:txBody>
      </p:sp>
      <p:pic>
        <p:nvPicPr>
          <p:cNvPr id="328707"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528" y="836712"/>
            <a:ext cx="6570285" cy="5877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8" name="Text Box 3"/>
          <p:cNvSpPr txBox="1">
            <a:spLocks noChangeArrowheads="1"/>
          </p:cNvSpPr>
          <p:nvPr/>
        </p:nvSpPr>
        <p:spPr bwMode="auto">
          <a:xfrm>
            <a:off x="5508104" y="163513"/>
            <a:ext cx="3419996" cy="3046988"/>
          </a:xfrm>
          <a:prstGeom prst="rect">
            <a:avLst/>
          </a:prstGeom>
          <a:noFill/>
          <a:ln w="9525">
            <a:noFill/>
            <a:miter lim="800000"/>
            <a:headEnd/>
            <a:tailEnd/>
          </a:ln>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zh-CN" sz="4800" b="1" dirty="0">
                <a:solidFill>
                  <a:srgbClr val="000000"/>
                </a:solidFill>
                <a:effectLst>
                  <a:outerShdw blurRad="38100" dist="38100" dir="2700000" algn="tl">
                    <a:srgbClr val="DDDDDD"/>
                  </a:outerShdw>
                </a:effectLst>
                <a:latin typeface="SimHei" charset="0"/>
                <a:cs typeface="SimHei" charset="0"/>
              </a:rPr>
              <a:t>1</a:t>
            </a: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en-US" sz="4800" b="1" dirty="0">
                <a:solidFill>
                  <a:srgbClr val="000000"/>
                </a:solidFill>
                <a:effectLst>
                  <a:outerShdw blurRad="38100" dist="38100" dir="2700000" algn="tl">
                    <a:srgbClr val="DDDDDD"/>
                  </a:outerShdw>
                </a:effectLst>
                <a:latin typeface="黑体"/>
                <a:ea typeface="黑体"/>
                <a:cs typeface="黑体"/>
              </a:rPr>
              <a:t>尽量在</a:t>
            </a:r>
            <a:endParaRPr lang="en-US" altLang="zh-CN" sz="4800" b="1" dirty="0">
              <a:solidFill>
                <a:srgbClr val="000000"/>
              </a:solidFill>
              <a:effectLst>
                <a:outerShdw blurRad="38100" dist="38100" dir="2700000" algn="tl">
                  <a:srgbClr val="DDDDDD"/>
                </a:outerShdw>
              </a:effectLst>
              <a:latin typeface="黑体"/>
              <a:ea typeface="黑体"/>
              <a:cs typeface="黑体"/>
            </a:endParaRPr>
          </a:p>
          <a:p>
            <a:pPr algn="r"/>
            <a:r>
              <a:rPr lang="zh-CN" altLang="en-US" sz="4800" b="1" dirty="0">
                <a:solidFill>
                  <a:srgbClr val="C00000"/>
                </a:solidFill>
                <a:effectLst>
                  <a:outerShdw blurRad="38100" dist="38100" dir="2700000" algn="tl">
                    <a:srgbClr val="DDDDDD"/>
                  </a:outerShdw>
                </a:effectLst>
                <a:latin typeface="黑体"/>
                <a:ea typeface="黑体"/>
                <a:cs typeface="黑体"/>
              </a:rPr>
              <a:t>私底下</a:t>
            </a:r>
            <a:br>
              <a:rPr lang="en-US" altLang="zh-CN" sz="4800" b="1" dirty="0">
                <a:solidFill>
                  <a:srgbClr val="C00000"/>
                </a:solidFill>
                <a:effectLst>
                  <a:outerShdw blurRad="38100" dist="38100" dir="2700000" algn="tl">
                    <a:srgbClr val="DDDDDD"/>
                  </a:outerShdw>
                </a:effectLst>
                <a:latin typeface="黑体"/>
                <a:ea typeface="黑体"/>
                <a:cs typeface="黑体"/>
              </a:rPr>
            </a:br>
            <a:r>
              <a:rPr lang="zh-CN" altLang="en-US" sz="4800" b="1" dirty="0">
                <a:solidFill>
                  <a:srgbClr val="000000"/>
                </a:solidFill>
                <a:effectLst>
                  <a:outerShdw blurRad="38100" dist="38100" dir="2700000" algn="tl">
                    <a:srgbClr val="DDDDDD"/>
                  </a:outerShdw>
                </a:effectLst>
                <a:latin typeface="黑体"/>
                <a:ea typeface="黑体"/>
                <a:cs typeface="黑体"/>
              </a:rPr>
              <a:t>进行</a:t>
            </a:r>
            <a:br>
              <a:rPr lang="en-US" altLang="zh-CN" sz="4800" b="1" dirty="0">
                <a:solidFill>
                  <a:srgbClr val="000000"/>
                </a:solidFill>
                <a:effectLst>
                  <a:outerShdw blurRad="38100" dist="38100" dir="2700000" algn="tl">
                    <a:srgbClr val="DDDDDD"/>
                  </a:outerShdw>
                </a:effectLst>
                <a:latin typeface="黑体"/>
                <a:ea typeface="黑体"/>
                <a:cs typeface="黑体"/>
              </a:rPr>
            </a:br>
            <a:r>
              <a:rPr lang="en-US" altLang="ja-JP" sz="4800" b="1" dirty="0">
                <a:solidFill>
                  <a:srgbClr val="000000"/>
                </a:solidFill>
                <a:effectLst>
                  <a:outerShdw blurRad="38100" dist="38100" dir="2700000" algn="tl">
                    <a:srgbClr val="DDDDDD"/>
                  </a:outerShdw>
                </a:effectLst>
                <a:latin typeface="SimHei" charset="0"/>
                <a:cs typeface="SimHei" charset="0"/>
              </a:rPr>
              <a:t>(15-17)</a:t>
            </a:r>
            <a:r>
              <a:rPr lang="en-US" altLang="ja-JP" sz="4000" b="1" dirty="0">
                <a:solidFill>
                  <a:srgbClr val="000000"/>
                </a:solidFill>
                <a:effectLst>
                  <a:outerShdw blurRad="38100" dist="38100" dir="2700000" algn="tl">
                    <a:srgbClr val="DDDDDD"/>
                  </a:outerShdw>
                </a:effectLst>
                <a:latin typeface="SimHei" charset="0"/>
                <a:cs typeface="SimHei" charset="0"/>
              </a:rPr>
              <a:t> </a:t>
            </a:r>
            <a:endParaRPr lang="en-US" altLang="zh-CN" sz="4000" b="1" dirty="0">
              <a:solidFill>
                <a:srgbClr val="000000"/>
              </a:solidFill>
              <a:effectLst>
                <a:outerShdw blurRad="38100" dist="38100" dir="2700000" algn="tl">
                  <a:srgbClr val="DDDDDD"/>
                </a:outerShdw>
              </a:effectLst>
              <a:latin typeface="SimHei" charset="0"/>
              <a:cs typeface="SimHei" charset="0"/>
            </a:endParaRPr>
          </a:p>
        </p:txBody>
      </p:sp>
    </p:spTree>
    <p:extLst>
      <p:ext uri="{BB962C8B-B14F-4D97-AF65-F5344CB8AC3E}">
        <p14:creationId xmlns:p14="http://schemas.microsoft.com/office/powerpoint/2010/main" val="3955548247"/>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ChangeArrowheads="1"/>
          </p:cNvSpPr>
          <p:nvPr>
            <p:ph type="ctrTitle"/>
          </p:nvPr>
        </p:nvSpPr>
        <p:spPr>
          <a:xfrm>
            <a:off x="0" y="152400"/>
            <a:ext cx="8077200" cy="1828800"/>
          </a:xfrm>
        </p:spPr>
        <p:txBody>
          <a:bodyPr/>
          <a:lstStyle/>
          <a:p>
            <a:pPr eaLnBrk="1" hangingPunct="1"/>
            <a:r>
              <a:rPr lang="zh-CN" altLang="en-US" sz="6000" dirty="0">
                <a:latin typeface="黑体"/>
                <a:ea typeface="黑体"/>
                <a:cs typeface="黑体"/>
              </a:rPr>
              <a:t>神挽回的</a:t>
            </a:r>
            <a:br>
              <a:rPr lang="en-US" altLang="zh-CN" sz="6000" dirty="0">
                <a:latin typeface="黑体"/>
                <a:ea typeface="黑体"/>
                <a:cs typeface="黑体"/>
              </a:rPr>
            </a:br>
            <a:r>
              <a:rPr lang="zh-CN" altLang="en-US" sz="6000" dirty="0">
                <a:latin typeface="黑体"/>
                <a:ea typeface="黑体"/>
                <a:cs typeface="黑体"/>
              </a:rPr>
              <a:t>四个步骤：</a:t>
            </a:r>
          </a:p>
        </p:txBody>
      </p:sp>
      <p:sp>
        <p:nvSpPr>
          <p:cNvPr id="364546"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zh-CN" altLang="en-US">
              <a:solidFill>
                <a:srgbClr val="000000"/>
              </a:solidFill>
              <a:ea typeface="MS PGothic" charset="0"/>
              <a:cs typeface="MS PGothic"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600" b="1">
                <a:solidFill>
                  <a:srgbClr val="FFFFFF"/>
                </a:solidFill>
                <a:effectLst>
                  <a:outerShdw blurRad="38100" dist="38100" dir="2700000" algn="tl">
                    <a:srgbClr val="DDDDDD"/>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0600" b="1">
                <a:solidFill>
                  <a:srgbClr val="FFFFFF"/>
                </a:solidFill>
                <a:effectLst>
                  <a:outerShdw blurRad="38100" dist="38100" dir="2700000" algn="tl">
                    <a:srgbClr val="DDDDDD"/>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8900" b="1">
                <a:solidFill>
                  <a:srgbClr val="FFFFFF"/>
                </a:solidFill>
                <a:effectLst>
                  <a:outerShdw blurRad="38100" dist="38100" dir="2700000" algn="tl">
                    <a:srgbClr val="DDDDDD"/>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0500" b="1">
                <a:solidFill>
                  <a:srgbClr val="FFFFFF"/>
                </a:solidFill>
                <a:effectLst>
                  <a:outerShdw blurRad="38100" dist="38100" dir="2700000" algn="tl">
                    <a:srgbClr val="DDDDDD"/>
                  </a:outerShdw>
                </a:effectLst>
              </a:rPr>
              <a:t>4</a:t>
            </a:r>
          </a:p>
        </p:txBody>
      </p:sp>
      <p:sp>
        <p:nvSpPr>
          <p:cNvPr id="364551"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n-US" altLang="zh-CN" sz="4800" b="1">
                <a:solidFill>
                  <a:srgbClr val="333399"/>
                </a:solidFill>
                <a:latin typeface="SimHei" charset="0"/>
                <a:ea typeface="MS PGothic" charset="0"/>
                <a:cs typeface="SimHei" charset="0"/>
              </a:rPr>
              <a:t>…</a:t>
            </a:r>
            <a:r>
              <a:rPr lang="zh-CN" altLang="en-US" sz="4800" b="1">
                <a:solidFill>
                  <a:srgbClr val="333399"/>
                </a:solidFill>
                <a:latin typeface="SimHei" charset="0"/>
                <a:ea typeface="MS PGothic" charset="0"/>
                <a:cs typeface="SimHei" charset="0"/>
              </a:rPr>
              <a:t>逐步向更多人透露</a:t>
            </a:r>
          </a:p>
        </p:txBody>
      </p:sp>
    </p:spTree>
    <p:extLst>
      <p:ext uri="{BB962C8B-B14F-4D97-AF65-F5344CB8AC3E}">
        <p14:creationId xmlns:p14="http://schemas.microsoft.com/office/powerpoint/2010/main" val="369159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341835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7"/>
              </a:srgbClr>
            </a:outerShdw>
          </a:effectLst>
        </p:spPr>
        <p:txBody>
          <a:bodyPr/>
          <a:lstStyle/>
          <a:p>
            <a:pPr eaLnBrk="1" hangingPunct="1"/>
            <a:r>
              <a:rPr lang="zh-CN" altLang="en-US" sz="4000" b="1" i="1" dirty="0">
                <a:solidFill>
                  <a:schemeClr val="bg1"/>
                </a:solidFill>
                <a:latin typeface="黑体"/>
                <a:ea typeface="黑体"/>
                <a:cs typeface="黑体"/>
              </a:rPr>
              <a:t>第二个问题的答案在第</a:t>
            </a:r>
            <a:r>
              <a:rPr lang="en-US" altLang="ja-JP" sz="4000" b="1" i="1" dirty="0">
                <a:solidFill>
                  <a:schemeClr val="bg1"/>
                </a:solidFill>
                <a:latin typeface="黑体"/>
                <a:ea typeface="黑体"/>
                <a:cs typeface="黑体"/>
              </a:rPr>
              <a:t>18-20</a:t>
            </a:r>
            <a:r>
              <a:rPr lang="zh-CN" altLang="en-US" sz="4000" b="1" i="1" dirty="0">
                <a:solidFill>
                  <a:schemeClr val="bg1"/>
                </a:solidFill>
                <a:latin typeface="黑体"/>
                <a:ea typeface="黑体"/>
                <a:cs typeface="黑体"/>
              </a:rPr>
              <a:t>节：</a:t>
            </a:r>
            <a:br>
              <a:rPr lang="en-US" altLang="ja-JP" sz="4000" b="1" i="1" dirty="0">
                <a:solidFill>
                  <a:schemeClr val="bg1"/>
                </a:solidFill>
                <a:latin typeface="黑体"/>
                <a:ea typeface="黑体"/>
                <a:cs typeface="黑体"/>
              </a:rPr>
            </a:br>
            <a:r>
              <a:rPr lang="zh-CN" altLang="en-US" sz="4000" b="1" i="1" dirty="0">
                <a:solidFill>
                  <a:srgbClr val="FFFF00"/>
                </a:solidFill>
                <a:latin typeface="黑体"/>
                <a:ea typeface="黑体"/>
                <a:cs typeface="黑体"/>
              </a:rPr>
              <a:t>为何</a:t>
            </a:r>
            <a:r>
              <a:rPr lang="zh-CN" altLang="en-US" sz="4000" b="1" i="1" dirty="0">
                <a:solidFill>
                  <a:schemeClr val="bg1"/>
                </a:solidFill>
                <a:latin typeface="黑体"/>
                <a:ea typeface="黑体"/>
                <a:cs typeface="黑体"/>
              </a:rPr>
              <a:t>要正确地挽回犯罪跌倒的基督徒？</a:t>
            </a:r>
            <a:endParaRPr lang="zh-CN" altLang="en-US" sz="3600" b="1" dirty="0">
              <a:solidFill>
                <a:schemeClr val="bg1"/>
              </a:solidFill>
              <a:latin typeface="黑体"/>
              <a:ea typeface="黑体"/>
              <a:cs typeface="黑体"/>
            </a:endParaRPr>
          </a:p>
        </p:txBody>
      </p:sp>
    </p:spTree>
    <p:extLst>
      <p:ext uri="{BB962C8B-B14F-4D97-AF65-F5344CB8AC3E}">
        <p14:creationId xmlns:p14="http://schemas.microsoft.com/office/powerpoint/2010/main" val="3145398585"/>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2" name="Rectangle 2"/>
          <p:cNvSpPr>
            <a:spLocks noGrp="1" noChangeArrowheads="1"/>
          </p:cNvSpPr>
          <p:nvPr>
            <p:ph type="title" idx="4294967295"/>
          </p:nvPr>
        </p:nvSpPr>
        <p:spPr>
          <a:xfrm>
            <a:off x="2214563" y="1196975"/>
            <a:ext cx="5357812" cy="1895475"/>
          </a:xfrm>
        </p:spPr>
        <p:txBody>
          <a:bodyPr/>
          <a:lstStyle/>
          <a:p>
            <a:pPr algn="ctr" eaLnBrk="1" hangingPunct="1"/>
            <a:r>
              <a:rPr lang="zh-CN" altLang="en-US" sz="4800" b="1" dirty="0">
                <a:latin typeface="黑体"/>
                <a:ea typeface="黑体"/>
                <a:cs typeface="黑体"/>
              </a:rPr>
              <a:t>第</a:t>
            </a:r>
            <a:r>
              <a:rPr lang="en-US" altLang="ja-JP" sz="4800" b="1" dirty="0">
                <a:latin typeface="黑体"/>
                <a:ea typeface="黑体"/>
                <a:cs typeface="黑体"/>
              </a:rPr>
              <a:t>18-20</a:t>
            </a:r>
            <a:r>
              <a:rPr lang="zh-CN" altLang="en-US" sz="4800" b="1" dirty="0">
                <a:latin typeface="黑体"/>
                <a:ea typeface="黑体"/>
                <a:cs typeface="黑体"/>
              </a:rPr>
              <a:t>节的重点：</a:t>
            </a:r>
            <a:endParaRPr lang="zh-CN" altLang="en-US" sz="4800" dirty="0">
              <a:latin typeface="黑体"/>
              <a:ea typeface="黑体"/>
              <a:cs typeface="黑体"/>
            </a:endParaRPr>
          </a:p>
        </p:txBody>
      </p:sp>
      <p:sp>
        <p:nvSpPr>
          <p:cNvPr id="1078275" name="Text Box 3"/>
          <p:cNvSpPr txBox="1">
            <a:spLocks noChangeArrowheads="1"/>
          </p:cNvSpPr>
          <p:nvPr/>
        </p:nvSpPr>
        <p:spPr bwMode="auto">
          <a:xfrm>
            <a:off x="1979613" y="3578225"/>
            <a:ext cx="58324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sz="4800" b="1" dirty="0">
                <a:solidFill>
                  <a:srgbClr val="000000"/>
                </a:solidFill>
                <a:latin typeface="黑体"/>
                <a:ea typeface="黑体"/>
                <a:cs typeface="黑体"/>
              </a:rPr>
              <a:t>II.</a:t>
            </a:r>
            <a:r>
              <a:rPr lang="zh-CN" altLang="en-US" sz="4800" b="1" dirty="0">
                <a:solidFill>
                  <a:srgbClr val="000000"/>
                </a:solidFill>
                <a:latin typeface="黑体"/>
                <a:ea typeface="黑体"/>
                <a:cs typeface="黑体"/>
              </a:rPr>
              <a:t>教会的行动</a:t>
            </a:r>
            <a:br>
              <a:rPr lang="en-US" altLang="zh-CN" sz="4800" b="1" dirty="0">
                <a:solidFill>
                  <a:srgbClr val="000000"/>
                </a:solidFill>
                <a:latin typeface="黑体"/>
                <a:ea typeface="黑体"/>
                <a:cs typeface="黑体"/>
              </a:rPr>
            </a:br>
            <a:r>
              <a:rPr lang="zh-CN" altLang="en-US" sz="4800" b="1" dirty="0">
                <a:solidFill>
                  <a:srgbClr val="000000"/>
                </a:solidFill>
                <a:latin typeface="黑体"/>
                <a:ea typeface="黑体"/>
                <a:cs typeface="黑体"/>
              </a:rPr>
              <a:t>是神</a:t>
            </a:r>
            <a:r>
              <a:rPr lang="zh-CN" altLang="en-US" sz="4800" b="1" dirty="0">
                <a:solidFill>
                  <a:srgbClr val="7030A0"/>
                </a:solidFill>
                <a:latin typeface="黑体"/>
                <a:ea typeface="黑体"/>
                <a:cs typeface="黑体"/>
              </a:rPr>
              <a:t>权柄</a:t>
            </a:r>
            <a:r>
              <a:rPr lang="zh-CN" altLang="en-US" sz="4800" b="1" dirty="0">
                <a:solidFill>
                  <a:srgbClr val="000000"/>
                </a:solidFill>
                <a:latin typeface="黑体"/>
                <a:ea typeface="黑体"/>
                <a:cs typeface="黑体"/>
              </a:rPr>
              <a:t>的延伸！</a:t>
            </a:r>
            <a:r>
              <a:rPr lang="en-US" altLang="ja-JP" b="1" dirty="0">
                <a:solidFill>
                  <a:srgbClr val="000000"/>
                </a:solidFill>
                <a:latin typeface="黑体"/>
                <a:ea typeface="黑体"/>
                <a:cs typeface="黑体"/>
              </a:rPr>
              <a:t> </a:t>
            </a:r>
            <a:endParaRPr lang="zh-CN" altLang="en-US" b="1" dirty="0">
              <a:solidFill>
                <a:srgbClr val="000000"/>
              </a:solidFill>
              <a:latin typeface="黑体"/>
              <a:ea typeface="黑体"/>
              <a:cs typeface="黑体"/>
            </a:endParaRPr>
          </a:p>
        </p:txBody>
      </p:sp>
    </p:spTree>
    <p:extLst>
      <p:ext uri="{BB962C8B-B14F-4D97-AF65-F5344CB8AC3E}">
        <p14:creationId xmlns:p14="http://schemas.microsoft.com/office/powerpoint/2010/main" val="17484430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1"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zh-CN" altLang="en-US" sz="6600" b="1" dirty="0">
                <a:solidFill>
                  <a:schemeClr val="bg1"/>
                </a:solidFill>
                <a:latin typeface="黑体"/>
                <a:ea typeface="黑体"/>
                <a:cs typeface="黑体"/>
              </a:rPr>
              <a:t>为何要执行处分</a:t>
            </a:r>
            <a:r>
              <a:rPr lang="en-US" altLang="ja-JP" sz="6600" b="1" dirty="0">
                <a:solidFill>
                  <a:schemeClr val="bg1"/>
                </a:solidFill>
                <a:latin typeface="黑体"/>
                <a:ea typeface="黑体"/>
                <a:cs typeface="黑体"/>
              </a:rPr>
              <a:t>? </a:t>
            </a:r>
            <a:r>
              <a:rPr lang="en-US" altLang="ja-JP" sz="6000" b="1" dirty="0">
                <a:solidFill>
                  <a:schemeClr val="bg1"/>
                </a:solidFill>
                <a:latin typeface="黑体"/>
                <a:ea typeface="黑体"/>
                <a:cs typeface="黑体"/>
              </a:rPr>
              <a:t> </a:t>
            </a:r>
            <a:br>
              <a:rPr lang="en-US" altLang="ja-JP" sz="6000" b="1" dirty="0">
                <a:solidFill>
                  <a:schemeClr val="bg1"/>
                </a:solidFill>
                <a:latin typeface="黑体"/>
                <a:ea typeface="黑体"/>
                <a:cs typeface="黑体"/>
              </a:rPr>
            </a:br>
            <a:r>
              <a:rPr lang="zh-CN" altLang="en-US" b="1" dirty="0">
                <a:solidFill>
                  <a:schemeClr val="bg1"/>
                </a:solidFill>
                <a:latin typeface="黑体"/>
                <a:ea typeface="黑体"/>
                <a:cs typeface="黑体"/>
              </a:rPr>
              <a:t>当我们尝试挽回</a:t>
            </a:r>
            <a:r>
              <a:rPr lang="en-US" altLang="ja-JP" b="1" dirty="0">
                <a:solidFill>
                  <a:schemeClr val="bg1"/>
                </a:solidFill>
                <a:latin typeface="黑体"/>
                <a:ea typeface="黑体"/>
                <a:cs typeface="黑体"/>
              </a:rPr>
              <a:t>…</a:t>
            </a:r>
            <a:endParaRPr lang="en-US" altLang="zh-CN" b="1" dirty="0">
              <a:solidFill>
                <a:schemeClr val="bg1"/>
              </a:solidFill>
              <a:latin typeface="黑体"/>
              <a:ea typeface="黑体"/>
              <a:cs typeface="黑体"/>
            </a:endParaRPr>
          </a:p>
        </p:txBody>
      </p:sp>
      <p:sp>
        <p:nvSpPr>
          <p:cNvPr id="45062" name="Text Box 6"/>
          <p:cNvSpPr txBox="1">
            <a:spLocks noChangeArrowheads="1"/>
          </p:cNvSpPr>
          <p:nvPr/>
        </p:nvSpPr>
        <p:spPr bwMode="auto">
          <a:xfrm>
            <a:off x="-152400" y="2438400"/>
            <a:ext cx="3733800" cy="2586038"/>
          </a:xfrm>
          <a:prstGeom prst="rect">
            <a:avLst/>
          </a:prstGeom>
          <a:noFill/>
          <a:ln>
            <a:noFill/>
          </a:ln>
          <a:effectLs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5400" b="1" dirty="0">
                <a:solidFill>
                  <a:srgbClr val="FFFFFF"/>
                </a:solidFill>
                <a:effectLst>
                  <a:outerShdw blurRad="50800" dist="63500" dir="2700000" algn="tl" rotWithShape="0">
                    <a:srgbClr val="000000"/>
                  </a:outerShdw>
                </a:effectLst>
                <a:latin typeface="黑体"/>
                <a:ea typeface="黑体"/>
                <a:cs typeface="黑体"/>
              </a:rPr>
              <a:t>我们代</a:t>
            </a:r>
            <a:r>
              <a:rPr lang="zh-CN" altLang="en-US" sz="5400" b="1" dirty="0">
                <a:solidFill>
                  <a:srgbClr val="FFFF00"/>
                </a:solidFill>
                <a:effectLst>
                  <a:outerShdw blurRad="50800" dist="63500" dir="2700000" algn="tl" rotWithShape="0">
                    <a:srgbClr val="000000"/>
                  </a:outerShdw>
                </a:effectLst>
                <a:latin typeface="黑体"/>
                <a:ea typeface="黑体"/>
                <a:cs typeface="黑体"/>
              </a:rPr>
              <a:t>父</a:t>
            </a:r>
            <a:br>
              <a:rPr lang="en-US" altLang="zh-CN" sz="5400" b="1" dirty="0">
                <a:solidFill>
                  <a:srgbClr val="FFFF00"/>
                </a:solidFill>
                <a:effectLst>
                  <a:outerShdw blurRad="50800" dist="63500" dir="2700000" algn="tl" rotWithShape="0">
                    <a:srgbClr val="000000"/>
                  </a:outerShdw>
                </a:effectLst>
                <a:latin typeface="黑体"/>
                <a:ea typeface="黑体"/>
                <a:cs typeface="黑体"/>
              </a:rPr>
            </a:br>
            <a:r>
              <a:rPr lang="zh-CN" altLang="en-US" sz="5400" b="1" dirty="0">
                <a:solidFill>
                  <a:srgbClr val="FFFFFF"/>
                </a:solidFill>
                <a:effectLst>
                  <a:outerShdw blurRad="50800" dist="63500" dir="2700000" algn="tl" rotWithShape="0">
                    <a:srgbClr val="000000"/>
                  </a:outerShdw>
                </a:effectLst>
                <a:latin typeface="黑体"/>
                <a:ea typeface="黑体"/>
                <a:cs typeface="黑体"/>
              </a:rPr>
              <a:t>执行</a:t>
            </a:r>
            <a:br>
              <a:rPr lang="en-US" altLang="ja-JP" sz="5400" b="1" dirty="0">
                <a:solidFill>
                  <a:srgbClr val="FFFFFF"/>
                </a:solidFill>
                <a:effectLst>
                  <a:outerShdw blurRad="50800" dist="63500" dir="2700000" algn="tl" rotWithShape="0">
                    <a:srgbClr val="000000"/>
                  </a:outerShdw>
                </a:effectLst>
                <a:latin typeface="黑体"/>
                <a:ea typeface="黑体"/>
                <a:cs typeface="黑体"/>
              </a:rPr>
            </a:br>
            <a:r>
              <a:rPr lang="en-US" altLang="ja-JP" sz="5400" b="1" dirty="0">
                <a:solidFill>
                  <a:srgbClr val="FFFFFF"/>
                </a:solidFill>
                <a:effectLst>
                  <a:outerShdw blurRad="50800" dist="63500" dir="2700000" algn="tl" rotWithShape="0">
                    <a:srgbClr val="000000"/>
                  </a:outerShdw>
                </a:effectLst>
                <a:latin typeface="SimHei" charset="0"/>
                <a:cs typeface="Arial" charset="0"/>
              </a:rPr>
              <a:t>(18-19)</a:t>
            </a:r>
            <a:endParaRPr lang="en-US" altLang="zh-CN" sz="5400" b="1" dirty="0">
              <a:solidFill>
                <a:srgbClr val="FFFFFF"/>
              </a:solidFill>
              <a:effectLst>
                <a:outerShdw blurRad="50800" dist="63500" dir="2700000" algn="tl" rotWithShape="0">
                  <a:srgbClr val="000000"/>
                </a:outerShdw>
              </a:effectLst>
              <a:latin typeface="SimHei" charset="0"/>
              <a:cs typeface="Arial" charset="0"/>
            </a:endParaRPr>
          </a:p>
        </p:txBody>
      </p:sp>
    </p:spTree>
    <p:extLst>
      <p:ext uri="{BB962C8B-B14F-4D97-AF65-F5344CB8AC3E}">
        <p14:creationId xmlns:p14="http://schemas.microsoft.com/office/powerpoint/2010/main" val="24854025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8" name="Rectangle 3"/>
          <p:cNvSpPr>
            <a:spLocks noChangeArrowheads="1"/>
          </p:cNvSpPr>
          <p:nvPr/>
        </p:nvSpPr>
        <p:spPr bwMode="auto">
          <a:xfrm>
            <a:off x="0" y="764704"/>
            <a:ext cx="4572000" cy="6336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z="3600" b="1" dirty="0">
                <a:solidFill>
                  <a:srgbClr val="FFFFFF"/>
                </a:solidFill>
                <a:ea typeface="MS PGothic" charset="0"/>
                <a:cs typeface="Arial" charset="0"/>
              </a:rPr>
              <a:t>NIV </a:t>
            </a:r>
            <a:r>
              <a:rPr lang="ru-RU" altLang="ja-JP" sz="3600" b="1" dirty="0">
                <a:solidFill>
                  <a:srgbClr val="FFFFFF"/>
                </a:solidFill>
                <a:ea typeface="MS PGothic" charset="0"/>
                <a:cs typeface="Arial" charset="0"/>
              </a:rPr>
              <a:t>"</a:t>
            </a:r>
            <a:r>
              <a:rPr lang="zh-CN" altLang="en-US" sz="3600" b="1" dirty="0">
                <a:solidFill>
                  <a:srgbClr val="FFFFFF"/>
                </a:solidFill>
                <a:latin typeface="黑体"/>
                <a:ea typeface="黑体"/>
                <a:cs typeface="黑体"/>
              </a:rPr>
              <a:t>我实在告诉你，你们在地上捆绑的，在天上也</a:t>
            </a:r>
            <a:r>
              <a:rPr lang="zh-CN" altLang="en-US" sz="3600" b="1" dirty="0">
                <a:solidFill>
                  <a:srgbClr val="FFFF00"/>
                </a:solidFill>
                <a:latin typeface="黑体"/>
                <a:ea typeface="黑体"/>
                <a:cs typeface="黑体"/>
              </a:rPr>
              <a:t>将被</a:t>
            </a:r>
            <a:r>
              <a:rPr lang="zh-CN" altLang="en-US" sz="3600" b="1" dirty="0">
                <a:solidFill>
                  <a:srgbClr val="FFFFFF"/>
                </a:solidFill>
                <a:latin typeface="黑体"/>
                <a:ea typeface="黑体"/>
                <a:cs typeface="黑体"/>
              </a:rPr>
              <a:t>捆绑</a:t>
            </a:r>
            <a:br>
              <a:rPr lang="en-US" altLang="ja-JP" sz="3600" b="1" dirty="0">
                <a:solidFill>
                  <a:srgbClr val="FFFFFF"/>
                </a:solidFill>
                <a:ea typeface="MS PGothic" charset="0"/>
                <a:cs typeface="Arial" charset="0"/>
              </a:rPr>
            </a:br>
            <a:endParaRPr lang="en-US" altLang="ja-JP" sz="3600" b="1" dirty="0">
              <a:solidFill>
                <a:srgbClr val="FFFFFF"/>
              </a:solidFill>
              <a:ea typeface="MS PGothic" charset="0"/>
              <a:cs typeface="Arial" charset="0"/>
            </a:endParaRPr>
          </a:p>
          <a:p>
            <a:pPr algn="ctr" eaLnBrk="1" hangingPunct="1"/>
            <a:endParaRPr lang="en-US" altLang="ja-JP" sz="3600" b="1" dirty="0">
              <a:solidFill>
                <a:srgbClr val="FFFFFF"/>
              </a:solidFill>
              <a:ea typeface="MS PGothic" charset="0"/>
              <a:cs typeface="Arial" charset="0"/>
            </a:endParaRPr>
          </a:p>
          <a:p>
            <a:pPr algn="ctr" eaLnBrk="1" hangingPunct="1"/>
            <a:endParaRPr lang="en-US" altLang="ja-JP" sz="3600" b="1" dirty="0">
              <a:solidFill>
                <a:srgbClr val="FFFFFF"/>
              </a:solidFill>
              <a:ea typeface="MS PGothic" charset="0"/>
              <a:cs typeface="Arial" charset="0"/>
            </a:endParaRPr>
          </a:p>
          <a:p>
            <a:pPr algn="ctr" eaLnBrk="1" hangingPunct="1"/>
            <a:endParaRPr lang="en-US" altLang="ja-JP" sz="3600" b="1" dirty="0">
              <a:solidFill>
                <a:srgbClr val="FFFFFF"/>
              </a:solidFill>
              <a:ea typeface="MS PGothic" charset="0"/>
              <a:cs typeface="Arial" charset="0"/>
            </a:endParaRPr>
          </a:p>
          <a:p>
            <a:pPr algn="ctr" eaLnBrk="1" hangingPunct="1"/>
            <a:r>
              <a:rPr lang="zh-CN" altLang="en-US" sz="3600" b="1" dirty="0">
                <a:solidFill>
                  <a:srgbClr val="FFFFFF"/>
                </a:solidFill>
                <a:latin typeface="黑体"/>
                <a:ea typeface="黑体"/>
                <a:cs typeface="黑体"/>
              </a:rPr>
              <a:t>你们在地上释放的，在天上</a:t>
            </a:r>
            <a:r>
              <a:rPr lang="zh-CN" altLang="en-US" sz="3600" b="1" dirty="0">
                <a:solidFill>
                  <a:srgbClr val="FFFF00"/>
                </a:solidFill>
                <a:latin typeface="黑体"/>
                <a:ea typeface="黑体"/>
                <a:cs typeface="黑体"/>
              </a:rPr>
              <a:t>也被</a:t>
            </a:r>
            <a:r>
              <a:rPr lang="zh-CN" altLang="en-US" sz="3600" b="1" dirty="0">
                <a:solidFill>
                  <a:srgbClr val="FFFFFF"/>
                </a:solidFill>
                <a:latin typeface="黑体"/>
                <a:ea typeface="黑体"/>
                <a:cs typeface="黑体"/>
              </a:rPr>
              <a:t>或</a:t>
            </a:r>
            <a:r>
              <a:rPr lang="zh-CN" altLang="en-US" sz="3600" b="1" dirty="0">
                <a:solidFill>
                  <a:srgbClr val="FFFF00"/>
                </a:solidFill>
                <a:latin typeface="黑体"/>
                <a:ea typeface="黑体"/>
                <a:cs typeface="黑体"/>
              </a:rPr>
              <a:t>已经被</a:t>
            </a:r>
            <a:r>
              <a:rPr lang="zh-CN" altLang="en-US" sz="3600" b="1" dirty="0">
                <a:solidFill>
                  <a:srgbClr val="FFFFFF"/>
                </a:solidFill>
                <a:latin typeface="黑体"/>
                <a:ea typeface="黑体"/>
                <a:cs typeface="黑体"/>
              </a:rPr>
              <a:t>释放。</a:t>
            </a:r>
            <a:r>
              <a:rPr lang="ru-RU" altLang="ja-JP" sz="3600" b="1" dirty="0">
                <a:solidFill>
                  <a:srgbClr val="FFFFFF"/>
                </a:solidFill>
                <a:latin typeface="黑体"/>
                <a:ea typeface="黑体"/>
                <a:cs typeface="黑体"/>
              </a:rPr>
              <a:t>"</a:t>
            </a:r>
            <a:endParaRPr lang="en-US" altLang="zh-CN" sz="4400" b="1" dirty="0">
              <a:solidFill>
                <a:srgbClr val="000000"/>
              </a:solidFill>
              <a:latin typeface="黑体"/>
              <a:ea typeface="黑体"/>
              <a:cs typeface="黑体"/>
            </a:endParaRPr>
          </a:p>
        </p:txBody>
      </p:sp>
      <p:sp>
        <p:nvSpPr>
          <p:cNvPr id="372739" name="Rectangle 2"/>
          <p:cNvSpPr>
            <a:spLocks noGrp="1" noChangeArrowheads="1"/>
          </p:cNvSpPr>
          <p:nvPr>
            <p:ph type="title"/>
          </p:nvPr>
        </p:nvSpPr>
        <p:spPr/>
        <p:txBody>
          <a:bodyPr/>
          <a:lstStyle/>
          <a:p>
            <a:pPr eaLnBrk="1" hangingPunct="1"/>
            <a:r>
              <a:rPr lang="en-US" altLang="zh-CN" b="1" dirty="0">
                <a:latin typeface="Arial" charset="0"/>
                <a:ea typeface="MS PGothic" charset="0"/>
              </a:rPr>
              <a:t>A Better Translation…</a:t>
            </a:r>
            <a:endParaRPr lang="en-US" altLang="zh-CN" dirty="0">
              <a:latin typeface="Arial" charset="0"/>
              <a:ea typeface="MS PGothic"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a:extLst/>
        </p:spPr>
        <p:txBody>
          <a:bodyPr anchor="ctr"/>
          <a:lstStyle/>
          <a:p>
            <a:pPr algn="ctr" eaLnBrk="1" hangingPunct="1"/>
            <a:r>
              <a:rPr lang="en-US" altLang="zh-CN" sz="4400" b="1" dirty="0">
                <a:solidFill>
                  <a:srgbClr val="FFFFFF"/>
                </a:solidFill>
                <a:effectLst>
                  <a:outerShdw blurRad="38100" dist="38100" dir="2700000" algn="tl">
                    <a:srgbClr val="000000"/>
                  </a:outerShdw>
                </a:effectLst>
                <a:ea typeface="MS PGothic" charset="0"/>
                <a:cs typeface="Arial" charset="0"/>
              </a:rPr>
              <a:t>NAU </a:t>
            </a:r>
            <a:r>
              <a:rPr lang="zh-CN" altLang="en-US" sz="4400" b="1" dirty="0">
                <a:solidFill>
                  <a:srgbClr val="FFFFFF"/>
                </a:solidFill>
                <a:effectLst>
                  <a:outerShdw blurRad="38100" dist="38100" dir="2700000" algn="tl">
                    <a:srgbClr val="000000"/>
                  </a:outerShdw>
                </a:effectLst>
                <a:latin typeface="SimHei" charset="0"/>
                <a:ea typeface="MS PGothic" charset="0"/>
                <a:cs typeface="SimHei" charset="0"/>
              </a:rPr>
              <a:t>是更好的翻译</a:t>
            </a:r>
            <a:endParaRPr lang="zh-CN" altLang="en-US" sz="4400" dirty="0">
              <a:solidFill>
                <a:srgbClr val="000000"/>
              </a:solidFill>
              <a:latin typeface="SimHei" charset="0"/>
              <a:ea typeface="MS PGothic" charset="0"/>
              <a:cs typeface="SimHei" charset="0"/>
            </a:endParaRPr>
          </a:p>
        </p:txBody>
      </p:sp>
      <p:sp>
        <p:nvSpPr>
          <p:cNvPr id="1053701" name="Rectangle 5"/>
          <p:cNvSpPr>
            <a:spLocks noChangeArrowheads="1"/>
          </p:cNvSpPr>
          <p:nvPr/>
        </p:nvSpPr>
        <p:spPr bwMode="auto">
          <a:xfrm>
            <a:off x="4427984" y="1700808"/>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z="3600" b="1" dirty="0">
                <a:solidFill>
                  <a:srgbClr val="FFFFFF"/>
                </a:solidFill>
                <a:ea typeface="MS PGothic" charset="0"/>
                <a:cs typeface="Arial" charset="0"/>
              </a:rPr>
              <a:t>NAU </a:t>
            </a:r>
            <a:r>
              <a:rPr lang="ru-RU" altLang="ja-JP" sz="3600" b="1" dirty="0">
                <a:solidFill>
                  <a:srgbClr val="FFFFFF"/>
                </a:solidFill>
                <a:latin typeface="黑体"/>
                <a:ea typeface="黑体"/>
                <a:cs typeface="黑体"/>
              </a:rPr>
              <a:t>“</a:t>
            </a:r>
            <a:r>
              <a:rPr lang="zh-CN" altLang="en-US" sz="3600" b="1" dirty="0">
                <a:solidFill>
                  <a:srgbClr val="FFFFFF"/>
                </a:solidFill>
                <a:latin typeface="黑体"/>
                <a:ea typeface="黑体"/>
                <a:cs typeface="黑体"/>
              </a:rPr>
              <a:t>我实在告诉你，你们在地上捆绑的，在天上</a:t>
            </a:r>
            <a:r>
              <a:rPr lang="zh-CN" altLang="en-US" sz="3600" b="1" dirty="0">
                <a:solidFill>
                  <a:srgbClr val="FFFF00"/>
                </a:solidFill>
                <a:latin typeface="黑体"/>
                <a:ea typeface="黑体"/>
                <a:cs typeface="黑体"/>
              </a:rPr>
              <a:t>已经被</a:t>
            </a:r>
            <a:r>
              <a:rPr lang="zh-CN" altLang="en-US" sz="3600" b="1" dirty="0">
                <a:solidFill>
                  <a:srgbClr val="FFFFFF"/>
                </a:solidFill>
                <a:latin typeface="黑体"/>
                <a:ea typeface="黑体"/>
                <a:cs typeface="黑体"/>
              </a:rPr>
              <a:t>捆绑；你们在地上释放的，在天上</a:t>
            </a:r>
            <a:r>
              <a:rPr lang="zh-CN" altLang="en-US" sz="3600" b="1" dirty="0">
                <a:solidFill>
                  <a:srgbClr val="FFFF00"/>
                </a:solidFill>
                <a:latin typeface="黑体"/>
                <a:ea typeface="黑体"/>
                <a:cs typeface="黑体"/>
              </a:rPr>
              <a:t>已经被</a:t>
            </a:r>
            <a:r>
              <a:rPr lang="zh-CN" altLang="en-US" sz="3600" b="1" dirty="0">
                <a:solidFill>
                  <a:srgbClr val="FFFFFF"/>
                </a:solidFill>
                <a:latin typeface="黑体"/>
                <a:ea typeface="黑体"/>
                <a:cs typeface="黑体"/>
              </a:rPr>
              <a:t>释放。</a:t>
            </a:r>
            <a:endParaRPr lang="en-US" altLang="zh-CN" sz="3600" b="1" dirty="0">
              <a:solidFill>
                <a:srgbClr val="FFFFFF"/>
              </a:solidFill>
              <a:latin typeface="黑体"/>
              <a:ea typeface="黑体"/>
              <a:cs typeface="黑体"/>
            </a:endParaRPr>
          </a:p>
        </p:txBody>
      </p:sp>
    </p:spTree>
    <p:extLst>
      <p:ext uri="{BB962C8B-B14F-4D97-AF65-F5344CB8AC3E}">
        <p14:creationId xmlns:p14="http://schemas.microsoft.com/office/powerpoint/2010/main" val="220345884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4786"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Rectangle 2"/>
          <p:cNvSpPr>
            <a:spLocks noGrp="1" noChangeArrowheads="1"/>
          </p:cNvSpPr>
          <p:nvPr>
            <p:ph type="title"/>
          </p:nvPr>
        </p:nvSpPr>
        <p:spPr>
          <a:xfrm>
            <a:off x="4427538" y="274638"/>
            <a:ext cx="4681537" cy="1066800"/>
          </a:xfrm>
        </p:spPr>
        <p:txBody>
          <a:bodyPr/>
          <a:lstStyle/>
          <a:p>
            <a:pPr eaLnBrk="1" hangingPunct="1"/>
            <a:r>
              <a:rPr lang="zh-CN" altLang="en-US" b="1">
                <a:solidFill>
                  <a:schemeClr val="bg1"/>
                </a:solidFill>
                <a:latin typeface="SimHei" charset="0"/>
                <a:ea typeface="MS PGothic" charset="0"/>
                <a:cs typeface="SimHei" charset="0"/>
              </a:rPr>
              <a:t>马太</a:t>
            </a:r>
            <a:r>
              <a:rPr lang="en-US" altLang="ja-JP" b="1">
                <a:solidFill>
                  <a:schemeClr val="bg1"/>
                </a:solidFill>
                <a:latin typeface="Arial" charset="0"/>
                <a:ea typeface="MS PGothic" charset="0"/>
              </a:rPr>
              <a:t>18:19</a:t>
            </a:r>
            <a:endParaRPr lang="en-US" altLang="zh-CN">
              <a:solidFill>
                <a:schemeClr val="bg1"/>
              </a:solidFill>
              <a:latin typeface="Arial" charset="0"/>
              <a:ea typeface="MS PGothic" charset="0"/>
            </a:endParaRPr>
          </a:p>
        </p:txBody>
      </p:sp>
      <p:sp>
        <p:nvSpPr>
          <p:cNvPr id="374788"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ru-RU" altLang="ja-JP" sz="4000" dirty="0">
                <a:solidFill>
                  <a:srgbClr val="FFFFFF"/>
                </a:solidFill>
                <a:latin typeface="黑体"/>
                <a:ea typeface="黑体"/>
                <a:cs typeface="黑体"/>
              </a:rPr>
              <a:t>"</a:t>
            </a:r>
            <a:r>
              <a:rPr lang="zh-CN" altLang="en-US" sz="4000" dirty="0">
                <a:solidFill>
                  <a:srgbClr val="FFFFFF"/>
                </a:solidFill>
                <a:latin typeface="黑体"/>
                <a:ea typeface="黑体"/>
                <a:cs typeface="黑体"/>
              </a:rPr>
              <a:t>我又告诉你们，若是你们中间有</a:t>
            </a:r>
            <a:r>
              <a:rPr lang="zh-CN" altLang="en-US" sz="4000" dirty="0">
                <a:solidFill>
                  <a:srgbClr val="FFFF00"/>
                </a:solidFill>
                <a:latin typeface="黑体"/>
                <a:ea typeface="黑体"/>
                <a:cs typeface="黑体"/>
              </a:rPr>
              <a:t>两个人</a:t>
            </a:r>
            <a:r>
              <a:rPr lang="zh-CN" altLang="en-US" sz="4000" dirty="0">
                <a:solidFill>
                  <a:srgbClr val="FFFFFF"/>
                </a:solidFill>
                <a:latin typeface="黑体"/>
                <a:ea typeface="黑体"/>
                <a:cs typeface="黑体"/>
              </a:rPr>
              <a:t>在地上，同心合意地求什么事，我在天上的父，必为他们成全。 </a:t>
            </a:r>
            <a:r>
              <a:rPr lang="ru-RU" altLang="ja-JP" sz="4000" dirty="0">
                <a:solidFill>
                  <a:srgbClr val="FFFFFF"/>
                </a:solidFill>
                <a:latin typeface="黑体"/>
                <a:ea typeface="黑体"/>
                <a:cs typeface="黑体"/>
              </a:rPr>
              <a:t>"</a:t>
            </a:r>
            <a:r>
              <a:rPr lang="en-US" altLang="ja-JP" sz="4000" dirty="0">
                <a:solidFill>
                  <a:srgbClr val="FFFFFF"/>
                </a:solidFill>
                <a:latin typeface="黑体"/>
                <a:ea typeface="黑体"/>
                <a:cs typeface="黑体"/>
              </a:rPr>
              <a:t> </a:t>
            </a:r>
            <a:br>
              <a:rPr lang="en-US" altLang="ja-JP" sz="4000" dirty="0">
                <a:solidFill>
                  <a:srgbClr val="FFFFFF"/>
                </a:solidFill>
                <a:latin typeface="黑体"/>
                <a:ea typeface="黑体"/>
                <a:cs typeface="黑体"/>
              </a:rPr>
            </a:br>
            <a:r>
              <a:rPr lang="zh-CN" altLang="en-US" sz="3200" dirty="0">
                <a:solidFill>
                  <a:srgbClr val="FFFFFF"/>
                </a:solidFill>
                <a:latin typeface="黑体"/>
                <a:ea typeface="黑体"/>
                <a:cs typeface="黑体"/>
              </a:rPr>
              <a:t>（和合本）</a:t>
            </a:r>
          </a:p>
        </p:txBody>
      </p:sp>
    </p:spTree>
    <p:extLst>
      <p:ext uri="{BB962C8B-B14F-4D97-AF65-F5344CB8AC3E}">
        <p14:creationId xmlns:p14="http://schemas.microsoft.com/office/powerpoint/2010/main" val="465853152"/>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1187624" y="762000"/>
            <a:ext cx="7270576" cy="2286000"/>
          </a:xfrm>
          <a:effectLst>
            <a:outerShdw blurRad="63500" algn="ctr" rotWithShape="0">
              <a:schemeClr val="tx2">
                <a:alpha val="75000"/>
              </a:schemeClr>
            </a:outerShdw>
          </a:effectLst>
        </p:spPr>
        <p:txBody>
          <a:bodyPr/>
          <a:lstStyle/>
          <a:p>
            <a:pPr eaLnBrk="1" hangingPunct="1">
              <a:defRPr/>
            </a:pPr>
            <a:r>
              <a:rPr lang="zh-TW" altLang="en-US" sz="5400" b="1" dirty="0">
                <a:solidFill>
                  <a:srgbClr val="FFFFFF"/>
                </a:solidFill>
                <a:latin typeface="黑体"/>
                <a:ea typeface="黑体"/>
                <a:cs typeface="黑体"/>
              </a:rPr>
              <a:t>诗篇 </a:t>
            </a:r>
            <a:r>
              <a:rPr lang="en-US" sz="5400" b="1" dirty="0">
                <a:solidFill>
                  <a:srgbClr val="FFFFFF"/>
                </a:solidFill>
                <a:latin typeface="黑体"/>
                <a:ea typeface="黑体"/>
                <a:cs typeface="黑体"/>
              </a:rPr>
              <a:t> 82:1,6</a:t>
            </a:r>
            <a:br>
              <a:rPr lang="en-US" sz="5400" b="1" dirty="0">
                <a:solidFill>
                  <a:srgbClr val="FFFFFF"/>
                </a:solidFill>
                <a:latin typeface="黑体"/>
                <a:ea typeface="黑体"/>
                <a:cs typeface="黑体"/>
              </a:rPr>
            </a:br>
            <a:r>
              <a:rPr lang="en-US" sz="5400" b="1" dirty="0">
                <a:solidFill>
                  <a:srgbClr val="FFFFFF"/>
                </a:solidFill>
                <a:latin typeface="黑体"/>
                <a:ea typeface="黑体"/>
                <a:cs typeface="黑体"/>
              </a:rPr>
              <a:t> (</a:t>
            </a:r>
            <a:r>
              <a:rPr lang="zh-CN" altLang="en-US" sz="5400" b="1" dirty="0">
                <a:solidFill>
                  <a:srgbClr val="FFFFFF"/>
                </a:solidFill>
                <a:latin typeface="黑体"/>
                <a:ea typeface="黑体"/>
                <a:cs typeface="黑体"/>
              </a:rPr>
              <a:t>给以色列的统治者／神明</a:t>
            </a:r>
            <a:r>
              <a:rPr lang="en-US" sz="5400" b="1" dirty="0">
                <a:solidFill>
                  <a:srgbClr val="FFFFFF"/>
                </a:solidFill>
                <a:latin typeface="黑体"/>
                <a:ea typeface="黑体"/>
                <a:cs typeface="黑体"/>
              </a:rPr>
              <a:t>) </a:t>
            </a:r>
          </a:p>
        </p:txBody>
      </p:sp>
      <p:sp>
        <p:nvSpPr>
          <p:cNvPr id="328707" name="Rectangle 3"/>
          <p:cNvSpPr>
            <a:spLocks noGrp="1" noChangeArrowheads="1"/>
          </p:cNvSpPr>
          <p:nvPr>
            <p:ph type="subTitle" idx="1"/>
          </p:nvPr>
        </p:nvSpPr>
        <p:spPr>
          <a:xfrm>
            <a:off x="1908175" y="3644900"/>
            <a:ext cx="5184775" cy="2971800"/>
          </a:xfrm>
          <a:effectLst>
            <a:outerShdw blurRad="38100" algn="ctr" rotWithShape="0">
              <a:srgbClr val="FFFFFF">
                <a:alpha val="75000"/>
              </a:srgbClr>
            </a:outerShdw>
          </a:effectLst>
        </p:spPr>
        <p:txBody>
          <a:bodyPr/>
          <a:lstStyle/>
          <a:p>
            <a:r>
              <a:rPr lang="ru-RU" sz="4000" b="1" dirty="0">
                <a:effectLst>
                  <a:glow rad="228600">
                    <a:srgbClr val="FFFFFF"/>
                  </a:glow>
                </a:effectLst>
                <a:latin typeface="黑体"/>
                <a:ea typeface="黑体"/>
                <a:cs typeface="黑体"/>
              </a:rPr>
              <a:t>"</a:t>
            </a:r>
            <a:r>
              <a:rPr lang="zh-TW" altLang="en-US" sz="4000" b="1" dirty="0">
                <a:effectLst>
                  <a:glow rad="228600">
                    <a:srgbClr val="FFFFFF"/>
                  </a:glow>
                </a:effectLst>
                <a:latin typeface="黑体"/>
                <a:ea typeface="黑体"/>
                <a:cs typeface="黑体"/>
              </a:rPr>
              <a:t>我曾说过：</a:t>
            </a:r>
            <a:r>
              <a:rPr lang="ru-RU" altLang="zh-TW" sz="4000" b="1" dirty="0">
                <a:effectLst>
                  <a:glow rad="228600">
                    <a:srgbClr val="FFFFFF"/>
                  </a:glow>
                </a:effectLst>
                <a:latin typeface="黑体"/>
                <a:ea typeface="黑体"/>
                <a:cs typeface="黑体"/>
              </a:rPr>
              <a:t>"</a:t>
            </a:r>
            <a:r>
              <a:rPr lang="zh-TW" altLang="en-US" sz="4000" b="1" dirty="0">
                <a:effectLst>
                  <a:glow rad="228600">
                    <a:srgbClr val="FFFFFF"/>
                  </a:glow>
                </a:effectLst>
                <a:latin typeface="黑体"/>
                <a:ea typeface="黑体"/>
                <a:cs typeface="黑体"/>
              </a:rPr>
              <a:t>你们都是神，是至高者的儿子。</a:t>
            </a:r>
            <a:r>
              <a:rPr lang="en-US" sz="4000" b="1" dirty="0">
                <a:effectLst>
                  <a:glow rad="228600">
                    <a:srgbClr val="FFFFFF"/>
                  </a:glow>
                </a:effectLst>
                <a:latin typeface="黑体"/>
                <a:ea typeface="黑体"/>
                <a:cs typeface="黑体"/>
              </a:rPr>
              <a:t>… </a:t>
            </a:r>
            <a:r>
              <a:rPr lang="zh-CN" altLang="en-US" sz="4000" b="1" dirty="0">
                <a:effectLst>
                  <a:glow rad="228600">
                    <a:srgbClr val="FFFFFF"/>
                  </a:glow>
                </a:effectLst>
                <a:latin typeface="黑体"/>
                <a:ea typeface="黑体"/>
                <a:cs typeface="黑体"/>
              </a:rPr>
              <a:t>但你却仍然像人一样死亡</a:t>
            </a:r>
            <a:r>
              <a:rPr lang="en-US" sz="4000" b="1" dirty="0">
                <a:effectLst>
                  <a:glow rad="228600">
                    <a:srgbClr val="FFFFFF"/>
                  </a:glow>
                </a:effectLst>
                <a:latin typeface="黑体"/>
                <a:ea typeface="黑体"/>
                <a:cs typeface="黑体"/>
              </a:rPr>
              <a:t>…</a:t>
            </a:r>
            <a:r>
              <a:rPr lang="ru-RU" sz="4000" b="1" dirty="0">
                <a:effectLst>
                  <a:glow rad="228600">
                    <a:srgbClr val="FFFFFF"/>
                  </a:glow>
                </a:effectLst>
                <a:latin typeface="黑体"/>
                <a:ea typeface="黑体"/>
                <a:cs typeface="黑体"/>
              </a:rPr>
              <a:t>"</a:t>
            </a:r>
            <a:endParaRPr lang="en-US" sz="4000" b="1" dirty="0">
              <a:effectLst>
                <a:glow rad="228600">
                  <a:srgbClr val="FFFFFF"/>
                </a:glow>
              </a:effectLst>
              <a:latin typeface="黑体"/>
              <a:ea typeface="黑体"/>
              <a:cs typeface="黑体"/>
            </a:endParaRPr>
          </a:p>
        </p:txBody>
      </p:sp>
    </p:spTree>
    <p:extLst>
      <p:ext uri="{BB962C8B-B14F-4D97-AF65-F5344CB8AC3E}">
        <p14:creationId xmlns:p14="http://schemas.microsoft.com/office/powerpoint/2010/main" val="47311532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relationships on beac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zh-CN" altLang="en-US" sz="6600" b="1" dirty="0">
                <a:solidFill>
                  <a:schemeClr val="bg1"/>
                </a:solidFill>
                <a:latin typeface="黑体"/>
                <a:ea typeface="黑体"/>
                <a:cs typeface="黑体"/>
              </a:rPr>
              <a:t>为何要执行处分</a:t>
            </a:r>
            <a:r>
              <a:rPr lang="en-US" altLang="ja-JP" sz="6600" b="1" dirty="0">
                <a:solidFill>
                  <a:schemeClr val="bg1"/>
                </a:solidFill>
                <a:latin typeface="黑体"/>
                <a:ea typeface="黑体"/>
                <a:cs typeface="黑体"/>
              </a:rPr>
              <a:t>? </a:t>
            </a:r>
            <a:r>
              <a:rPr lang="en-US" altLang="ja-JP" sz="6000" b="1" dirty="0">
                <a:solidFill>
                  <a:schemeClr val="bg1"/>
                </a:solidFill>
                <a:latin typeface="黑体"/>
                <a:ea typeface="黑体"/>
                <a:cs typeface="黑体"/>
              </a:rPr>
              <a:t> </a:t>
            </a:r>
            <a:br>
              <a:rPr lang="en-US" altLang="ja-JP" sz="6000" b="1" dirty="0">
                <a:solidFill>
                  <a:schemeClr val="bg1"/>
                </a:solidFill>
                <a:latin typeface="黑体"/>
                <a:ea typeface="黑体"/>
                <a:cs typeface="黑体"/>
              </a:rPr>
            </a:br>
            <a:r>
              <a:rPr lang="zh-CN" altLang="en-US" b="1" dirty="0">
                <a:solidFill>
                  <a:schemeClr val="bg1"/>
                </a:solidFill>
                <a:latin typeface="黑体"/>
                <a:ea typeface="黑体"/>
                <a:cs typeface="黑体"/>
              </a:rPr>
              <a:t>当我们尝试挽回</a:t>
            </a:r>
            <a:r>
              <a:rPr lang="en-US" altLang="ja-JP" b="1" dirty="0">
                <a:solidFill>
                  <a:schemeClr val="bg1"/>
                </a:solidFill>
                <a:latin typeface="黑体"/>
                <a:ea typeface="黑体"/>
                <a:cs typeface="黑体"/>
              </a:rPr>
              <a:t>…</a:t>
            </a:r>
            <a:endParaRPr lang="en-US" altLang="zh-CN" b="1" dirty="0">
              <a:solidFill>
                <a:srgbClr val="FFFFFF"/>
              </a:solidFill>
              <a:latin typeface="黑体"/>
              <a:ea typeface="黑体"/>
              <a:cs typeface="黑体"/>
            </a:endParaRPr>
          </a:p>
        </p:txBody>
      </p:sp>
      <p:sp>
        <p:nvSpPr>
          <p:cNvPr id="1082372" name="Text Box 4"/>
          <p:cNvSpPr txBox="1">
            <a:spLocks noChangeArrowheads="1"/>
          </p:cNvSpPr>
          <p:nvPr/>
        </p:nvSpPr>
        <p:spPr bwMode="auto">
          <a:xfrm>
            <a:off x="-152400" y="2438400"/>
            <a:ext cx="3733800" cy="3046413"/>
          </a:xfrm>
          <a:prstGeom prst="rect">
            <a:avLst/>
          </a:prstGeom>
          <a:noFill/>
          <a:ln>
            <a:noFill/>
          </a:ln>
          <a:effectLs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800" b="1" dirty="0">
                <a:solidFill>
                  <a:srgbClr val="FFFFFF"/>
                </a:solidFill>
                <a:effectLst>
                  <a:outerShdw blurRad="50800" dist="63500" dir="2700000" algn="tl" rotWithShape="0">
                    <a:srgbClr val="000000"/>
                  </a:outerShdw>
                </a:effectLst>
                <a:latin typeface="黑体"/>
                <a:ea typeface="黑体"/>
                <a:cs typeface="黑体"/>
              </a:rPr>
              <a:t>我们代</a:t>
            </a:r>
            <a:r>
              <a:rPr lang="zh-CN" altLang="en-US" sz="4800" b="1" dirty="0">
                <a:solidFill>
                  <a:srgbClr val="FFFF00"/>
                </a:solidFill>
                <a:effectLst>
                  <a:outerShdw blurRad="50800" dist="63500" dir="2700000" algn="tl" rotWithShape="0">
                    <a:srgbClr val="000000"/>
                  </a:outerShdw>
                </a:effectLst>
                <a:latin typeface="黑体"/>
                <a:ea typeface="黑体"/>
                <a:cs typeface="黑体"/>
              </a:rPr>
              <a:t>父</a:t>
            </a:r>
            <a:br>
              <a:rPr lang="en-US" altLang="zh-CN" sz="4800" b="1" dirty="0">
                <a:solidFill>
                  <a:srgbClr val="FFFF00"/>
                </a:solidFill>
                <a:effectLst>
                  <a:outerShdw blurRad="50800" dist="63500" dir="2700000" algn="tl" rotWithShape="0">
                    <a:srgbClr val="000000"/>
                  </a:outerShdw>
                </a:effectLst>
                <a:latin typeface="黑体"/>
                <a:ea typeface="黑体"/>
                <a:cs typeface="黑体"/>
              </a:rPr>
            </a:br>
            <a:r>
              <a:rPr lang="zh-CN" altLang="en-US" sz="4800" b="1" dirty="0">
                <a:solidFill>
                  <a:srgbClr val="FFFFFF"/>
                </a:solidFill>
                <a:effectLst>
                  <a:outerShdw blurRad="50800" dist="63500" dir="2700000" algn="tl" rotWithShape="0">
                    <a:srgbClr val="000000"/>
                  </a:outerShdw>
                </a:effectLst>
                <a:latin typeface="黑体"/>
                <a:ea typeface="黑体"/>
                <a:cs typeface="黑体"/>
              </a:rPr>
              <a:t>执行</a:t>
            </a:r>
            <a:br>
              <a:rPr lang="en-US" altLang="zh-CN" sz="4800" b="1" dirty="0">
                <a:solidFill>
                  <a:srgbClr val="FFFFFF"/>
                </a:solidFill>
                <a:effectLst>
                  <a:outerShdw blurRad="50800" dist="63500" dir="2700000" algn="tl" rotWithShape="0">
                    <a:srgbClr val="000000"/>
                  </a:outerShdw>
                </a:effectLst>
                <a:latin typeface="黑体"/>
                <a:ea typeface="黑体"/>
                <a:cs typeface="黑体"/>
              </a:rPr>
            </a:br>
            <a:br>
              <a:rPr lang="en-US" altLang="ja-JP" sz="4800" b="1" dirty="0">
                <a:solidFill>
                  <a:srgbClr val="FFFFFF"/>
                </a:solidFill>
                <a:effectLst>
                  <a:outerShdw blurRad="50800" dist="63500" dir="2700000" algn="tl" rotWithShape="0">
                    <a:srgbClr val="000000"/>
                  </a:outerShdw>
                </a:effectLst>
                <a:latin typeface="黑体"/>
                <a:ea typeface="黑体"/>
                <a:cs typeface="黑体"/>
              </a:rPr>
            </a:br>
            <a:r>
              <a:rPr lang="en-US" altLang="ja-JP" sz="4800" b="1" dirty="0">
                <a:solidFill>
                  <a:srgbClr val="FFFFFF"/>
                </a:solidFill>
                <a:effectLst>
                  <a:outerShdw blurRad="50800" dist="63500" dir="2700000" algn="tl" rotWithShape="0">
                    <a:srgbClr val="000000"/>
                  </a:outerShdw>
                </a:effectLst>
                <a:latin typeface="SimHei" charset="0"/>
                <a:cs typeface="Arial" charset="0"/>
              </a:rPr>
              <a:t>(18-19)</a:t>
            </a:r>
            <a:endParaRPr lang="en-US" altLang="zh-CN" sz="4800" b="1" dirty="0">
              <a:solidFill>
                <a:srgbClr val="FFFFFF"/>
              </a:solidFill>
              <a:effectLst>
                <a:outerShdw blurRad="50800" dist="63500" dir="2700000" algn="tl" rotWithShape="0">
                  <a:srgbClr val="000000"/>
                </a:outerShdw>
              </a:effectLst>
              <a:latin typeface="SimHei" charset="0"/>
              <a:cs typeface="Arial" charset="0"/>
            </a:endParaRPr>
          </a:p>
        </p:txBody>
      </p:sp>
      <p:sp>
        <p:nvSpPr>
          <p:cNvPr id="1082373" name="Text Box 5"/>
          <p:cNvSpPr txBox="1">
            <a:spLocks noChangeArrowheads="1"/>
          </p:cNvSpPr>
          <p:nvPr/>
        </p:nvSpPr>
        <p:spPr bwMode="auto">
          <a:xfrm>
            <a:off x="4644008" y="2492896"/>
            <a:ext cx="3883297" cy="3046413"/>
          </a:xfrm>
          <a:prstGeom prst="rect">
            <a:avLst/>
          </a:prstGeom>
          <a:noFill/>
          <a:ln>
            <a:noFill/>
          </a:ln>
          <a:effectLst/>
          <a:ex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800" b="1" dirty="0">
                <a:solidFill>
                  <a:srgbClr val="FFFFFF"/>
                </a:solidFill>
                <a:effectLst>
                  <a:outerShdw blurRad="50800" dist="63500" dir="2700000" algn="tl" rotWithShape="0">
                    <a:srgbClr val="000000"/>
                  </a:outerShdw>
                </a:effectLst>
                <a:latin typeface="黑体"/>
                <a:ea typeface="黑体"/>
                <a:cs typeface="黑体"/>
              </a:rPr>
              <a:t>我们在</a:t>
            </a:r>
            <a:r>
              <a:rPr lang="zh-CN" altLang="en-US" sz="4800" b="1" dirty="0">
                <a:solidFill>
                  <a:srgbClr val="FFFF00"/>
                </a:solidFill>
                <a:effectLst>
                  <a:outerShdw blurRad="50800" dist="63500" dir="2700000" algn="tl" rotWithShape="0">
                    <a:srgbClr val="000000"/>
                  </a:outerShdw>
                </a:effectLst>
                <a:latin typeface="黑体"/>
                <a:ea typeface="黑体"/>
                <a:cs typeface="黑体"/>
              </a:rPr>
              <a:t>基督</a:t>
            </a:r>
            <a:br>
              <a:rPr lang="en-US" altLang="zh-CN" sz="4800" b="1" dirty="0">
                <a:solidFill>
                  <a:srgbClr val="FFFF00"/>
                </a:solidFill>
                <a:effectLst>
                  <a:outerShdw blurRad="50800" dist="63500" dir="2700000" algn="tl" rotWithShape="0">
                    <a:srgbClr val="000000"/>
                  </a:outerShdw>
                </a:effectLst>
                <a:latin typeface="黑体"/>
                <a:ea typeface="黑体"/>
                <a:cs typeface="黑体"/>
              </a:rPr>
            </a:br>
            <a:r>
              <a:rPr lang="zh-CN" altLang="en-US" sz="4800" b="1" dirty="0">
                <a:solidFill>
                  <a:srgbClr val="FFFFFF"/>
                </a:solidFill>
                <a:effectLst>
                  <a:outerShdw blurRad="50800" dist="63500" dir="2700000" algn="tl" rotWithShape="0">
                    <a:srgbClr val="000000"/>
                  </a:outerShdw>
                </a:effectLst>
                <a:latin typeface="黑体"/>
                <a:ea typeface="黑体"/>
                <a:cs typeface="黑体"/>
              </a:rPr>
              <a:t>面前并以他的权柄执行</a:t>
            </a:r>
            <a:br>
              <a:rPr lang="en-US" altLang="ja-JP" sz="4800" b="1" dirty="0">
                <a:solidFill>
                  <a:srgbClr val="FFFFFF"/>
                </a:solidFill>
                <a:effectLst>
                  <a:outerShdw blurRad="50800" dist="63500" dir="2700000" algn="tl" rotWithShape="0">
                    <a:srgbClr val="000000"/>
                  </a:outerShdw>
                </a:effectLst>
                <a:latin typeface="黑体"/>
                <a:ea typeface="黑体"/>
                <a:cs typeface="黑体"/>
              </a:rPr>
            </a:br>
            <a:r>
              <a:rPr lang="en-US" altLang="ja-JP" sz="4800" b="1" dirty="0">
                <a:solidFill>
                  <a:srgbClr val="FFFFFF"/>
                </a:solidFill>
                <a:effectLst>
                  <a:outerShdw blurRad="50800" dist="63500" dir="2700000" algn="tl" rotWithShape="0">
                    <a:srgbClr val="000000"/>
                  </a:outerShdw>
                </a:effectLst>
                <a:latin typeface="SimHei" charset="0"/>
                <a:cs typeface="Arial" charset="0"/>
              </a:rPr>
              <a:t>(20)</a:t>
            </a:r>
            <a:endParaRPr lang="en-US" altLang="zh-CN" sz="4800" b="1" dirty="0">
              <a:solidFill>
                <a:srgbClr val="FFFFFF"/>
              </a:solidFill>
              <a:effectLst>
                <a:outerShdw blurRad="50800" dist="63500" dir="2700000" algn="tl" rotWithShape="0">
                  <a:srgbClr val="000000"/>
                </a:outerShdw>
              </a:effectLst>
              <a:latin typeface="SimHei" charset="0"/>
              <a:cs typeface="Arial" charset="0"/>
            </a:endParaRPr>
          </a:p>
        </p:txBody>
      </p:sp>
    </p:spTree>
    <p:extLst>
      <p:ext uri="{BB962C8B-B14F-4D97-AF65-F5344CB8AC3E}">
        <p14:creationId xmlns:p14="http://schemas.microsoft.com/office/powerpoint/2010/main" val="29234503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882"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2"/>
          <p:cNvSpPr>
            <a:spLocks noGrp="1" noChangeArrowheads="1"/>
          </p:cNvSpPr>
          <p:nvPr>
            <p:ph type="title"/>
          </p:nvPr>
        </p:nvSpPr>
        <p:spPr>
          <a:xfrm>
            <a:off x="683568" y="549275"/>
            <a:ext cx="7632848" cy="1065213"/>
          </a:xfrm>
        </p:spPr>
        <p:txBody>
          <a:bodyPr/>
          <a:lstStyle/>
          <a:p>
            <a:pPr eaLnBrk="1" hangingPunct="1"/>
            <a:r>
              <a:rPr lang="zh-CN" altLang="en-US" sz="6000" b="1" i="1" dirty="0">
                <a:solidFill>
                  <a:schemeClr val="bg1"/>
                </a:solidFill>
                <a:latin typeface="黑体"/>
                <a:ea typeface="黑体"/>
                <a:cs typeface="黑体"/>
              </a:rPr>
              <a:t>太</a:t>
            </a:r>
            <a:r>
              <a:rPr lang="en-US" altLang="ja-JP" sz="6000" b="1" i="1" dirty="0">
                <a:solidFill>
                  <a:schemeClr val="bg1"/>
                </a:solidFill>
                <a:latin typeface="SimHei" charset="0"/>
                <a:ea typeface="MS PGothic" charset="0"/>
                <a:cs typeface="SimHei" charset="0"/>
              </a:rPr>
              <a:t>18:20</a:t>
            </a:r>
            <a:endParaRPr lang="en-US" altLang="zh-CN" sz="6000" i="1" dirty="0">
              <a:solidFill>
                <a:schemeClr val="bg1"/>
              </a:solidFill>
              <a:latin typeface="SimHei" charset="0"/>
              <a:ea typeface="MS PGothic" charset="0"/>
              <a:cs typeface="SimHei" charset="0"/>
            </a:endParaRPr>
          </a:p>
        </p:txBody>
      </p:sp>
      <p:sp>
        <p:nvSpPr>
          <p:cNvPr id="378884" name="Rectangle 2"/>
          <p:cNvSpPr txBox="1">
            <a:spLocks noChangeArrowheads="1"/>
          </p:cNvSpPr>
          <p:nvPr/>
        </p:nvSpPr>
        <p:spPr bwMode="auto">
          <a:xfrm>
            <a:off x="4499992" y="1412875"/>
            <a:ext cx="4393183"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ru-RU" altLang="ja-JP" sz="4000" b="1" dirty="0">
                <a:solidFill>
                  <a:srgbClr val="FFFFFF"/>
                </a:solidFill>
                <a:latin typeface="黑体"/>
                <a:ea typeface="黑体"/>
                <a:cs typeface="黑体"/>
              </a:rPr>
              <a:t>"</a:t>
            </a:r>
            <a:r>
              <a:rPr lang="zh-CN" altLang="en-US" sz="4000" b="1" dirty="0">
                <a:solidFill>
                  <a:srgbClr val="FFFFFF"/>
                </a:solidFill>
                <a:latin typeface="黑体"/>
                <a:ea typeface="黑体"/>
                <a:cs typeface="黑体"/>
              </a:rPr>
              <a:t>因为无论在哪里，有</a:t>
            </a:r>
            <a:r>
              <a:rPr lang="zh-CN" altLang="en-US" sz="4000" b="1" dirty="0">
                <a:solidFill>
                  <a:srgbClr val="FFFF00"/>
                </a:solidFill>
                <a:latin typeface="黑体"/>
                <a:ea typeface="黑体"/>
                <a:cs typeface="黑体"/>
              </a:rPr>
              <a:t>两三个人</a:t>
            </a:r>
            <a:r>
              <a:rPr lang="zh-CN" altLang="en-US" sz="4000" b="1" dirty="0">
                <a:solidFill>
                  <a:srgbClr val="FFFFFF"/>
                </a:solidFill>
                <a:latin typeface="黑体"/>
                <a:ea typeface="黑体"/>
                <a:cs typeface="黑体"/>
              </a:rPr>
              <a:t>奉我的名聚会，那里就有我在他们中间 。</a:t>
            </a:r>
            <a:r>
              <a:rPr lang="ru-RU" altLang="ja-JP" sz="4000" b="1" dirty="0">
                <a:solidFill>
                  <a:srgbClr val="FFFFFF"/>
                </a:solidFill>
                <a:latin typeface="黑体"/>
                <a:ea typeface="黑体"/>
                <a:cs typeface="黑体"/>
              </a:rPr>
              <a:t>"</a:t>
            </a:r>
            <a:br>
              <a:rPr lang="en-US" altLang="ja-JP" sz="4000" b="1" dirty="0">
                <a:solidFill>
                  <a:srgbClr val="FFFFFF"/>
                </a:solidFill>
                <a:latin typeface="黑体"/>
                <a:ea typeface="黑体"/>
                <a:cs typeface="黑体"/>
              </a:rPr>
            </a:br>
            <a:r>
              <a:rPr lang="zh-CN" altLang="en-US" sz="3200" b="1" dirty="0">
                <a:solidFill>
                  <a:srgbClr val="FFFFFF"/>
                </a:solidFill>
                <a:latin typeface="黑体"/>
                <a:ea typeface="黑体"/>
                <a:cs typeface="黑体"/>
              </a:rPr>
              <a:t>（和合本）</a:t>
            </a:r>
            <a:endParaRPr lang="zh-CN" altLang="en-US" sz="3200" dirty="0">
              <a:solidFill>
                <a:srgbClr val="FFFFFF"/>
              </a:solidFill>
              <a:latin typeface="黑体"/>
              <a:ea typeface="黑体"/>
              <a:cs typeface="黑体"/>
            </a:endParaRPr>
          </a:p>
        </p:txBody>
      </p:sp>
    </p:spTree>
    <p:extLst>
      <p:ext uri="{BB962C8B-B14F-4D97-AF65-F5344CB8AC3E}">
        <p14:creationId xmlns:p14="http://schemas.microsoft.com/office/powerpoint/2010/main" val="1909132134"/>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zh-CN" altLang="en-US" sz="4000" b="1" dirty="0">
                <a:solidFill>
                  <a:schemeClr val="bg1"/>
                </a:solidFill>
                <a:latin typeface="黑体"/>
                <a:ea typeface="黑体"/>
                <a:cs typeface="黑体"/>
              </a:rPr>
              <a:t>我们</a:t>
            </a:r>
            <a:r>
              <a:rPr lang="zh-CN" altLang="en-US" sz="4000" b="1" i="1" dirty="0">
                <a:solidFill>
                  <a:srgbClr val="FFFF00"/>
                </a:solidFill>
                <a:latin typeface="黑体"/>
                <a:ea typeface="黑体"/>
                <a:cs typeface="黑体"/>
              </a:rPr>
              <a:t>为何</a:t>
            </a:r>
            <a:r>
              <a:rPr lang="zh-CN" altLang="en-US" sz="4000" b="1" dirty="0">
                <a:solidFill>
                  <a:schemeClr val="bg1"/>
                </a:solidFill>
                <a:latin typeface="黑体"/>
                <a:ea typeface="黑体"/>
                <a:cs typeface="黑体"/>
              </a:rPr>
              <a:t>要合宜地挽回犯了罪的基督徒呢？</a:t>
            </a:r>
            <a:endParaRPr lang="en-US" sz="3600" dirty="0">
              <a:solidFill>
                <a:schemeClr val="tx1"/>
              </a:solidFill>
              <a:latin typeface="黑体"/>
              <a:ea typeface="黑体"/>
              <a:cs typeface="黑体"/>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04664"/>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7870598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5" name="Picture 1" descr="forgiv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2075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179512" y="332656"/>
            <a:ext cx="6781800" cy="1090613"/>
          </a:xfrm>
          <a:noFill/>
          <a:ln>
            <a:noFill/>
          </a:ln>
        </p:spPr>
        <p:txBody>
          <a:bodyPr vert="horz" wrap="square" lIns="91440" tIns="45720" rIns="91440" bIns="45720" numCol="1" anchor="t" anchorCtr="0" compatLnSpc="1">
            <a:prstTxWarp prst="textNoShape">
              <a:avLst/>
            </a:prstTxWarp>
          </a:bodyPr>
          <a:lstStyle/>
          <a:p>
            <a:pPr algn="l" eaLnBrk="1" hangingPunct="1">
              <a:spcBef>
                <a:spcPct val="20000"/>
              </a:spcBef>
              <a:buClr>
                <a:schemeClr val="tx2"/>
              </a:buClr>
              <a:buSzPct val="70000"/>
              <a:buFont typeface="Wingdings" charset="0"/>
              <a:buNone/>
            </a:pPr>
            <a:r>
              <a:rPr lang="zh-CN" altLang="en-US" sz="6600" dirty="0">
                <a:solidFill>
                  <a:srgbClr val="FFFFFF"/>
                </a:solidFill>
                <a:effectLst>
                  <a:glow rad="292100">
                    <a:srgbClr val="000000">
                      <a:alpha val="90000"/>
                    </a:srgbClr>
                  </a:glow>
                </a:effectLst>
                <a:latin typeface="黑体"/>
                <a:ea typeface="黑体"/>
                <a:cs typeface="黑体"/>
              </a:rPr>
              <a:t>中心意思</a:t>
            </a:r>
            <a:r>
              <a:rPr lang="en-US" altLang="ja-JP" sz="6600" dirty="0">
                <a:solidFill>
                  <a:srgbClr val="FFFFFF"/>
                </a:solidFill>
                <a:effectLst>
                  <a:glow rad="292100">
                    <a:srgbClr val="000000">
                      <a:alpha val="90000"/>
                    </a:srgbClr>
                  </a:glow>
                </a:effectLst>
                <a:latin typeface="+mn-lt"/>
                <a:ea typeface="+mn-ea"/>
                <a:cs typeface="+mn-cs"/>
              </a:rPr>
              <a:t>:</a:t>
            </a:r>
            <a:endParaRPr lang="en-US" altLang="zh-CN" sz="6600" dirty="0">
              <a:solidFill>
                <a:srgbClr val="FFFFFF"/>
              </a:solidFill>
              <a:effectLst>
                <a:glow rad="292100">
                  <a:srgbClr val="000000">
                    <a:alpha val="90000"/>
                  </a:srgbClr>
                </a:glow>
              </a:effectLst>
              <a:latin typeface="+mn-lt"/>
              <a:ea typeface="+mn-ea"/>
              <a:cs typeface="+mn-cs"/>
            </a:endParaRPr>
          </a:p>
        </p:txBody>
      </p:sp>
      <p:sp>
        <p:nvSpPr>
          <p:cNvPr id="1138691" name="Rectangle 3"/>
          <p:cNvSpPr>
            <a:spLocks noGrp="1" noChangeArrowheads="1"/>
          </p:cNvSpPr>
          <p:nvPr>
            <p:ph type="subTitle" idx="1"/>
          </p:nvPr>
        </p:nvSpPr>
        <p:spPr>
          <a:xfrm>
            <a:off x="1219200" y="3429000"/>
            <a:ext cx="6781800" cy="3198813"/>
          </a:xfrm>
          <a:noFill/>
          <a:ln>
            <a:noFill/>
          </a:ln>
        </p:spPr>
        <p:txBody>
          <a:bodyPr vert="horz" wrap="square" lIns="91440" tIns="45720" rIns="91440" bIns="45720" numCol="1" anchor="t" anchorCtr="0" compatLnSpc="1">
            <a:prstTxWarp prst="textNoShape">
              <a:avLst/>
            </a:prstTxWarp>
          </a:bodyPr>
          <a:lstStyle/>
          <a:p>
            <a:pPr eaLnBrk="1" hangingPunct="1"/>
            <a:r>
              <a:rPr lang="zh-CN" altLang="en-US" sz="5400" b="1" dirty="0">
                <a:solidFill>
                  <a:srgbClr val="FFFFFF"/>
                </a:solidFill>
                <a:effectLst>
                  <a:glow rad="292100">
                    <a:srgbClr val="000000">
                      <a:alpha val="90000"/>
                    </a:srgbClr>
                  </a:glow>
                </a:effectLst>
                <a:latin typeface="黑体"/>
                <a:ea typeface="黑体"/>
                <a:cs typeface="黑体"/>
              </a:rPr>
              <a:t>我们必须正确地</a:t>
            </a:r>
            <a:r>
              <a:rPr lang="zh-CN" altLang="en-US" sz="5400" b="1" dirty="0">
                <a:solidFill>
                  <a:srgbClr val="FFFF00"/>
                </a:solidFill>
                <a:effectLst>
                  <a:glow rad="292100">
                    <a:srgbClr val="000000">
                      <a:alpha val="90000"/>
                    </a:srgbClr>
                  </a:glow>
                </a:effectLst>
                <a:latin typeface="黑体"/>
                <a:ea typeface="黑体"/>
                <a:cs typeface="黑体"/>
              </a:rPr>
              <a:t>挽回</a:t>
            </a:r>
            <a:r>
              <a:rPr lang="zh-CN" altLang="en-US" sz="5400" b="1" dirty="0">
                <a:solidFill>
                  <a:srgbClr val="FFFFFF"/>
                </a:solidFill>
                <a:effectLst>
                  <a:glow rad="292100">
                    <a:srgbClr val="000000">
                      <a:alpha val="90000"/>
                    </a:srgbClr>
                  </a:glow>
                </a:effectLst>
                <a:latin typeface="黑体"/>
                <a:ea typeface="黑体"/>
                <a:cs typeface="黑体"/>
              </a:rPr>
              <a:t>犯罪的会友因为我们</a:t>
            </a:r>
            <a:r>
              <a:rPr lang="zh-CN" altLang="en-US" sz="5400" b="1" dirty="0">
                <a:solidFill>
                  <a:srgbClr val="FFFF00"/>
                </a:solidFill>
                <a:effectLst>
                  <a:glow rad="292100">
                    <a:srgbClr val="000000">
                      <a:alpha val="90000"/>
                    </a:srgbClr>
                  </a:glow>
                </a:effectLst>
                <a:latin typeface="黑体"/>
                <a:ea typeface="黑体"/>
                <a:cs typeface="黑体"/>
              </a:rPr>
              <a:t>代表</a:t>
            </a:r>
            <a:r>
              <a:rPr lang="zh-CN" altLang="en-US" sz="5400" b="1" dirty="0">
                <a:solidFill>
                  <a:srgbClr val="FFFFFF"/>
                </a:solidFill>
                <a:effectLst>
                  <a:glow rad="292100">
                    <a:srgbClr val="000000">
                      <a:alpha val="90000"/>
                    </a:srgbClr>
                  </a:glow>
                </a:effectLst>
                <a:latin typeface="黑体"/>
                <a:ea typeface="黑体"/>
                <a:cs typeface="黑体"/>
              </a:rPr>
              <a:t>上帝行动</a:t>
            </a:r>
          </a:p>
        </p:txBody>
      </p:sp>
    </p:spTree>
    <p:extLst>
      <p:ext uri="{BB962C8B-B14F-4D97-AF65-F5344CB8AC3E}">
        <p14:creationId xmlns:p14="http://schemas.microsoft.com/office/powerpoint/2010/main" val="14059950"/>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869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386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0" grpId="0"/>
      <p:bldP spid="11386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9656318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80"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latin typeface="Arial" charset="0"/>
                <a:ea typeface="ＭＳ Ｐゴシック" charset="0"/>
              </a:rPr>
              <a:t>Matthew</a:t>
            </a:r>
            <a:r>
              <a:rPr lang="uk-UA" altLang="ja-JP" b="1" dirty="0">
                <a:effectLst>
                  <a:outerShdw blurRad="38100" dist="38100" dir="2700000" algn="tl">
                    <a:srgbClr val="FFFFFF"/>
                  </a:outerShdw>
                </a:effectLst>
                <a:latin typeface="Arial" charset="0"/>
                <a:ea typeface="ＭＳ Ｐゴシック" charset="0"/>
              </a:rPr>
              <a:t>'</a:t>
            </a:r>
            <a:r>
              <a:rPr lang="en-US" b="1" dirty="0">
                <a:effectLst>
                  <a:outerShdw blurRad="38100" dist="38100" dir="2700000" algn="tl">
                    <a:srgbClr val="FFFFFF"/>
                  </a:outerShdw>
                </a:effectLst>
                <a:latin typeface="Arial" charset="0"/>
                <a:ea typeface="ＭＳ Ｐゴシック" charset="0"/>
              </a:rPr>
              <a:t>s Relational Pillars</a:t>
            </a:r>
            <a:endParaRPr lang="en-US" dirty="0">
              <a:latin typeface="Arial" charset="0"/>
              <a:ea typeface="ＭＳ Ｐゴシック" charset="0"/>
            </a:endParaRPr>
          </a:p>
        </p:txBody>
      </p:sp>
      <p:sp>
        <p:nvSpPr>
          <p:cNvPr id="33280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dirty="0">
                <a:solidFill>
                  <a:srgbClr val="FFFFFF"/>
                </a:solidFill>
                <a:cs typeface="Arial" charset="0"/>
              </a:rPr>
              <a:t>5:23-24</a:t>
            </a:r>
            <a:endParaRPr lang="en-US" sz="4400" dirty="0">
              <a:solidFill>
                <a:srgbClr val="000000"/>
              </a:solidFill>
              <a:cs typeface="Arial" charset="0"/>
            </a:endParaRPr>
          </a:p>
        </p:txBody>
      </p:sp>
      <p:sp>
        <p:nvSpPr>
          <p:cNvPr id="33280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你是</a:t>
            </a:r>
            <a:r>
              <a:rPr lang="en-US" sz="4400" b="1" i="1" dirty="0">
                <a:solidFill>
                  <a:srgbClr val="FFFFFF"/>
                </a:solidFill>
                <a:latin typeface="黑体"/>
                <a:ea typeface="黑体"/>
                <a:cs typeface="黑体"/>
              </a:rPr>
              <a:t>:</a:t>
            </a:r>
            <a:endParaRPr lang="en-US" sz="4400" i="1" dirty="0">
              <a:solidFill>
                <a:srgbClr val="000000"/>
              </a:solidFill>
              <a:latin typeface="黑体"/>
              <a:ea typeface="黑体"/>
              <a:cs typeface="黑体"/>
            </a:endParaRPr>
          </a:p>
        </p:txBody>
      </p:sp>
      <p:sp>
        <p:nvSpPr>
          <p:cNvPr id="33280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问题</a:t>
            </a:r>
            <a:r>
              <a:rPr lang="en-US" sz="4400" b="1" i="1" dirty="0">
                <a:solidFill>
                  <a:srgbClr val="FFFFFF"/>
                </a:solidFill>
                <a:latin typeface="黑体"/>
                <a:ea typeface="黑体"/>
                <a:cs typeface="黑体"/>
              </a:rPr>
              <a:t>:</a:t>
            </a:r>
            <a:endParaRPr lang="en-US" sz="4400" i="1" dirty="0">
              <a:solidFill>
                <a:srgbClr val="000000"/>
              </a:solidFill>
              <a:latin typeface="黑体"/>
              <a:ea typeface="黑体"/>
              <a:cs typeface="黑体"/>
            </a:endParaRPr>
          </a:p>
        </p:txBody>
      </p:sp>
      <p:sp>
        <p:nvSpPr>
          <p:cNvPr id="332808" name="Rectangle 8"/>
          <p:cNvSpPr>
            <a:spLocks noChangeArrowheads="1"/>
          </p:cNvSpPr>
          <p:nvPr/>
        </p:nvSpPr>
        <p:spPr bwMode="auto">
          <a:xfrm>
            <a:off x="2895600" y="3124200"/>
            <a:ext cx="304455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冒犯别人者</a:t>
            </a:r>
            <a:endParaRPr lang="en-US" sz="4400" dirty="0">
              <a:solidFill>
                <a:srgbClr val="000000"/>
              </a:solidFill>
              <a:latin typeface="黑体"/>
              <a:ea typeface="黑体"/>
              <a:cs typeface="黑体"/>
            </a:endParaRPr>
          </a:p>
        </p:txBody>
      </p:sp>
      <p:sp>
        <p:nvSpPr>
          <p:cNvPr id="33280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被冒犯者</a:t>
            </a:r>
            <a:endParaRPr lang="en-US" sz="4400" dirty="0">
              <a:solidFill>
                <a:srgbClr val="000000"/>
              </a:solidFill>
              <a:latin typeface="黑体"/>
              <a:ea typeface="黑体"/>
              <a:cs typeface="黑体"/>
            </a:endParaRPr>
          </a:p>
        </p:txBody>
      </p:sp>
      <p:sp>
        <p:nvSpPr>
          <p:cNvPr id="33281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一般情况</a:t>
            </a:r>
            <a:endParaRPr lang="en-US" sz="4400" dirty="0">
              <a:solidFill>
                <a:srgbClr val="000000"/>
              </a:solidFill>
              <a:latin typeface="黑体"/>
              <a:ea typeface="黑体"/>
              <a:cs typeface="黑体"/>
            </a:endParaRPr>
          </a:p>
        </p:txBody>
      </p:sp>
      <p:sp>
        <p:nvSpPr>
          <p:cNvPr id="33281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罪</a:t>
            </a:r>
            <a:endParaRPr lang="en-US" sz="4400" dirty="0">
              <a:solidFill>
                <a:srgbClr val="000000"/>
              </a:solidFill>
              <a:latin typeface="黑体"/>
              <a:ea typeface="黑体"/>
              <a:cs typeface="黑体"/>
            </a:endParaRPr>
          </a:p>
        </p:txBody>
      </p:sp>
      <p:sp>
        <p:nvSpPr>
          <p:cNvPr id="33281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71790" name="Rectangle 14"/>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algn="r" eaLnBrk="1" hangingPunct="1">
              <a:defRPr/>
            </a:pPr>
            <a:r>
              <a:rPr lang="zh-CN" altLang="en-US" sz="4400" b="1" dirty="0">
                <a:solidFill>
                  <a:srgbClr val="FFFFFF"/>
                </a:solidFill>
                <a:effectLst>
                  <a:outerShdw blurRad="38100" dist="38100" dir="2700000" algn="tl">
                    <a:srgbClr val="000000"/>
                  </a:outerShdw>
                </a:effectLst>
                <a:latin typeface="黑体"/>
                <a:ea typeface="黑体"/>
                <a:cs typeface="黑体"/>
              </a:rPr>
              <a:t>马太福音人际关系支柱</a:t>
            </a:r>
            <a:endParaRPr lang="en-US" sz="4400" dirty="0">
              <a:solidFill>
                <a:srgbClr val="000000"/>
              </a:solidFill>
              <a:latin typeface="黑体"/>
              <a:ea typeface="黑体"/>
              <a:cs typeface="黑体"/>
            </a:endParaRPr>
          </a:p>
        </p:txBody>
      </p:sp>
      <p:pic>
        <p:nvPicPr>
          <p:cNvPr id="33281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91"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主动者</a:t>
            </a:r>
            <a:r>
              <a:rPr lang="en-US" sz="4400" b="1" i="1" dirty="0">
                <a:solidFill>
                  <a:srgbClr val="FFFFFF"/>
                </a:solidFill>
                <a:latin typeface="黑体"/>
                <a:ea typeface="黑体"/>
                <a:cs typeface="黑体"/>
              </a:rPr>
              <a:t>:</a:t>
            </a:r>
            <a:endParaRPr lang="en-US" sz="4400" i="1" dirty="0">
              <a:solidFill>
                <a:srgbClr val="000000"/>
              </a:solidFill>
              <a:latin typeface="黑体"/>
              <a:ea typeface="黑体"/>
              <a:cs typeface="黑体"/>
            </a:endParaRPr>
          </a:p>
        </p:txBody>
      </p:sp>
      <p:sp>
        <p:nvSpPr>
          <p:cNvPr id="97179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你</a:t>
            </a:r>
            <a:r>
              <a:rPr lang="en-US" sz="4400" b="1" dirty="0">
                <a:solidFill>
                  <a:srgbClr val="FFFFFF"/>
                </a:solidFill>
                <a:latin typeface="黑体"/>
                <a:ea typeface="黑体"/>
                <a:cs typeface="黑体"/>
              </a:rPr>
              <a:t>!</a:t>
            </a:r>
            <a:endParaRPr lang="en-US" sz="4400" dirty="0">
              <a:solidFill>
                <a:srgbClr val="000000"/>
              </a:solidFill>
              <a:latin typeface="黑体"/>
              <a:ea typeface="黑体"/>
              <a:cs typeface="黑体"/>
            </a:endParaRPr>
          </a:p>
        </p:txBody>
      </p:sp>
      <p:sp>
        <p:nvSpPr>
          <p:cNvPr id="97179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你</a:t>
            </a:r>
            <a:r>
              <a:rPr lang="en-US" sz="4400" b="1" dirty="0">
                <a:solidFill>
                  <a:srgbClr val="FFFFFF"/>
                </a:solidFill>
                <a:latin typeface="黑体"/>
                <a:ea typeface="黑体"/>
                <a:cs typeface="黑体"/>
              </a:rPr>
              <a:t>!</a:t>
            </a:r>
            <a:endParaRPr lang="en-US" sz="4400" dirty="0">
              <a:solidFill>
                <a:srgbClr val="000000"/>
              </a:solidFill>
              <a:latin typeface="黑体"/>
              <a:ea typeface="黑体"/>
              <a:cs typeface="黑体"/>
            </a:endParaRPr>
          </a:p>
        </p:txBody>
      </p:sp>
    </p:spTree>
    <p:extLst>
      <p:ext uri="{BB962C8B-B14F-4D97-AF65-F5344CB8AC3E}">
        <p14:creationId xmlns:p14="http://schemas.microsoft.com/office/powerpoint/2010/main" val="2998043694"/>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zh-CN" altLang="en-US" b="1" dirty="0">
                <a:solidFill>
                  <a:schemeClr val="bg1"/>
                </a:solidFill>
                <a:latin typeface="黑体"/>
                <a:ea typeface="黑体"/>
                <a:cs typeface="黑体"/>
              </a:rPr>
              <a:t>总原则</a:t>
            </a:r>
            <a:endParaRPr lang="en-US" dirty="0">
              <a:latin typeface="黑体"/>
              <a:ea typeface="黑体"/>
              <a:cs typeface="黑体"/>
            </a:endParaRPr>
          </a:p>
        </p:txBody>
      </p:sp>
      <p:sp>
        <p:nvSpPr>
          <p:cNvPr id="155652" name="Rectangle 4"/>
          <p:cNvSpPr>
            <a:spLocks noChangeArrowheads="1"/>
          </p:cNvSpPr>
          <p:nvPr/>
        </p:nvSpPr>
        <p:spPr bwMode="auto">
          <a:xfrm>
            <a:off x="1043608" y="980728"/>
            <a:ext cx="7020272" cy="1981200"/>
          </a:xfrm>
          <a:prstGeom prst="rect">
            <a:avLst/>
          </a:prstGeom>
          <a:noFill/>
          <a:ln>
            <a:noFill/>
          </a:ln>
          <a:effectLst>
            <a:outerShdw blurRad="63500" dist="35921" dir="2700000" algn="ctr" rotWithShape="0">
              <a:srgbClr val="000000">
                <a:alpha val="74998"/>
              </a:srgbClr>
            </a:outerShdw>
          </a:effectLst>
          <a:extLst/>
        </p:spPr>
        <p:txBody>
          <a:bodyPr anchor="ctr"/>
          <a:lstStyle/>
          <a:p>
            <a:pPr algn="ctr" eaLnBrk="1" hangingPunct="1">
              <a:defRPr/>
            </a:pPr>
            <a:r>
              <a:rPr lang="ru-RU" altLang="ja-JP" sz="4400" b="1" dirty="0">
                <a:solidFill>
                  <a:srgbClr val="FFFFFF"/>
                </a:solidFill>
                <a:latin typeface="黑体"/>
                <a:ea typeface="黑体"/>
                <a:cs typeface="黑体"/>
              </a:rPr>
              <a:t>"</a:t>
            </a:r>
            <a:r>
              <a:rPr lang="zh-CN" altLang="en-US" sz="4400" b="1" dirty="0">
                <a:solidFill>
                  <a:srgbClr val="FFFFFF"/>
                </a:solidFill>
                <a:latin typeface="黑体"/>
                <a:ea typeface="黑体"/>
                <a:cs typeface="黑体"/>
              </a:rPr>
              <a:t>可能的话，总要尽你们的所能与人和睦</a:t>
            </a:r>
            <a:r>
              <a:rPr lang="ru-RU" altLang="ja-JP" sz="4400" b="1" dirty="0">
                <a:solidFill>
                  <a:srgbClr val="FFFFFF"/>
                </a:solidFill>
                <a:latin typeface="黑体"/>
                <a:ea typeface="黑体"/>
                <a:cs typeface="黑体"/>
              </a:rPr>
              <a:t>"</a:t>
            </a:r>
            <a:br>
              <a:rPr lang="en-US" altLang="ja-JP" sz="4400" b="1" dirty="0">
                <a:solidFill>
                  <a:srgbClr val="FFFFFF"/>
                </a:solidFill>
                <a:latin typeface="黑体"/>
                <a:ea typeface="黑体"/>
                <a:cs typeface="黑体"/>
              </a:rPr>
            </a:br>
            <a:r>
              <a:rPr lang="zh-CN" altLang="en-US" sz="4000" b="1" i="1" dirty="0">
                <a:solidFill>
                  <a:srgbClr val="FFFFFF"/>
                </a:solidFill>
                <a:latin typeface="黑体"/>
                <a:ea typeface="黑体"/>
                <a:cs typeface="黑体"/>
              </a:rPr>
              <a:t>罗马书</a:t>
            </a:r>
            <a:r>
              <a:rPr lang="en-US" altLang="ja-JP" sz="4000" b="1" i="1" dirty="0">
                <a:solidFill>
                  <a:srgbClr val="FFFFFF"/>
                </a:solidFill>
                <a:latin typeface="黑体"/>
                <a:ea typeface="黑体"/>
                <a:cs typeface="黑体"/>
              </a:rPr>
              <a:t> 12:18</a:t>
            </a:r>
            <a:endParaRPr lang="en-US" sz="4400" dirty="0">
              <a:solidFill>
                <a:srgbClr val="000000"/>
              </a:solidFill>
              <a:latin typeface="黑体"/>
              <a:ea typeface="黑体"/>
              <a:cs typeface="黑体"/>
            </a:endParaRPr>
          </a:p>
        </p:txBody>
      </p:sp>
    </p:spTree>
    <p:extLst>
      <p:ext uri="{BB962C8B-B14F-4D97-AF65-F5344CB8AC3E}">
        <p14:creationId xmlns:p14="http://schemas.microsoft.com/office/powerpoint/2010/main" val="3143144163"/>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你是</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问题</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被冒犯者</a:t>
            </a:r>
            <a:endParaRPr lang="zh-CN" altLang="en-US" sz="4400">
              <a:solidFill>
                <a:srgbClr val="000000"/>
              </a:solidFill>
              <a:latin typeface="SimHei" charset="0"/>
              <a:ea typeface="MS PGothic" charset="0"/>
              <a:cs typeface="SimHei" charset="0"/>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一般情况</a:t>
            </a:r>
            <a:endParaRPr lang="zh-CN" altLang="en-US" sz="4400" dirty="0">
              <a:solidFill>
                <a:srgbClr val="000000"/>
              </a:solidFill>
              <a:latin typeface="黑体"/>
              <a:ea typeface="黑体"/>
              <a:cs typeface="黑体"/>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a:solidFill>
                  <a:srgbClr val="FFFFFF"/>
                </a:solidFill>
                <a:latin typeface="SimHei" charset="0"/>
                <a:ea typeface="MS PGothic" charset="0"/>
                <a:cs typeface="SimHei" charset="0"/>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主动者</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你！</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你</a:t>
            </a:r>
            <a:r>
              <a:rPr lang="en-US" altLang="ja-JP" sz="4400" b="1">
                <a:solidFill>
                  <a:srgbClr val="FFFFFF"/>
                </a:solidFill>
                <a:latin typeface="SimHei" charset="0"/>
                <a:ea typeface="MS PGothic" charset="0"/>
                <a:cs typeface="Arial" charset="0"/>
              </a:rPr>
              <a:t>!</a:t>
            </a:r>
            <a:endParaRPr lang="en-US" altLang="zh-CN" sz="4400">
              <a:solidFill>
                <a:srgbClr val="FFFFFF"/>
              </a:solidFill>
              <a:latin typeface="SimHei" charset="0"/>
              <a:ea typeface="MS PGothic" charset="0"/>
              <a:cs typeface="Arial" charset="0"/>
            </a:endParaRPr>
          </a:p>
        </p:txBody>
      </p:sp>
      <p:sp>
        <p:nvSpPr>
          <p:cNvPr id="18" name="Rectangle 18"/>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a:extLst/>
        </p:spPr>
        <p:txBody>
          <a:bodyPr anchor="ctr"/>
          <a:lstStyle/>
          <a:p>
            <a:pPr algn="ctr" eaLnBrk="1" hangingPunct="1">
              <a:defRPr/>
            </a:pPr>
            <a:r>
              <a:rPr lang="zh-CN" altLang="en-US" sz="4000" b="1" dirty="0">
                <a:solidFill>
                  <a:srgbClr val="FFFFFF"/>
                </a:solidFill>
                <a:cs typeface="Arial" charset="0"/>
              </a:rPr>
              <a:t>总原则</a:t>
            </a:r>
            <a:r>
              <a:rPr lang="en-US" sz="4000" b="1" dirty="0">
                <a:solidFill>
                  <a:srgbClr val="FFFFFF"/>
                </a:solidFill>
                <a:cs typeface="Arial" charset="0"/>
              </a:rPr>
              <a:t>: </a:t>
            </a:r>
            <a:r>
              <a:rPr lang="zh-CN" altLang="en-US" sz="4000" b="1" dirty="0">
                <a:solidFill>
                  <a:srgbClr val="FFFFFF"/>
                </a:solidFill>
                <a:cs typeface="Arial" charset="0"/>
              </a:rPr>
              <a:t>罗马书</a:t>
            </a:r>
            <a:r>
              <a:rPr lang="en-US" sz="4000" b="1" dirty="0">
                <a:solidFill>
                  <a:srgbClr val="FFFFFF"/>
                </a:solidFill>
                <a:cs typeface="Arial" charset="0"/>
              </a:rPr>
              <a:t> 12:18</a:t>
            </a:r>
            <a:endParaRPr lang="en-US" sz="4000" dirty="0">
              <a:solidFill>
                <a:srgbClr val="000000"/>
              </a:solidFill>
              <a:cs typeface="Arial" charset="0"/>
            </a:endParaRPr>
          </a:p>
        </p:txBody>
      </p:sp>
    </p:spTree>
    <p:extLst>
      <p:ext uri="{BB962C8B-B14F-4D97-AF65-F5344CB8AC3E}">
        <p14:creationId xmlns:p14="http://schemas.microsoft.com/office/powerpoint/2010/main" val="2101319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3000"/>
                                        <p:tgtEl>
                                          <p:spTgt spid="18"/>
                                        </p:tgtEl>
                                      </p:cBhvr>
                                    </p:animEffect>
                                    <p:anim calcmode="lin" valueType="num">
                                      <p:cBhvr>
                                        <p:cTn id="23" dur="3000" fill="hold"/>
                                        <p:tgtEl>
                                          <p:spTgt spid="18"/>
                                        </p:tgtEl>
                                        <p:attrNameLst>
                                          <p:attrName>ppt_x</p:attrName>
                                        </p:attrNameLst>
                                      </p:cBhvr>
                                      <p:tavLst>
                                        <p:tav tm="0">
                                          <p:val>
                                            <p:strVal val="#ppt_x"/>
                                          </p:val>
                                        </p:tav>
                                        <p:tav tm="100000">
                                          <p:val>
                                            <p:strVal val="#ppt_x"/>
                                          </p:val>
                                        </p:tav>
                                      </p:tavLst>
                                    </p:anim>
                                    <p:anim calcmode="lin" valueType="num">
                                      <p:cBhvr>
                                        <p:cTn id="24" dur="2700" decel="100000" fill="hold"/>
                                        <p:tgtEl>
                                          <p:spTgt spid="18"/>
                                        </p:tgtEl>
                                        <p:attrNameLst>
                                          <p:attrName>ppt_y</p:attrName>
                                        </p:attrNameLst>
                                      </p:cBhvr>
                                      <p:tavLst>
                                        <p:tav tm="0">
                                          <p:val>
                                            <p:strVal val="#ppt_y+1"/>
                                          </p:val>
                                        </p:tav>
                                        <p:tav tm="100000">
                                          <p:val>
                                            <p:strVal val="#ppt_y-.03"/>
                                          </p:val>
                                        </p:tav>
                                      </p:tavLst>
                                    </p:anim>
                                    <p:anim calcmode="lin" valueType="num">
                                      <p:cBhvr>
                                        <p:cTn id="25" dur="300" accel="100000" fill="hold">
                                          <p:stCondLst>
                                            <p:cond delay="27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1034542" y="792163"/>
            <a:ext cx="10178542" cy="3416320"/>
          </a:xfrm>
          <a:prstGeom prst="rect">
            <a:avLst/>
          </a:prstGeom>
          <a:noFill/>
          <a:ln>
            <a:noFill/>
          </a:ln>
          <a:effectLst>
            <a:outerShdw blurRad="63500" dist="38099" dir="2700000" algn="ctr" rotWithShape="0">
              <a:schemeClr val="tx1">
                <a:alpha val="74998"/>
              </a:schemeClr>
            </a:outerShdw>
          </a:effectLst>
          <a:extLst/>
        </p:spPr>
        <p:txBody>
          <a:bodyPr wrap="square">
            <a:spAutoFit/>
          </a:bodyPr>
          <a:lstStyle/>
          <a:p>
            <a:pPr algn="ctr">
              <a:defRPr/>
            </a:pPr>
            <a:r>
              <a:rPr lang="zh-CN" altLang="en-US" sz="3600" b="1" dirty="0">
                <a:solidFill>
                  <a:srgbClr val="FFFFFF"/>
                </a:solidFill>
                <a:latin typeface="黑体"/>
                <a:ea typeface="黑体"/>
                <a:cs typeface="黑体"/>
              </a:rPr>
              <a:t>主啊</a:t>
            </a:r>
            <a:r>
              <a:rPr lang="en-US" altLang="zh-CN" sz="3600" b="1" dirty="0">
                <a:solidFill>
                  <a:srgbClr val="FFFFFF"/>
                </a:solidFill>
                <a:latin typeface="黑体"/>
                <a:ea typeface="黑体"/>
                <a:cs typeface="黑体"/>
              </a:rPr>
              <a:t>	</a:t>
            </a:r>
            <a:r>
              <a:rPr lang="zh-CN" altLang="en-US" sz="3600" b="1" dirty="0">
                <a:solidFill>
                  <a:srgbClr val="FFFFFF"/>
                </a:solidFill>
                <a:latin typeface="黑体"/>
                <a:ea typeface="黑体"/>
                <a:cs typeface="黑体"/>
              </a:rPr>
              <a:t>让我们合而为一</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让我们合而为一</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圣灵啊</a:t>
            </a:r>
            <a:r>
              <a:rPr lang="en-US" altLang="zh-CN" sz="3600" b="1" dirty="0">
                <a:solidFill>
                  <a:srgbClr val="FFFFFF"/>
                </a:solidFill>
                <a:latin typeface="黑体"/>
                <a:ea typeface="黑体"/>
                <a:cs typeface="黑体"/>
              </a:rPr>
              <a:t>	</a:t>
            </a:r>
            <a:r>
              <a:rPr lang="zh-CN" altLang="en-US" sz="3600" b="1" dirty="0">
                <a:solidFill>
                  <a:srgbClr val="FFFFFF"/>
                </a:solidFill>
                <a:latin typeface="黑体"/>
                <a:ea typeface="黑体"/>
                <a:cs typeface="黑体"/>
              </a:rPr>
              <a:t>让我们合而为一</a:t>
            </a:r>
            <a:endParaRPr lang="en-US"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愿你爱涌流</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让世界知道</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我们在你的里面合而为一</a:t>
            </a:r>
            <a:endParaRPr lang="en-US" sz="3600" b="1" dirty="0">
              <a:solidFill>
                <a:srgbClr val="FFFFFF"/>
              </a:solidFill>
              <a:latin typeface="黑体"/>
              <a:ea typeface="黑体"/>
              <a:cs typeface="黑体"/>
            </a:endParaRPr>
          </a:p>
        </p:txBody>
      </p:sp>
    </p:spTree>
    <p:extLst>
      <p:ext uri="{BB962C8B-B14F-4D97-AF65-F5344CB8AC3E}">
        <p14:creationId xmlns:p14="http://schemas.microsoft.com/office/powerpoint/2010/main" val="2273313966"/>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zh-CN" altLang="en-US" dirty="0">
                <a:latin typeface="黑体"/>
                <a:ea typeface="黑体"/>
                <a:cs typeface="黑体"/>
              </a:rPr>
              <a:t>上帝在对你说什么？</a:t>
            </a:r>
            <a:endParaRPr kumimoji="0" lang="en-US" sz="3600" dirty="0">
              <a:latin typeface="黑体"/>
              <a:ea typeface="黑体"/>
              <a:cs typeface="黑体"/>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7" name="Text Box 39"/>
          <p:cNvSpPr txBox="1">
            <a:spLocks noChangeArrowheads="1"/>
          </p:cNvSpPr>
          <p:nvPr/>
        </p:nvSpPr>
        <p:spPr bwMode="auto">
          <a:xfrm>
            <a:off x="3878263" y="2916238"/>
            <a:ext cx="4808537" cy="584775"/>
          </a:xfrm>
          <a:prstGeom prst="rect">
            <a:avLst/>
          </a:prstGeom>
          <a:solidFill>
            <a:srgbClr val="FF0000"/>
          </a:solidFill>
          <a:ln>
            <a:noFill/>
          </a:ln>
          <a:effectLst>
            <a:outerShdw blurRad="63500" dist="71842" dir="2700000" algn="ctr" rotWithShape="0">
              <a:srgbClr val="000000">
                <a:alpha val="74998"/>
              </a:srgb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effectLst>
                  <a:outerShdw blurRad="38100" dist="38100" dir="2700000" algn="tl">
                    <a:srgbClr val="000000"/>
                  </a:outerShdw>
                </a:effectLst>
                <a:latin typeface="黑体"/>
                <a:ea typeface="黑体"/>
                <a:cs typeface="黑体"/>
              </a:rPr>
              <a:t>b.  </a:t>
            </a:r>
            <a:r>
              <a:rPr lang="zh-CN" altLang="en-US" sz="3200" b="1" dirty="0">
                <a:solidFill>
                  <a:srgbClr val="FFFFFF"/>
                </a:solidFill>
                <a:effectLst>
                  <a:outerShdw blurRad="38100" dist="38100" dir="2700000" algn="tl">
                    <a:srgbClr val="000000"/>
                  </a:outerShdw>
                </a:effectLst>
                <a:latin typeface="黑体"/>
                <a:ea typeface="黑体"/>
                <a:cs typeface="黑体"/>
              </a:rPr>
              <a:t>你自己的生活</a:t>
            </a:r>
            <a:endParaRPr lang="en-US" dirty="0">
              <a:solidFill>
                <a:srgbClr val="BBE0E3"/>
              </a:solidFill>
              <a:effectLst>
                <a:outerShdw blurRad="38100" dist="38100" dir="2700000" algn="tl">
                  <a:srgbClr val="000000"/>
                </a:outerShdw>
              </a:effectLst>
              <a:latin typeface="黑体"/>
              <a:ea typeface="黑体"/>
              <a:cs typeface="黑体"/>
            </a:endParaRPr>
          </a:p>
        </p:txBody>
      </p:sp>
      <p:sp>
        <p:nvSpPr>
          <p:cNvPr id="1154088" name="Text Box 40"/>
          <p:cNvSpPr txBox="1">
            <a:spLocks noChangeArrowheads="1"/>
          </p:cNvSpPr>
          <p:nvPr/>
        </p:nvSpPr>
        <p:spPr bwMode="auto">
          <a:xfrm>
            <a:off x="3878263" y="4364038"/>
            <a:ext cx="4808537" cy="584775"/>
          </a:xfrm>
          <a:prstGeom prst="rect">
            <a:avLst/>
          </a:prstGeom>
          <a:solidFill>
            <a:srgbClr val="FF0000"/>
          </a:solidFill>
          <a:ln>
            <a:noFill/>
          </a:ln>
          <a:effectLst>
            <a:outerShdw blurRad="63500" dist="71842" dir="2700000" algn="ctr" rotWithShape="0">
              <a:srgbClr val="000000">
                <a:alpha val="74998"/>
              </a:srgb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effectLst>
                  <a:outerShdw blurRad="38100" dist="38100" dir="2700000" algn="tl">
                    <a:srgbClr val="000000"/>
                  </a:outerShdw>
                </a:effectLst>
                <a:latin typeface="黑体"/>
                <a:ea typeface="黑体"/>
                <a:cs typeface="黑体"/>
              </a:rPr>
              <a:t>c.  </a:t>
            </a:r>
            <a:r>
              <a:rPr lang="zh-CN" altLang="en-US" sz="3200" b="1" dirty="0">
                <a:solidFill>
                  <a:srgbClr val="FFFFFF"/>
                </a:solidFill>
                <a:effectLst>
                  <a:outerShdw blurRad="38100" dist="38100" dir="2700000" algn="tl">
                    <a:srgbClr val="000000"/>
                  </a:outerShdw>
                </a:effectLst>
                <a:latin typeface="黑体"/>
                <a:ea typeface="黑体"/>
                <a:cs typeface="黑体"/>
              </a:rPr>
              <a:t>帮助他人</a:t>
            </a:r>
            <a:endParaRPr lang="en-US" sz="3200" b="1" dirty="0">
              <a:solidFill>
                <a:srgbClr val="FFFFFF"/>
              </a:solidFill>
              <a:effectLst>
                <a:outerShdw blurRad="38100" dist="38100" dir="2700000" algn="tl">
                  <a:srgbClr val="000000"/>
                </a:outerShdw>
              </a:effectLst>
              <a:latin typeface="黑体"/>
              <a:ea typeface="黑体"/>
              <a:cs typeface="黑体"/>
            </a:endParaRPr>
          </a:p>
        </p:txBody>
      </p:sp>
      <p:sp>
        <p:nvSpPr>
          <p:cNvPr id="1154054" name="Text Box 6"/>
          <p:cNvSpPr txBox="1">
            <a:spLocks noChangeArrowheads="1"/>
          </p:cNvSpPr>
          <p:nvPr/>
        </p:nvSpPr>
        <p:spPr bwMode="auto">
          <a:xfrm>
            <a:off x="3878263" y="1468438"/>
            <a:ext cx="4808537" cy="584775"/>
          </a:xfrm>
          <a:prstGeom prst="rect">
            <a:avLst/>
          </a:prstGeom>
          <a:solidFill>
            <a:srgbClr val="FF0000"/>
          </a:solidFill>
          <a:ln>
            <a:noFill/>
          </a:ln>
          <a:effectLst>
            <a:outerShdw blurRad="63500" dist="71842" dir="2700000" algn="ctr" rotWithShape="0">
              <a:srgbClr val="000000">
                <a:alpha val="74998"/>
              </a:srgb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effectLst>
                  <a:outerShdw blurRad="38100" dist="38100" dir="2700000" algn="tl">
                    <a:srgbClr val="000000"/>
                  </a:outerShdw>
                </a:effectLst>
                <a:latin typeface="黑体"/>
                <a:ea typeface="黑体"/>
                <a:cs typeface="黑体"/>
              </a:rPr>
              <a:t>a.  </a:t>
            </a:r>
            <a:r>
              <a:rPr lang="zh-CN" altLang="en-US" sz="3200" b="1" dirty="0">
                <a:solidFill>
                  <a:srgbClr val="FFFFFF"/>
                </a:solidFill>
                <a:effectLst>
                  <a:outerShdw blurRad="38100" dist="38100" dir="2700000" algn="tl">
                    <a:srgbClr val="000000"/>
                  </a:outerShdw>
                </a:effectLst>
                <a:latin typeface="黑体"/>
                <a:ea typeface="黑体"/>
                <a:cs typeface="黑体"/>
              </a:rPr>
              <a:t>教会肢体</a:t>
            </a:r>
            <a:endParaRPr lang="en-US" sz="3200" b="1" dirty="0">
              <a:solidFill>
                <a:srgbClr val="FFFFFF"/>
              </a:solidFill>
              <a:effectLst>
                <a:outerShdw blurRad="38100" dist="38100" dir="2700000" algn="tl">
                  <a:srgbClr val="000000"/>
                </a:outerShdw>
              </a:effectLst>
              <a:latin typeface="黑体"/>
              <a:ea typeface="黑体"/>
              <a:cs typeface="黑体"/>
            </a:endParaRPr>
          </a:p>
        </p:txBody>
      </p:sp>
    </p:spTree>
    <p:extLst>
      <p:ext uri="{BB962C8B-B14F-4D97-AF65-F5344CB8AC3E}">
        <p14:creationId xmlns:p14="http://schemas.microsoft.com/office/powerpoint/2010/main" val="90946440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735203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575760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476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1017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2271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zh-CN" altLang="en-US" sz="4800" dirty="0">
                <a:latin typeface="黑体"/>
                <a:ea typeface="黑体"/>
                <a:cs typeface="黑体"/>
              </a:rPr>
              <a:t>如何修复关系</a:t>
            </a:r>
            <a:endParaRPr lang="en-US" dirty="0">
              <a:latin typeface="黑体"/>
              <a:ea typeface="黑体"/>
              <a:cs typeface="黑体"/>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solidFill>
                <a:srgbClr val="000000"/>
              </a:solidFill>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a:extLst/>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lgn="r">
              <a:defRPr/>
            </a:pPr>
            <a:r>
              <a:rPr lang="zh-CN" altLang="en-US" sz="4000" i="1" dirty="0">
                <a:latin typeface="黑体"/>
                <a:ea typeface="黑体"/>
                <a:cs typeface="黑体"/>
              </a:rPr>
              <a:t>马太福音</a:t>
            </a:r>
            <a:r>
              <a:rPr lang="en-US" sz="4000" i="1" dirty="0">
                <a:latin typeface="黑体"/>
                <a:ea typeface="黑体"/>
                <a:cs typeface="黑体"/>
              </a:rPr>
              <a:t> 18:15-20</a:t>
            </a:r>
          </a:p>
        </p:txBody>
      </p:sp>
      <p:sp>
        <p:nvSpPr>
          <p:cNvPr id="10" name="Text Box 6"/>
          <p:cNvSpPr txBox="1">
            <a:spLocks noChangeArrowheads="1"/>
          </p:cNvSpPr>
          <p:nvPr/>
        </p:nvSpPr>
        <p:spPr bwMode="auto">
          <a:xfrm>
            <a:off x="1"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i="1" kern="0" dirty="0">
                <a:solidFill>
                  <a:srgbClr val="FFFFFF"/>
                </a:solidFill>
                <a:effectLst>
                  <a:outerShdw blurRad="38100" dist="38100" dir="2700000" algn="tl">
                    <a:srgbClr val="000000"/>
                  </a:outerShdw>
                </a:effectLst>
                <a:cs typeface="Arial" charset="0"/>
              </a:rPr>
              <a:t>Dr. Rick Griffith • </a:t>
            </a:r>
            <a:r>
              <a:rPr lang="zh-CN" altLang="en-US" sz="2000" b="1" i="1" kern="0" dirty="0">
                <a:solidFill>
                  <a:srgbClr val="FFFFFF"/>
                </a:solidFill>
                <a:effectLst>
                  <a:outerShdw blurRad="38100" dist="38100" dir="2700000" algn="tl">
                    <a:srgbClr val="000000"/>
                  </a:outerShdw>
                </a:effectLst>
                <a:ea typeface="SimSun" pitchFamily="2" charset="-122"/>
              </a:rPr>
              <a:t>博士</a:t>
            </a:r>
            <a:r>
              <a:rPr lang="en-US" altLang="zh-CN" sz="2000" b="1" i="1" kern="0" dirty="0">
                <a:solidFill>
                  <a:srgbClr val="FFFFFF"/>
                </a:solidFill>
                <a:effectLst>
                  <a:outerShdw blurRad="38100" dist="38100" dir="2700000" algn="tl">
                    <a:srgbClr val="000000"/>
                  </a:outerShdw>
                </a:effectLst>
                <a:ea typeface="SimSun" pitchFamily="2" charset="-122"/>
              </a:rPr>
              <a:t> • </a:t>
            </a:r>
            <a:r>
              <a:rPr lang="zh-CN" altLang="en-US" sz="2000" b="1" i="1" kern="0" dirty="0">
                <a:solidFill>
                  <a:srgbClr val="FFFFFF"/>
                </a:solidFill>
                <a:effectLst>
                  <a:outerShdw blurRad="38100" dist="38100" dir="2700000" algn="tl">
                    <a:srgbClr val="000000"/>
                  </a:outerShdw>
                </a:effectLst>
                <a:ea typeface="SimSun" pitchFamily="2" charset="-122"/>
              </a:rPr>
              <a:t>新加坡神学院</a:t>
            </a:r>
            <a:r>
              <a:rPr lang="en-US" altLang="zh-CN" sz="2000" b="1" i="1" kern="0" dirty="0">
                <a:solidFill>
                  <a:srgbClr val="FFFFFF"/>
                </a:solidFill>
                <a:effectLst>
                  <a:outerShdw blurRad="38100" dist="38100" dir="2700000" algn="tl">
                    <a:srgbClr val="000000"/>
                  </a:outerShdw>
                </a:effectLst>
                <a:ea typeface="SimSun" pitchFamily="2" charset="-122"/>
              </a:rPr>
              <a:t> </a:t>
            </a:r>
            <a:r>
              <a:rPr lang="en-US" altLang="zh-CN" sz="2000" b="1" i="1" kern="0" dirty="0">
                <a:solidFill>
                  <a:srgbClr val="FFFFFF"/>
                </a:solidFill>
                <a:effectLst>
                  <a:outerShdw blurRad="38100" dist="38100" dir="2700000" algn="tl">
                    <a:srgbClr val="000000"/>
                  </a:outerShdw>
                </a:effectLst>
                <a:cs typeface="Arial" charset="0"/>
              </a:rPr>
              <a:t>• </a:t>
            </a:r>
            <a:r>
              <a:rPr lang="en-US" sz="2000" b="1" i="1" kern="0" dirty="0">
                <a:solidFill>
                  <a:srgbClr val="FFFFFF"/>
                </a:solidFill>
                <a:effectLst>
                  <a:outerShdw blurRad="38100" dist="38100" dir="2700000" algn="tl">
                    <a:srgbClr val="000000"/>
                  </a:outerShdw>
                </a:effectLst>
                <a:cs typeface="Arial" charset="0"/>
              </a:rPr>
              <a:t>www.BibleStudyDownloads.org</a:t>
            </a:r>
          </a:p>
        </p:txBody>
      </p:sp>
    </p:spTree>
    <p:extLst>
      <p:ext uri="{BB962C8B-B14F-4D97-AF65-F5344CB8AC3E}">
        <p14:creationId xmlns:p14="http://schemas.microsoft.com/office/powerpoint/2010/main" val="904755814"/>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2848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7615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479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4118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4354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4849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152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7056226"/>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535333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758816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altLang="zh-CN" sz="2400"/>
              <a:t>I.	</a:t>
            </a:r>
            <a:r>
              <a:rPr lang="en-US" altLang="zh-CN" sz="2400"/>
              <a:t>(15-17) </a:t>
            </a:r>
            <a:r>
              <a:rPr lang="zh-CN" altLang="en-US" sz="2400"/>
              <a:t>教会正确的与犯罪的信徒徒重建关系的</a:t>
            </a:r>
            <a:r>
              <a:rPr lang="zh-CN" altLang="en-US" sz="2400">
                <a:solidFill>
                  <a:srgbClr val="FFFF00"/>
                </a:solidFill>
              </a:rPr>
              <a:t>方法</a:t>
            </a:r>
            <a:r>
              <a:rPr lang="zh-CN" altLang="en-US" sz="2400"/>
              <a:t>是尽量不公开。</a:t>
            </a:r>
            <a:endParaRPr kumimoji="0" lang="zh-CN" altLang="en-US" sz="2400">
              <a:solidFill>
                <a:srgbClr val="FFFF00"/>
              </a:solidFill>
            </a:endParaRPr>
          </a:p>
        </p:txBody>
      </p:sp>
      <p:pic>
        <p:nvPicPr>
          <p:cNvPr id="15462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w="9525">
            <a:noFill/>
            <a:miter lim="800000"/>
            <a:headEnd/>
            <a:tailEnd/>
          </a:ln>
        </p:spPr>
      </p:pic>
      <p:sp>
        <p:nvSpPr>
          <p:cNvPr id="40" name="Rectangle 2"/>
          <p:cNvSpPr txBox="1">
            <a:spLocks noChangeArrowheads="1"/>
          </p:cNvSpPr>
          <p:nvPr/>
        </p:nvSpPr>
        <p:spPr bwMode="auto">
          <a:xfrm>
            <a:off x="254000" y="1441450"/>
            <a:ext cx="8763000" cy="5410200"/>
          </a:xfrm>
          <a:prstGeom prst="rect">
            <a:avLst/>
          </a:prstGeom>
          <a:noFill/>
          <a:ln>
            <a:noFill/>
          </a:ln>
          <a:effectLst/>
          <a:extLst/>
        </p:spPr>
        <p:txBody>
          <a:bodyPr anchor="ctr"/>
          <a:lstStyle/>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(15) </a:t>
            </a:r>
            <a:r>
              <a:rPr lang="zh-CN" altLang="en-US" b="1" dirty="0">
                <a:solidFill>
                  <a:srgbClr val="BBE0E3"/>
                </a:solidFill>
                <a:effectLst>
                  <a:glow rad="177800">
                    <a:srgbClr val="000000">
                      <a:alpha val="75000"/>
                    </a:srgbClr>
                  </a:glow>
                </a:effectLst>
                <a:ea typeface="ＭＳ Ｐゴシック" charset="-128"/>
                <a:cs typeface="ＭＳ Ｐゴシック"/>
              </a:rPr>
              <a:t>个人的罪只局限于那些</a:t>
            </a:r>
            <a:r>
              <a:rPr lang="zh-CN" altLang="en-US" b="1" dirty="0">
                <a:solidFill>
                  <a:srgbClr val="FFFF00"/>
                </a:solidFill>
                <a:effectLst>
                  <a:glow rad="177800">
                    <a:srgbClr val="000000">
                      <a:alpha val="75000"/>
                    </a:srgbClr>
                  </a:glow>
                </a:effectLst>
                <a:ea typeface="ＭＳ Ｐゴシック" charset="-128"/>
                <a:cs typeface="ＭＳ Ｐゴシック"/>
              </a:rPr>
              <a:t>直接参与者</a:t>
            </a:r>
            <a:r>
              <a:rPr lang="zh-CN" altLang="en-US" b="1" dirty="0">
                <a:solidFill>
                  <a:srgbClr val="BBE0E3"/>
                </a:solidFill>
                <a:effectLst>
                  <a:glow rad="177800">
                    <a:srgbClr val="000000">
                      <a:alpha val="75000"/>
                    </a:srgbClr>
                  </a:glow>
                </a:effectLst>
                <a:ea typeface="ＭＳ Ｐゴシック" charset="-128"/>
                <a:cs typeface="ＭＳ Ｐゴシック"/>
              </a:rPr>
              <a:t>因此容易重建犯罪的人。</a:t>
            </a:r>
            <a:endParaRPr lang="en-US" altLang="zh-CN" b="1" dirty="0">
              <a:solidFill>
                <a:srgbClr val="BBE0E3"/>
              </a:solidFill>
              <a:effectLst>
                <a:glow rad="177800">
                  <a:srgbClr val="000000">
                    <a:alpha val="75000"/>
                  </a:srgbClr>
                </a:glow>
              </a:effectLst>
              <a:ea typeface="ＭＳ Ｐゴシック" charset="-128"/>
              <a:cs typeface="ＭＳ Ｐゴシック"/>
            </a:endParaRP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16) </a:t>
            </a:r>
            <a:r>
              <a:rPr lang="zh-CN" altLang="en-US" b="1" dirty="0">
                <a:solidFill>
                  <a:srgbClr val="BBE0E3"/>
                </a:solidFill>
                <a:effectLst>
                  <a:glow rad="177800">
                    <a:srgbClr val="000000">
                      <a:alpha val="75000"/>
                    </a:srgbClr>
                  </a:glow>
                </a:effectLst>
                <a:ea typeface="ＭＳ Ｐゴシック" charset="-128"/>
                <a:cs typeface="ＭＳ Ｐゴシック"/>
              </a:rPr>
              <a:t>经过私底下的沟通如对罪不愿悔改的情况下你可多带</a:t>
            </a:r>
            <a:r>
              <a:rPr lang="zh-CN" altLang="en-US" b="1" dirty="0">
                <a:solidFill>
                  <a:srgbClr val="FFFF00"/>
                </a:solidFill>
                <a:effectLst>
                  <a:glow rad="177800">
                    <a:srgbClr val="000000">
                      <a:alpha val="75000"/>
                    </a:srgbClr>
                  </a:glow>
                </a:effectLst>
                <a:ea typeface="ＭＳ Ｐゴシック" charset="-128"/>
                <a:cs typeface="ＭＳ Ｐゴシック"/>
              </a:rPr>
              <a:t>一两个人</a:t>
            </a:r>
            <a:r>
              <a:rPr lang="zh-CN" altLang="en-US" b="1" dirty="0">
                <a:solidFill>
                  <a:srgbClr val="BBE0E3"/>
                </a:solidFill>
                <a:effectLst>
                  <a:glow rad="177800">
                    <a:srgbClr val="000000">
                      <a:alpha val="75000"/>
                    </a:srgbClr>
                  </a:glow>
                </a:effectLst>
                <a:ea typeface="ＭＳ Ｐゴシック" charset="-128"/>
                <a:cs typeface="ＭＳ Ｐゴシック"/>
              </a:rPr>
              <a:t>一同处理以便重建罪人。</a:t>
            </a:r>
            <a:endParaRPr lang="en-US" b="1" dirty="0">
              <a:solidFill>
                <a:srgbClr val="BBE0E3"/>
              </a:solidFill>
              <a:effectLst>
                <a:glow rad="177800">
                  <a:srgbClr val="000000">
                    <a:alpha val="75000"/>
                  </a:srgbClr>
                </a:glow>
              </a:effectLst>
              <a:ea typeface="ＭＳ Ｐゴシック" charset="-128"/>
              <a:cs typeface="ＭＳ Ｐゴシック"/>
            </a:endParaRP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(17</a:t>
            </a:r>
            <a:r>
              <a:rPr lang="zh-CN" altLang="en-US" b="1" dirty="0">
                <a:solidFill>
                  <a:srgbClr val="BBE0E3"/>
                </a:solidFill>
                <a:effectLst>
                  <a:glow rad="177800">
                    <a:srgbClr val="000000">
                      <a:alpha val="75000"/>
                    </a:srgbClr>
                  </a:glow>
                </a:effectLst>
                <a:ea typeface="ＭＳ Ｐゴシック" charset="-128"/>
                <a:cs typeface="ＭＳ Ｐゴシック"/>
              </a:rPr>
              <a:t>上</a:t>
            </a:r>
            <a:r>
              <a:rPr lang="en-US" b="1" dirty="0">
                <a:solidFill>
                  <a:srgbClr val="BBE0E3"/>
                </a:solidFill>
                <a:effectLst>
                  <a:glow rad="177800">
                    <a:srgbClr val="000000">
                      <a:alpha val="75000"/>
                    </a:srgbClr>
                  </a:glow>
                </a:effectLst>
                <a:ea typeface="ＭＳ Ｐゴシック" charset="-128"/>
                <a:cs typeface="ＭＳ Ｐゴシック"/>
              </a:rPr>
              <a:t>)</a:t>
            </a:r>
            <a:r>
              <a:rPr lang="zh-CN" altLang="en-US" b="1" dirty="0">
                <a:solidFill>
                  <a:srgbClr val="BBE0E3"/>
                </a:solidFill>
                <a:effectLst>
                  <a:glow rad="177800">
                    <a:srgbClr val="000000">
                      <a:alpha val="75000"/>
                    </a:srgbClr>
                  </a:glow>
                </a:effectLst>
                <a:ea typeface="ＭＳ Ｐゴシック" charset="-128"/>
                <a:cs typeface="ＭＳ Ｐゴシック"/>
              </a:rPr>
              <a:t>经过一小组人的沟通与重建如对罪还是不愿悔改的情况下可让</a:t>
            </a:r>
            <a:r>
              <a:rPr lang="zh-CN" altLang="en-US" b="1" dirty="0">
                <a:solidFill>
                  <a:srgbClr val="FFFF00"/>
                </a:solidFill>
                <a:effectLst>
                  <a:glow rad="177800">
                    <a:srgbClr val="000000">
                      <a:alpha val="75000"/>
                    </a:srgbClr>
                  </a:glow>
                </a:effectLst>
                <a:ea typeface="ＭＳ Ｐゴシック" charset="-128"/>
                <a:cs typeface="ＭＳ Ｐゴシック"/>
              </a:rPr>
              <a:t>全教会</a:t>
            </a:r>
            <a:r>
              <a:rPr lang="zh-CN" altLang="en-US" b="1" dirty="0">
                <a:solidFill>
                  <a:srgbClr val="BBE0E3"/>
                </a:solidFill>
                <a:effectLst>
                  <a:glow rad="177800">
                    <a:srgbClr val="000000">
                      <a:alpha val="75000"/>
                    </a:srgbClr>
                  </a:glow>
                </a:effectLst>
                <a:ea typeface="ＭＳ Ｐゴシック" charset="-128"/>
                <a:cs typeface="ＭＳ Ｐゴシック"/>
              </a:rPr>
              <a:t>知道以制止继续犯罪。</a:t>
            </a:r>
            <a:endParaRPr lang="en-US" b="1" dirty="0">
              <a:solidFill>
                <a:srgbClr val="BBE0E3"/>
              </a:solidFill>
              <a:effectLst>
                <a:glow rad="177800">
                  <a:srgbClr val="000000">
                    <a:alpha val="75000"/>
                  </a:srgbClr>
                </a:glow>
              </a:effectLst>
              <a:ea typeface="ＭＳ Ｐゴシック" charset="-128"/>
              <a:cs typeface="ＭＳ Ｐゴシック"/>
            </a:endParaRP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(17</a:t>
            </a:r>
            <a:r>
              <a:rPr lang="zh-CN" altLang="en-US" b="1" dirty="0">
                <a:solidFill>
                  <a:srgbClr val="BBE0E3"/>
                </a:solidFill>
                <a:effectLst>
                  <a:glow rad="177800">
                    <a:srgbClr val="000000">
                      <a:alpha val="75000"/>
                    </a:srgbClr>
                  </a:glow>
                </a:effectLst>
                <a:ea typeface="ＭＳ Ｐゴシック" charset="-128"/>
                <a:cs typeface="ＭＳ Ｐゴシック"/>
              </a:rPr>
              <a:t>下</a:t>
            </a:r>
            <a:r>
              <a:rPr lang="en-US" b="1" dirty="0">
                <a:solidFill>
                  <a:srgbClr val="BBE0E3"/>
                </a:solidFill>
                <a:effectLst>
                  <a:glow rad="177800">
                    <a:srgbClr val="000000">
                      <a:alpha val="75000"/>
                    </a:srgbClr>
                  </a:glow>
                </a:effectLst>
                <a:ea typeface="ＭＳ Ｐゴシック" charset="-128"/>
                <a:cs typeface="ＭＳ Ｐゴシック"/>
              </a:rPr>
              <a:t>) </a:t>
            </a:r>
            <a:r>
              <a:rPr lang="zh-CN" altLang="en-US" b="1" dirty="0">
                <a:solidFill>
                  <a:srgbClr val="BBE0E3"/>
                </a:solidFill>
                <a:effectLst>
                  <a:glow rad="177800">
                    <a:srgbClr val="000000">
                      <a:alpha val="75000"/>
                    </a:srgbClr>
                  </a:glow>
                </a:effectLst>
                <a:ea typeface="ＭＳ Ｐゴシック" charset="-128"/>
                <a:cs typeface="ＭＳ Ｐゴシック"/>
              </a:rPr>
              <a:t>不愿悔改的罪人让教会知道</a:t>
            </a:r>
            <a:r>
              <a:rPr lang="zh-CN" altLang="en-US" b="1" dirty="0">
                <a:solidFill>
                  <a:srgbClr val="FFFFFF"/>
                </a:solidFill>
                <a:effectLst>
                  <a:glow rad="177800">
                    <a:srgbClr val="000000">
                      <a:alpha val="75000"/>
                    </a:srgbClr>
                  </a:glow>
                </a:effectLst>
                <a:ea typeface="ＭＳ Ｐゴシック" charset="-128"/>
                <a:cs typeface="ＭＳ Ｐゴシック"/>
              </a:rPr>
              <a:t>后的后果既是</a:t>
            </a:r>
            <a:r>
              <a:rPr lang="zh-CN" altLang="en-US" b="1" dirty="0">
                <a:solidFill>
                  <a:srgbClr val="FFFF00"/>
                </a:solidFill>
                <a:effectLst>
                  <a:glow rad="177800">
                    <a:srgbClr val="000000">
                      <a:alpha val="75000"/>
                    </a:srgbClr>
                  </a:glow>
                </a:effectLst>
                <a:ea typeface="ＭＳ Ｐゴシック" charset="-128"/>
                <a:cs typeface="ＭＳ Ｐゴシック"/>
              </a:rPr>
              <a:t>对待罪人如同非信徒</a:t>
            </a:r>
            <a:r>
              <a:rPr lang="zh-CN" altLang="en-US" b="1" dirty="0">
                <a:solidFill>
                  <a:srgbClr val="BBE0E3"/>
                </a:solidFill>
                <a:effectLst>
                  <a:glow rad="177800">
                    <a:srgbClr val="000000">
                      <a:alpha val="75000"/>
                    </a:srgbClr>
                  </a:glow>
                </a:effectLst>
                <a:ea typeface="ＭＳ Ｐゴシック" charset="-128"/>
                <a:cs typeface="ＭＳ Ｐゴシック"/>
              </a:rPr>
              <a:t>（这包括取消会籍）。</a:t>
            </a:r>
            <a:endParaRPr lang="en-US" b="1" dirty="0">
              <a:solidFill>
                <a:srgbClr val="BBE0E3"/>
              </a:solidFill>
              <a:effectLst>
                <a:glow rad="177800">
                  <a:srgbClr val="000000">
                    <a:alpha val="75000"/>
                  </a:srgbClr>
                </a:glow>
              </a:effectLst>
              <a:ea typeface="ＭＳ Ｐゴシック" charset="-128"/>
              <a:cs typeface="ＭＳ Ｐゴシック"/>
            </a:endParaRPr>
          </a:p>
        </p:txBody>
      </p:sp>
    </p:spTree>
    <p:extLst>
      <p:ext uri="{BB962C8B-B14F-4D97-AF65-F5344CB8AC3E}">
        <p14:creationId xmlns:p14="http://schemas.microsoft.com/office/powerpoint/2010/main" val="261138714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animEffect transition="in" filter="fade">
                                      <p:cBhvr>
                                        <p:cTn id="15" dur="2000"/>
                                        <p:tgtEl>
                                          <p:spTgt spid="4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xEl>
                                              <p:pRg st="3" end="3"/>
                                            </p:txEl>
                                          </p:spTgt>
                                        </p:tgtEl>
                                        <p:attrNameLst>
                                          <p:attrName>style.visibility</p:attrName>
                                        </p:attrNameLst>
                                      </p:cBhvr>
                                      <p:to>
                                        <p:strVal val="visible"/>
                                      </p:to>
                                    </p:set>
                                    <p:animEffect transition="in" filter="fade">
                                      <p:cBhvr>
                                        <p:cTn id="18" dur="2000"/>
                                        <p:tgtEl>
                                          <p:spTgt spid="4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0692"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70693"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IV. (11:1–16:12) 基督</a:t>
            </a:r>
            <a:r>
              <a:rPr lang="zh-CN" altLang="en-US" b="1" dirty="0">
                <a:solidFill>
                  <a:srgbClr val="FFFFFF"/>
                </a:solidFill>
                <a:latin typeface="楷体" pitchFamily="49" charset="-122"/>
                <a:ea typeface="楷体" pitchFamily="49" charset="-122"/>
              </a:rPr>
              <a:t>喻言祂将被拒</a:t>
            </a:r>
            <a:r>
              <a:rPr lang="zh-TW" altLang="en-US" b="1" dirty="0">
                <a:solidFill>
                  <a:srgbClr val="FFFFFF"/>
                </a:solidFill>
                <a:latin typeface="楷体" pitchFamily="49" charset="-122"/>
                <a:ea typeface="楷体" pitchFamily="49" charset="-122"/>
              </a:rPr>
              <a:t>絕為彌賽亞</a:t>
            </a:r>
            <a:r>
              <a:rPr lang="zh-CN" altLang="en-US" b="1" dirty="0">
                <a:solidFill>
                  <a:srgbClr val="FFFFFF"/>
                </a:solidFill>
                <a:latin typeface="楷体" pitchFamily="49" charset="-122"/>
                <a:ea typeface="楷体" pitchFamily="49" charset="-122"/>
              </a:rPr>
              <a:t>，</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最终死在十</a:t>
            </a:r>
            <a:endParaRPr lang="en-US" altLang="zh-CN" b="1" dirty="0">
              <a:solidFill>
                <a:srgbClr val="FFFFFF"/>
              </a:solidFill>
              <a:latin typeface="楷体" pitchFamily="49" charset="-122"/>
              <a:ea typeface="楷体" pitchFamily="49" charset="-122"/>
            </a:endParaRPr>
          </a:p>
          <a:p>
            <a:pPr algn="ctr" eaLnBrk="1" hangingPunct="1"/>
            <a:r>
              <a:rPr lang="zh-TW" altLang="en-US" b="1" dirty="0">
                <a:solidFill>
                  <a:srgbClr val="FFFFFF"/>
                </a:solidFill>
                <a:latin typeface="楷体" pitchFamily="49" charset="-122"/>
                <a:ea typeface="楷体" pitchFamily="49" charset="-122"/>
              </a:rPr>
              <a:t>   </a:t>
            </a:r>
            <a:r>
              <a:rPr lang="zh-CN" altLang="en-US" b="1" dirty="0">
                <a:solidFill>
                  <a:srgbClr val="FFFFFF"/>
                </a:solidFill>
                <a:latin typeface="楷体" pitchFamily="49" charset="-122"/>
                <a:ea typeface="楷体" pitchFamily="49" charset="-122"/>
              </a:rPr>
              <a:t>字架上。而祂一直教</a:t>
            </a:r>
            <a:r>
              <a:rPr lang="zh-TW" altLang="en-US" b="1" dirty="0">
                <a:solidFill>
                  <a:srgbClr val="FFFFFF"/>
                </a:solidFill>
                <a:latin typeface="楷体" pitchFamily="49" charset="-122"/>
                <a:ea typeface="楷体" pitchFamily="49" charset="-122"/>
              </a:rPr>
              <a:t>導</a:t>
            </a:r>
            <a:r>
              <a:rPr lang="zh-CN" altLang="en-US" b="1" dirty="0">
                <a:solidFill>
                  <a:srgbClr val="FFFFFF"/>
                </a:solidFill>
                <a:latin typeface="楷体" pitchFamily="49" charset="-122"/>
                <a:ea typeface="楷体" pitchFamily="49" charset="-122"/>
              </a:rPr>
              <a:t>将有新的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度再降</a:t>
            </a:r>
            <a:r>
              <a:rPr lang="zh-TW" altLang="en-US" b="1" dirty="0">
                <a:solidFill>
                  <a:srgbClr val="FFFFFF"/>
                </a:solidFill>
                <a:latin typeface="楷体" pitchFamily="49" charset="-122"/>
                <a:ea typeface="楷体" pitchFamily="49" charset="-122"/>
              </a:rPr>
              <a:t>臨</a:t>
            </a:r>
            <a:r>
              <a:rPr lang="zh-CN" altLang="en-US" b="1" dirty="0">
                <a:solidFill>
                  <a:srgbClr val="FFFFFF"/>
                </a:solidFill>
                <a:latin typeface="楷体" pitchFamily="49" charset="-122"/>
                <a:ea typeface="楷体" pitchFamily="49" charset="-122"/>
              </a:rPr>
              <a:t>，福音要</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给外邦人。</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370695"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dirty="0">
                <a:solidFill>
                  <a:srgbClr val="FFFFFF"/>
                </a:solidFill>
                <a:latin typeface="楷体" pitchFamily="49" charset="-122"/>
                <a:ea typeface="楷体" pitchFamily="49" charset="-122"/>
              </a:rPr>
              <a:t>V. (16:13–20:34) 耶稣</a:t>
            </a:r>
            <a:r>
              <a:rPr lang="zh-CN" altLang="en-US" b="1" dirty="0">
                <a:solidFill>
                  <a:srgbClr val="FFFFFF"/>
                </a:solidFill>
                <a:latin typeface="楷体" pitchFamily="49" charset="-122"/>
                <a:ea typeface="楷体" pitchFamily="49" charset="-122"/>
              </a:rPr>
              <a:t>在</a:t>
            </a:r>
            <a:r>
              <a:rPr lang="zh-TW" altLang="en-US" b="1" dirty="0">
                <a:solidFill>
                  <a:srgbClr val="FFFFFF"/>
                </a:solidFill>
                <a:latin typeface="楷体" pitchFamily="49" charset="-122"/>
                <a:ea typeface="楷体" pitchFamily="49" charset="-122"/>
              </a:rPr>
              <a:t>離</a:t>
            </a:r>
            <a:r>
              <a:rPr lang="zh-CN" altLang="en-US" b="1" dirty="0">
                <a:solidFill>
                  <a:srgbClr val="FFFFFF"/>
                </a:solidFill>
                <a:latin typeface="楷体" pitchFamily="49" charset="-122"/>
                <a:ea typeface="楷体" pitchFamily="49" charset="-122"/>
              </a:rPr>
              <a:t>世前，把祂的</a:t>
            </a:r>
            <a:r>
              <a:rPr lang="zh-TW" altLang="en-US" b="1" dirty="0">
                <a:solidFill>
                  <a:srgbClr val="FFFFFF"/>
                </a:solidFill>
                <a:latin typeface="楷体" pitchFamily="49" charset="-122"/>
                <a:ea typeface="楷体" pitchFamily="49" charset="-122"/>
              </a:rPr>
              <a:t>權</a:t>
            </a:r>
            <a:r>
              <a:rPr lang="zh-CN" altLang="en-US" b="1" dirty="0">
                <a:solidFill>
                  <a:srgbClr val="FFFFFF"/>
                </a:solidFill>
                <a:latin typeface="楷体" pitchFamily="49" charset="-122"/>
                <a:ea typeface="楷体" pitchFamily="49" charset="-122"/>
              </a:rPr>
              <a:t>柄托付给祂的</a:t>
            </a:r>
            <a:r>
              <a:rPr lang="zh-TW" altLang="en-US" b="1" dirty="0">
                <a:solidFill>
                  <a:srgbClr val="FFFFFF"/>
                </a:solidFill>
                <a:latin typeface="楷体" pitchFamily="49" charset="-122"/>
                <a:ea typeface="楷体" pitchFamily="49" charset="-122"/>
              </a:rPr>
              <a:t>門</a:t>
            </a:r>
            <a:r>
              <a:rPr lang="zh-CN" altLang="en-US" b="1" dirty="0">
                <a:solidFill>
                  <a:srgbClr val="FFFFFF"/>
                </a:solidFill>
                <a:latin typeface="楷体" pitchFamily="49" charset="-122"/>
                <a:ea typeface="楷体" pitchFamily="49" charset="-122"/>
              </a:rPr>
              <a:t>徒将福音遍</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a:t>
            </a:r>
          </a:p>
          <a:p>
            <a:pPr algn="ctr" eaLnBrk="1" hangingPunct="1"/>
            <a:endParaRPr lang="en-US" b="1" dirty="0">
              <a:solidFill>
                <a:srgbClr val="FFFFFF"/>
              </a:solidFill>
              <a:cs typeface="Times New Roman" charset="0"/>
            </a:endParaRPr>
          </a:p>
        </p:txBody>
      </p:sp>
      <p:sp>
        <p:nvSpPr>
          <p:cNvPr id="134150" name="Text Box 6"/>
          <p:cNvSpPr txBox="1">
            <a:spLocks noChangeArrowheads="1"/>
          </p:cNvSpPr>
          <p:nvPr/>
        </p:nvSpPr>
        <p:spPr bwMode="auto">
          <a:xfrm>
            <a:off x="-36513" y="4821138"/>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dirty="0">
                <a:solidFill>
                  <a:srgbClr val="FFFFFF"/>
                </a:solidFill>
                <a:latin typeface="楷体" pitchFamily="49" charset="-122"/>
                <a:ea typeface="楷体" pitchFamily="49" charset="-122"/>
              </a:rPr>
              <a:t>VI. (21–27</a:t>
            </a:r>
            <a:r>
              <a:rPr lang="zh-TW" altLang="en-US" b="1" dirty="0">
                <a:solidFill>
                  <a:srgbClr val="FFFFFF"/>
                </a:solidFill>
                <a:latin typeface="楷体" pitchFamily="49" charset="-122"/>
                <a:ea typeface="楷体" pitchFamily="49" charset="-122"/>
              </a:rPr>
              <a:t>章</a:t>
            </a:r>
            <a:r>
              <a:rPr lang="en-US" altLang="zh-CN" b="1" dirty="0">
                <a:solidFill>
                  <a:srgbClr val="FFFFFF"/>
                </a:solidFill>
                <a:latin typeface="楷体" pitchFamily="49" charset="-122"/>
                <a:ea typeface="楷体" pitchFamily="49" charset="-122"/>
              </a:rPr>
              <a:t>) 耶</a:t>
            </a:r>
            <a:r>
              <a:rPr lang="zh-TW" altLang="en-US" b="1" dirty="0">
                <a:solidFill>
                  <a:srgbClr val="FFFFFF"/>
                </a:solidFill>
                <a:latin typeface="楷体" pitchFamily="49" charset="-122"/>
                <a:ea typeface="楷体" pitchFamily="49" charset="-122"/>
              </a:rPr>
              <a:t>除穌</a:t>
            </a:r>
            <a:r>
              <a:rPr lang="zh-CN" altLang="en-US" b="1" dirty="0">
                <a:solidFill>
                  <a:srgbClr val="FFFFFF"/>
                </a:solidFill>
                <a:latin typeface="楷体" pitchFamily="49" charset="-122"/>
                <a:ea typeface="楷体" pitchFamily="49" charset="-122"/>
              </a:rPr>
              <a:t>降世，被拒绝</a:t>
            </a:r>
            <a:r>
              <a:rPr lang="zh-TW" altLang="en-US" b="1" dirty="0">
                <a:solidFill>
                  <a:srgbClr val="FFFFFF"/>
                </a:solidFill>
                <a:latin typeface="楷体" pitchFamily="49" charset="-122"/>
                <a:ea typeface="楷体" pitchFamily="49" charset="-122"/>
              </a:rPr>
              <a:t>為</a:t>
            </a:r>
            <a:r>
              <a:rPr lang="zh-CN" altLang="en-US" b="1" dirty="0">
                <a:solidFill>
                  <a:srgbClr val="FFFFFF"/>
                </a:solidFill>
                <a:latin typeface="楷体" pitchFamily="49" charset="-122"/>
                <a:ea typeface="楷体" pitchFamily="49" charset="-122"/>
              </a:rPr>
              <a:t>以色列君王，</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代死被钉在十架上。而祂的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度延</a:t>
            </a:r>
            <a:r>
              <a:rPr lang="zh-TW" altLang="en-US" b="1" dirty="0">
                <a:solidFill>
                  <a:srgbClr val="FFFFFF"/>
                </a:solidFill>
                <a:latin typeface="楷体" pitchFamily="49" charset="-122"/>
                <a:ea typeface="楷体" pitchFamily="49" charset="-122"/>
              </a:rPr>
              <a:t>後</a:t>
            </a:r>
            <a:r>
              <a:rPr lang="zh-CN" altLang="en-US" b="1" dirty="0">
                <a:solidFill>
                  <a:srgbClr val="FFFFFF"/>
                </a:solidFill>
                <a:latin typeface="楷体" pitchFamily="49" charset="-122"/>
                <a:ea typeface="楷体" pitchFamily="49" charset="-122"/>
              </a:rPr>
              <a:t>是</a:t>
            </a:r>
            <a:r>
              <a:rPr lang="zh-TW" altLang="en-US" b="1" dirty="0">
                <a:solidFill>
                  <a:srgbClr val="FFFFFF"/>
                </a:solidFill>
                <a:latin typeface="楷体" pitchFamily="49" charset="-122"/>
                <a:ea typeface="楷体" pitchFamily="49" charset="-122"/>
              </a:rPr>
              <a:t>為</a:t>
            </a:r>
            <a:r>
              <a:rPr lang="zh-CN" altLang="en-US" b="1" dirty="0">
                <a:solidFill>
                  <a:srgbClr val="FFFFFF"/>
                </a:solidFill>
                <a:latin typeface="楷体" pitchFamily="49" charset="-122"/>
                <a:ea typeface="楷体" pitchFamily="49" charset="-122"/>
              </a:rPr>
              <a:t>了</a:t>
            </a:r>
            <a:r>
              <a:rPr lang="zh-TW" altLang="en-US" b="1" dirty="0">
                <a:solidFill>
                  <a:srgbClr val="FFFFFF"/>
                </a:solidFill>
                <a:latin typeface="楷体" pitchFamily="49" charset="-122"/>
                <a:ea typeface="楷体" pitchFamily="49" charset="-122"/>
              </a:rPr>
              <a:t>讓</a:t>
            </a:r>
            <a:r>
              <a:rPr lang="zh-CN" altLang="en-US" b="1" dirty="0">
                <a:solidFill>
                  <a:srgbClr val="FFFFFF"/>
                </a:solidFill>
                <a:latin typeface="楷体" pitchFamily="49" charset="-122"/>
                <a:ea typeface="楷体" pitchFamily="49" charset="-122"/>
              </a:rPr>
              <a:t>更多人得救。</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2" name="Title 1"/>
          <p:cNvSpPr>
            <a:spLocks noGrp="1"/>
          </p:cNvSpPr>
          <p:nvPr>
            <p:ph type="title" idx="4294967295"/>
          </p:nvPr>
        </p:nvSpPr>
        <p:spPr>
          <a:xfrm>
            <a:off x="539552" y="692696"/>
            <a:ext cx="8229600" cy="725487"/>
          </a:xfrm>
        </p:spPr>
        <p:txBody>
          <a:bodyPr/>
          <a:lstStyle/>
          <a:p>
            <a:pPr algn="l">
              <a:defRPr/>
            </a:pPr>
            <a:r>
              <a:rPr lang="zh-TW" altLang="en-US" sz="2400" b="1" dirty="0">
                <a:solidFill>
                  <a:schemeClr val="bg1"/>
                </a:solidFill>
                <a:cs typeface="Times New Roman" charset="0"/>
              </a:rPr>
              <a:t>                                       </a:t>
            </a:r>
            <a:r>
              <a:rPr lang="en-US" sz="2400" b="1" dirty="0">
                <a:solidFill>
                  <a:schemeClr val="bg1"/>
                </a:solidFill>
                <a:cs typeface="Times New Roman" charset="0"/>
              </a:rPr>
              <a:t> 21–27</a:t>
            </a:r>
            <a:r>
              <a:rPr lang="zh-TW" altLang="en-US" sz="2400" b="1" dirty="0">
                <a:solidFill>
                  <a:schemeClr val="bg1"/>
                </a:solidFill>
                <a:cs typeface="Times New Roman" charset="0"/>
              </a:rPr>
              <a:t> 章</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000000"/>
              </a:solidFill>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effectLst>
                  <a:outerShdw blurRad="38100" dist="38100" dir="2700000" algn="tl">
                    <a:srgbClr val="000000"/>
                  </a:outerShdw>
                </a:effectLst>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r>
              <a:rPr lang="zh-CN" altLang="en-US" sz="4800" b="1" dirty="0">
                <a:solidFill>
                  <a:schemeClr val="bg1"/>
                </a:solidFill>
                <a:latin typeface="Times" charset="0"/>
                <a:ea typeface="楷体" charset="0"/>
                <a:cs typeface="楷体" charset="0"/>
              </a:rPr>
              <a:t>耶</a:t>
            </a:r>
            <a:r>
              <a:rPr lang="zh-TW" altLang="en-US" sz="4800" b="1" dirty="0">
                <a:solidFill>
                  <a:schemeClr val="bg1"/>
                </a:solidFill>
                <a:latin typeface="Times" charset="0"/>
                <a:ea typeface="楷体" charset="0"/>
                <a:cs typeface="楷体" charset="0"/>
              </a:rPr>
              <a:t>穌傳</a:t>
            </a:r>
            <a:r>
              <a:rPr lang="zh-CN" altLang="en-US" sz="4800" b="1" dirty="0">
                <a:solidFill>
                  <a:schemeClr val="bg1"/>
                </a:solidFill>
                <a:latin typeface="Times" charset="0"/>
                <a:ea typeface="楷体" charset="0"/>
                <a:cs typeface="楷体" charset="0"/>
              </a:rPr>
              <a:t>道</a:t>
            </a:r>
            <a:r>
              <a:rPr lang="zh-TW" altLang="en-US" sz="4800" b="1" dirty="0">
                <a:solidFill>
                  <a:schemeClr val="bg1"/>
                </a:solidFill>
                <a:latin typeface="Times" charset="0"/>
                <a:ea typeface="楷体" charset="0"/>
                <a:cs typeface="楷体" charset="0"/>
              </a:rPr>
              <a:t>時</a:t>
            </a:r>
            <a:r>
              <a:rPr lang="zh-CN" altLang="en-US" sz="4800" b="1" dirty="0">
                <a:solidFill>
                  <a:schemeClr val="bg1"/>
                </a:solidFill>
                <a:latin typeface="Times" charset="0"/>
                <a:ea typeface="楷体" charset="0"/>
                <a:cs typeface="楷体" charset="0"/>
              </a:rPr>
              <a:t>期</a:t>
            </a:r>
            <a:r>
              <a:rPr lang="zh-TW" altLang="en-US" sz="4800" b="1" dirty="0">
                <a:solidFill>
                  <a:schemeClr val="bg1"/>
                </a:solidFill>
                <a:latin typeface="Times" charset="0"/>
                <a:ea typeface="楷体" charset="0"/>
                <a:cs typeface="楷体" charset="0"/>
              </a:rPr>
              <a:t>的</a:t>
            </a:r>
            <a:br>
              <a:rPr lang="en-US" altLang="zh-TW" sz="4800" b="1" dirty="0">
                <a:solidFill>
                  <a:schemeClr val="bg1"/>
                </a:solidFill>
                <a:latin typeface="Times" charset="0"/>
                <a:ea typeface="楷体" charset="0"/>
                <a:cs typeface="楷体" charset="0"/>
              </a:rPr>
            </a:br>
            <a:r>
              <a:rPr lang="zh-CN" altLang="en-US" sz="4800" b="1" dirty="0">
                <a:solidFill>
                  <a:schemeClr val="bg1"/>
                </a:solidFill>
                <a:latin typeface="Times" charset="0"/>
                <a:ea typeface="楷体" charset="0"/>
                <a:cs typeface="楷体" charset="0"/>
              </a:rPr>
              <a:t>耶路撒冷</a:t>
            </a:r>
            <a:br>
              <a:rPr lang="zh-CN" altLang="en-US" sz="4800" b="1" dirty="0">
                <a:solidFill>
                  <a:schemeClr val="bg1"/>
                </a:solidFill>
                <a:latin typeface="Times" charset="0"/>
                <a:ea typeface="楷体" charset="0"/>
                <a:cs typeface="楷体" charset="0"/>
              </a:rPr>
            </a:br>
            <a:endParaRPr lang="en-US" sz="4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a:p>
            <a:pPr defTabSz="913410">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21:1-11</a:t>
            </a:r>
          </a:p>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11:1-11</a:t>
            </a:r>
          </a:p>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19:28-44</a:t>
            </a:r>
          </a:p>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15" name="Group 14"/>
          <p:cNvGrpSpPr/>
          <p:nvPr/>
        </p:nvGrpSpPr>
        <p:grpSpPr>
          <a:xfrm>
            <a:off x="6302648" y="0"/>
            <a:ext cx="2808312" cy="1394678"/>
            <a:chOff x="5508104" y="620688"/>
            <a:chExt cx="2808312" cy="1394678"/>
          </a:xfrm>
        </p:grpSpPr>
        <p:grpSp>
          <p:nvGrpSpPr>
            <p:cNvPr id="16" name="Group 15"/>
            <p:cNvGrpSpPr/>
            <p:nvPr/>
          </p:nvGrpSpPr>
          <p:grpSpPr>
            <a:xfrm>
              <a:off x="5508104" y="620689"/>
              <a:ext cx="2660102" cy="1394677"/>
              <a:chOff x="5508104" y="620689"/>
              <a:chExt cx="2660102" cy="1394677"/>
            </a:xfrm>
          </p:grpSpPr>
          <p:pic>
            <p:nvPicPr>
              <p:cNvPr id="18"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9" name="Rectangle 18"/>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7" name="TextBox 16"/>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37896175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41575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78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9203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1559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5675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29320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8152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altLang="zh-CN" sz="2400"/>
              <a:t>II.	</a:t>
            </a:r>
            <a:r>
              <a:rPr lang="en-US" altLang="zh-CN" sz="2400"/>
              <a:t>(18-20) </a:t>
            </a:r>
            <a:r>
              <a:rPr lang="zh-CN" altLang="en-US" sz="2400"/>
              <a:t>教会有权柄恢复信徒或选择逐出犯罪的信徒的</a:t>
            </a:r>
            <a:r>
              <a:rPr lang="zh-CN" altLang="en-US" sz="2400">
                <a:solidFill>
                  <a:srgbClr val="FFFF00"/>
                </a:solidFill>
              </a:rPr>
              <a:t>原因</a:t>
            </a:r>
            <a:r>
              <a:rPr lang="zh-CN" altLang="en-US" sz="2400"/>
              <a:t>是实行上帝的权柄。</a:t>
            </a:r>
            <a:endParaRPr kumimoji="0" lang="zh-CN" altLang="en-US" sz="2400">
              <a:solidFill>
                <a:srgbClr val="FFFF00"/>
              </a:solidFill>
            </a:endParaRPr>
          </a:p>
        </p:txBody>
      </p:sp>
      <p:pic>
        <p:nvPicPr>
          <p:cNvPr id="156674"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w="9525">
            <a:noFill/>
            <a:miter lim="800000"/>
            <a:headEnd/>
            <a:tailEnd/>
          </a:ln>
        </p:spPr>
      </p:pic>
      <p:sp>
        <p:nvSpPr>
          <p:cNvPr id="2" name="Rectangle 2"/>
          <p:cNvSpPr>
            <a:spLocks noChangeArrowheads="1"/>
          </p:cNvSpPr>
          <p:nvPr/>
        </p:nvSpPr>
        <p:spPr bwMode="auto">
          <a:xfrm>
            <a:off x="215900" y="2336800"/>
            <a:ext cx="8101013" cy="1524000"/>
          </a:xfrm>
          <a:prstGeom prst="rect">
            <a:avLst/>
          </a:prstGeom>
          <a:noFill/>
          <a:ln w="9525">
            <a:noFill/>
            <a:miter lim="800000"/>
            <a:headEnd/>
            <a:tailEnd/>
          </a:ln>
        </p:spPr>
        <p:txBody>
          <a:bodyPr anchor="ctr"/>
          <a:lstStyle/>
          <a:p>
            <a:pPr marL="838200" indent="-838200" eaLnBrk="1" hangingPunct="1">
              <a:buFontTx/>
              <a:buChar char="•"/>
            </a:pPr>
            <a:r>
              <a:rPr kumimoji="1" lang="en-US" altLang="zh-CN" b="1">
                <a:solidFill>
                  <a:srgbClr val="FFFFFF"/>
                </a:solidFill>
                <a:latin typeface="Helvetica" pitchFamily="-84" charset="0"/>
                <a:ea typeface="ＭＳ Ｐゴシック" pitchFamily="34" charset="-128"/>
                <a:cs typeface="ＭＳ Ｐゴシック"/>
              </a:rPr>
              <a:t>(18-19) </a:t>
            </a:r>
            <a:r>
              <a:rPr kumimoji="1" lang="zh-CN" altLang="en-US" b="1">
                <a:solidFill>
                  <a:srgbClr val="FFFFFF"/>
                </a:solidFill>
                <a:latin typeface="Helvetica" pitchFamily="-84" charset="0"/>
                <a:ea typeface="ＭＳ Ｐゴシック" pitchFamily="34" charset="-128"/>
                <a:cs typeface="ＭＳ Ｐゴシック"/>
              </a:rPr>
              <a:t>教会代</a:t>
            </a:r>
            <a:r>
              <a:rPr kumimoji="1" lang="zh-CN" altLang="en-US" b="1">
                <a:solidFill>
                  <a:srgbClr val="FFFF00"/>
                </a:solidFill>
                <a:latin typeface="Helvetica" pitchFamily="-84" charset="0"/>
                <a:ea typeface="ＭＳ Ｐゴシック" pitchFamily="34" charset="-128"/>
                <a:cs typeface="ＭＳ Ｐゴシック"/>
              </a:rPr>
              <a:t>天父</a:t>
            </a:r>
            <a:r>
              <a:rPr kumimoji="1" lang="zh-CN" altLang="en-US" b="1">
                <a:solidFill>
                  <a:srgbClr val="FFFFFF"/>
                </a:solidFill>
                <a:latin typeface="Helvetica" pitchFamily="-84" charset="0"/>
                <a:ea typeface="ＭＳ Ｐゴシック" pitchFamily="34" charset="-128"/>
                <a:cs typeface="ＭＳ Ｐゴシック"/>
              </a:rPr>
              <a:t>恢复或者试图恢复犯罪的会友</a:t>
            </a:r>
            <a:br>
              <a:rPr kumimoji="1" lang="zh-CN" altLang="en-US" b="1">
                <a:solidFill>
                  <a:srgbClr val="FFFFFF"/>
                </a:solidFill>
                <a:latin typeface="Helvetica" pitchFamily="-84" charset="0"/>
                <a:ea typeface="ＭＳ Ｐゴシック" pitchFamily="34" charset="-128"/>
                <a:cs typeface="ＭＳ Ｐゴシック"/>
              </a:rPr>
            </a:br>
            <a:r>
              <a:rPr lang="en-US" altLang="zh-CN" b="1">
                <a:solidFill>
                  <a:srgbClr val="FFFFFF"/>
                </a:solidFill>
                <a:latin typeface="Helvetica" pitchFamily="-84" charset="0"/>
                <a:ea typeface="ＭＳ Ｐゴシック" pitchFamily="34" charset="-128"/>
                <a:cs typeface="ＭＳ Ｐゴシック"/>
              </a:rPr>
              <a:t>          1. </a:t>
            </a:r>
            <a:r>
              <a:rPr lang="zh-CN" altLang="en-US" b="1">
                <a:solidFill>
                  <a:srgbClr val="FFFFFF"/>
                </a:solidFill>
                <a:latin typeface="Helvetica" pitchFamily="-84" charset="0"/>
                <a:ea typeface="ＭＳ Ｐゴシック" pitchFamily="34" charset="-128"/>
                <a:cs typeface="ＭＳ Ｐゴシック"/>
              </a:rPr>
              <a:t>（</a:t>
            </a:r>
            <a:r>
              <a:rPr lang="en-US" altLang="zh-CN" b="1">
                <a:solidFill>
                  <a:srgbClr val="FFFFFF"/>
                </a:solidFill>
                <a:latin typeface="Helvetica" pitchFamily="-84" charset="0"/>
                <a:ea typeface="ＭＳ Ｐゴシック" pitchFamily="34" charset="-128"/>
                <a:cs typeface="ＭＳ Ｐゴシック"/>
              </a:rPr>
              <a:t>18</a:t>
            </a:r>
            <a:r>
              <a:rPr lang="zh-CN" altLang="en-US" b="1">
                <a:solidFill>
                  <a:srgbClr val="FFFFFF"/>
                </a:solidFill>
                <a:latin typeface="Helvetica" pitchFamily="-84" charset="0"/>
                <a:ea typeface="ＭＳ Ｐゴシック" pitchFamily="34" charset="-128"/>
                <a:cs typeface="ＭＳ Ｐゴシック"/>
              </a:rPr>
              <a:t>）教会判决的依据乃是神早已订立的</a:t>
            </a:r>
            <a:br>
              <a:rPr lang="zh-CN" altLang="en-US" b="1">
                <a:solidFill>
                  <a:srgbClr val="FFFFFF"/>
                </a:solidFill>
                <a:latin typeface="Helvetica" pitchFamily="-84" charset="0"/>
                <a:ea typeface="ＭＳ Ｐゴシック" pitchFamily="34" charset="-128"/>
                <a:cs typeface="ＭＳ Ｐゴシック"/>
              </a:rPr>
            </a:br>
            <a:r>
              <a:rPr lang="zh-CN" altLang="en-US" b="1">
                <a:solidFill>
                  <a:srgbClr val="FFFFFF"/>
                </a:solidFill>
                <a:latin typeface="Helvetica" pitchFamily="-84" charset="0"/>
                <a:ea typeface="ＭＳ Ｐゴシック" pitchFamily="34" charset="-128"/>
                <a:cs typeface="ＭＳ Ｐゴシック"/>
              </a:rPr>
              <a:t>          </a:t>
            </a:r>
            <a:r>
              <a:rPr lang="en-US" altLang="zh-CN" b="1">
                <a:solidFill>
                  <a:srgbClr val="FFFFFF"/>
                </a:solidFill>
                <a:latin typeface="Helvetica" pitchFamily="-84" charset="0"/>
                <a:ea typeface="ＭＳ Ｐゴシック" pitchFamily="34" charset="-128"/>
                <a:cs typeface="ＭＳ Ｐゴシック"/>
              </a:rPr>
              <a:t>2. </a:t>
            </a:r>
            <a:r>
              <a:rPr lang="zh-CN" altLang="en-US" b="1">
                <a:solidFill>
                  <a:srgbClr val="FFFFFF"/>
                </a:solidFill>
                <a:latin typeface="Helvetica" pitchFamily="-84" charset="0"/>
                <a:ea typeface="ＭＳ Ｐゴシック" pitchFamily="34" charset="-128"/>
                <a:cs typeface="ＭＳ Ｐゴシック"/>
              </a:rPr>
              <a:t>（</a:t>
            </a:r>
            <a:r>
              <a:rPr lang="en-US" altLang="zh-CN" b="1">
                <a:solidFill>
                  <a:srgbClr val="FFFFFF"/>
                </a:solidFill>
                <a:latin typeface="Helvetica" pitchFamily="-84" charset="0"/>
                <a:ea typeface="ＭＳ Ｐゴシック" pitchFamily="34" charset="-128"/>
                <a:cs typeface="ＭＳ Ｐゴシック"/>
              </a:rPr>
              <a:t>19</a:t>
            </a:r>
            <a:r>
              <a:rPr lang="zh-CN" altLang="en-US" b="1">
                <a:solidFill>
                  <a:srgbClr val="FFFFFF"/>
                </a:solidFill>
                <a:latin typeface="Helvetica" pitchFamily="-84" charset="0"/>
                <a:ea typeface="ＭＳ Ｐゴシック" pitchFamily="34" charset="-128"/>
                <a:cs typeface="ＭＳ Ｐゴシック"/>
              </a:rPr>
              <a:t>）教会领袖的决定乃是执行神的旨意</a:t>
            </a:r>
            <a:br>
              <a:rPr lang="zh-CN" altLang="en-US" b="1">
                <a:solidFill>
                  <a:srgbClr val="FFFFFF"/>
                </a:solidFill>
                <a:latin typeface="Helvetica" pitchFamily="-84" charset="0"/>
                <a:ea typeface="ＭＳ Ｐゴシック" pitchFamily="34" charset="-128"/>
                <a:cs typeface="ＭＳ Ｐゴシック"/>
              </a:rPr>
            </a:br>
            <a:r>
              <a:rPr lang="en-US" altLang="zh-CN" b="1">
                <a:solidFill>
                  <a:srgbClr val="FFFFFF"/>
                </a:solidFill>
                <a:latin typeface="Helvetica" pitchFamily="-84" charset="0"/>
                <a:ea typeface="ＭＳ Ｐゴシック" pitchFamily="34" charset="-128"/>
                <a:cs typeface="ＭＳ Ｐゴシック"/>
              </a:rPr>
              <a:t>B.      (20) </a:t>
            </a:r>
            <a:r>
              <a:rPr lang="zh-CN" altLang="en-US" b="1">
                <a:solidFill>
                  <a:srgbClr val="FFFFFF"/>
                </a:solidFill>
                <a:latin typeface="Helvetica" pitchFamily="-84" charset="0"/>
                <a:ea typeface="ＭＳ Ｐゴシック" pitchFamily="34" charset="-128"/>
                <a:cs typeface="ＭＳ Ｐゴシック"/>
              </a:rPr>
              <a:t>教会在耶稣的面前恢复或者试图恢复犯罪的会友</a:t>
            </a:r>
          </a:p>
        </p:txBody>
      </p:sp>
    </p:spTree>
    <p:extLst>
      <p:ext uri="{BB962C8B-B14F-4D97-AF65-F5344CB8AC3E}">
        <p14:creationId xmlns:p14="http://schemas.microsoft.com/office/powerpoint/2010/main" val="30603165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5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4852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956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16568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4588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21699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3101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8917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5522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034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464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7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8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7.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4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12567</TotalTime>
  <Words>7179</Words>
  <Application>Microsoft Macintosh PowerPoint</Application>
  <PresentationFormat>On-screen Show (4:3)</PresentationFormat>
  <Paragraphs>1332</Paragraphs>
  <Slides>314</Slides>
  <Notes>277</Notes>
  <HiddenSlides>0</HiddenSlides>
  <MMClips>0</MMClips>
  <ScaleCrop>false</ScaleCrop>
  <HeadingPairs>
    <vt:vector size="6" baseType="variant">
      <vt:variant>
        <vt:lpstr>Fonts Used</vt:lpstr>
      </vt:variant>
      <vt:variant>
        <vt:i4>32</vt:i4>
      </vt:variant>
      <vt:variant>
        <vt:lpstr>Theme</vt:lpstr>
      </vt:variant>
      <vt:variant>
        <vt:i4>81</vt:i4>
      </vt:variant>
      <vt:variant>
        <vt:lpstr>Slide Titles</vt:lpstr>
      </vt:variant>
      <vt:variant>
        <vt:i4>314</vt:i4>
      </vt:variant>
    </vt:vector>
  </HeadingPairs>
  <TitlesOfParts>
    <vt:vector size="427" baseType="lpstr">
      <vt:lpstr>DejaVu Sans</vt:lpstr>
      <vt:lpstr>KaiTi</vt:lpstr>
      <vt:lpstr>MS PGothic</vt:lpstr>
      <vt:lpstr>MS PGothic</vt:lpstr>
      <vt:lpstr>NSimSun</vt:lpstr>
      <vt:lpstr>Osaka</vt:lpstr>
      <vt:lpstr>Segoe UI</vt:lpstr>
      <vt:lpstr>黑体</vt:lpstr>
      <vt:lpstr>黑体</vt:lpstr>
      <vt:lpstr>宋体</vt:lpstr>
      <vt:lpstr>宋体</vt:lpstr>
      <vt:lpstr>ヒラギノ角ゴ Pro W3</vt:lpstr>
      <vt:lpstr>楷体</vt:lpstr>
      <vt:lpstr>Arial</vt:lpstr>
      <vt:lpstr>Arial Black</vt:lpstr>
      <vt:lpstr>Avenir Black</vt:lpstr>
      <vt:lpstr>Calibri</vt:lpstr>
      <vt:lpstr>Capitals</vt:lpstr>
      <vt:lpstr>Chalkboard</vt:lpstr>
      <vt:lpstr>Comic Sans MS</vt:lpstr>
      <vt:lpstr>Copperplate Gothic Light</vt:lpstr>
      <vt:lpstr>Garamond</vt:lpstr>
      <vt:lpstr>Geneva</vt:lpstr>
      <vt:lpstr>Helvetica</vt:lpstr>
      <vt:lpstr>Lucida Sans Unicode</vt:lpstr>
      <vt:lpstr>Monotype Sorts</vt:lpstr>
      <vt:lpstr>Papyrus</vt:lpstr>
      <vt:lpstr>Times</vt:lpstr>
      <vt:lpstr>Times New Roman</vt:lpstr>
      <vt:lpstr>Trebuchet MS</vt:lpstr>
      <vt:lpstr>Verdana</vt:lpstr>
      <vt:lpstr>Wingdings</vt:lpstr>
      <vt:lpstr>1_Default Design</vt:lpstr>
      <vt:lpstr>untitled 3</vt:lpstr>
      <vt:lpstr>2_Default Design</vt:lpstr>
      <vt:lpstr>5_Blank Presentation</vt:lpstr>
      <vt:lpstr>17_Default Design</vt:lpstr>
      <vt:lpstr>18_Default Design</vt:lpstr>
      <vt:lpstr>19_Default Design</vt:lpstr>
      <vt:lpstr>23_Default Design</vt:lpstr>
      <vt:lpstr>7_Blank Presentation</vt:lpstr>
      <vt:lpstr>8_Blank Presentation</vt:lpstr>
      <vt:lpstr>30_Default Design</vt:lpstr>
      <vt:lpstr>9_Blank Presentation</vt:lpstr>
      <vt:lpstr>11_Default Design</vt:lpstr>
      <vt:lpstr>5_Pulse</vt:lpstr>
      <vt:lpstr>Justice</vt:lpstr>
      <vt:lpstr>Default Design</vt:lpstr>
      <vt:lpstr>11_Office Theme</vt:lpstr>
      <vt:lpstr>1_Office Theme</vt:lpstr>
      <vt:lpstr>49_Blank Presentation</vt:lpstr>
      <vt:lpstr>2_Office Theme</vt:lpstr>
      <vt:lpstr>Blank Presentation</vt:lpstr>
      <vt:lpstr>Northern Lights</vt:lpstr>
      <vt:lpstr>11_Blank Presentation</vt:lpstr>
      <vt:lpstr>Ribbons</vt:lpstr>
      <vt:lpstr>5_Office Theme</vt:lpstr>
      <vt:lpstr>16_Default Design</vt:lpstr>
      <vt:lpstr>3_Default Design</vt:lpstr>
      <vt:lpstr>46_Blank Presentation</vt:lpstr>
      <vt:lpstr>8_Office Theme</vt:lpstr>
      <vt:lpstr>9_Default Design</vt:lpstr>
      <vt:lpstr>6_Orbit</vt:lpstr>
      <vt:lpstr>33_Default Design</vt:lpstr>
      <vt:lpstr>21_Default Design</vt:lpstr>
      <vt:lpstr>Mountain</vt:lpstr>
      <vt:lpstr>6_Office Theme</vt:lpstr>
      <vt:lpstr>7_Office Theme</vt:lpstr>
      <vt:lpstr>9_Office Theme</vt:lpstr>
      <vt:lpstr>50_Blank Presentation</vt:lpstr>
      <vt:lpstr>1_Blank Presentation</vt:lpstr>
      <vt:lpstr>2_Blank Presentation</vt:lpstr>
      <vt:lpstr>3_Blank Presentation</vt:lpstr>
      <vt:lpstr>4_Blank Presentation</vt:lpstr>
      <vt:lpstr>6_Blank Presentation</vt:lpstr>
      <vt:lpstr>12_Blank Presentation</vt:lpstr>
      <vt:lpstr>13_Blank Presentation</vt:lpstr>
      <vt:lpstr>14_Blank Presentation</vt:lpstr>
      <vt:lpstr>15_Blank Presentation</vt:lpstr>
      <vt:lpstr>16_Blank Presentation</vt:lpstr>
      <vt:lpstr>19_Blank Presentation</vt:lpstr>
      <vt:lpstr>Orbit</vt:lpstr>
      <vt:lpstr>1_Beam</vt:lpstr>
      <vt:lpstr>Pulse</vt:lpstr>
      <vt:lpstr>4_Default Design</vt:lpstr>
      <vt:lpstr>5_Default Design</vt:lpstr>
      <vt:lpstr>3_Pulse</vt:lpstr>
      <vt:lpstr>1_Skyline</vt:lpstr>
      <vt:lpstr>1_Kimono</vt:lpstr>
      <vt:lpstr>6_Default Design</vt:lpstr>
      <vt:lpstr>7_Default Design</vt:lpstr>
      <vt:lpstr>1_Pulse</vt:lpstr>
      <vt:lpstr>2_Schmooze</vt:lpstr>
      <vt:lpstr>1_Alchemy</vt:lpstr>
      <vt:lpstr>2_Blends</vt:lpstr>
      <vt:lpstr>3_Schmooze</vt:lpstr>
      <vt:lpstr>20_Blank Presentation</vt:lpstr>
      <vt:lpstr>1_Orbit</vt:lpstr>
      <vt:lpstr>21_Blank Presentation</vt:lpstr>
      <vt:lpstr>2_Expedition</vt:lpstr>
      <vt:lpstr>1_Justice</vt:lpstr>
      <vt:lpstr>3_Expedition</vt:lpstr>
      <vt:lpstr>1_Network</vt:lpstr>
      <vt:lpstr>8_Default Design</vt:lpstr>
      <vt:lpstr>1_Schmooze</vt:lpstr>
      <vt:lpstr>2_Glare</vt:lpstr>
      <vt:lpstr>10_Default Design</vt:lpstr>
      <vt:lpstr>3_Office Theme</vt:lpstr>
      <vt:lpstr>12_Office Theme</vt:lpstr>
      <vt:lpstr>13_Office Theme</vt:lpstr>
      <vt:lpstr>14_Office Theme</vt:lpstr>
      <vt:lpstr>12_Default Design</vt:lpstr>
      <vt:lpstr>4_Schmooze</vt:lpstr>
      <vt:lpstr>马太 15–28</vt:lpstr>
      <vt:lpstr>Slides on  马太 15</vt:lpstr>
      <vt:lpstr>Slides on  马太 16</vt:lpstr>
      <vt:lpstr>16:13–20:34 </vt:lpstr>
      <vt:lpstr>Slides on  马太 17</vt:lpstr>
      <vt:lpstr>Slides on  马太 18</vt:lpstr>
      <vt:lpstr>如何修复关系</vt:lpstr>
      <vt:lpstr>I. (15-17) 教会正确的与犯罪的信徒徒重建关系的方法是尽量不公开。</vt:lpstr>
      <vt:lpstr>II. (18-20) 教会有权柄恢复信徒或选择逐出犯罪的信徒的原因是实行上帝的权柄。</vt:lpstr>
      <vt:lpstr>释经思想:教会应该恢复或将犯罪信徒逐出教会的原因是实行上帝的权柄。</vt:lpstr>
      <vt:lpstr>十字路团(1981-83)</vt:lpstr>
      <vt:lpstr>中国， 1981</vt:lpstr>
      <vt:lpstr>十字路事工</vt:lpstr>
      <vt:lpstr>Black</vt:lpstr>
      <vt:lpstr>Relational Pillars</vt:lpstr>
      <vt:lpstr>恋爱, 1982</vt:lpstr>
      <vt:lpstr>Susan Kay Griffith</vt:lpstr>
      <vt:lpstr>Matthew's Relational Pillars</vt:lpstr>
      <vt:lpstr>马太福音 5:23-24</vt:lpstr>
      <vt:lpstr>马太福音 5:23-24</vt:lpstr>
      <vt:lpstr>主餐</vt:lpstr>
      <vt:lpstr>Matthew's Relational Pillars</vt:lpstr>
      <vt:lpstr>如何正确地挽回犯罪的基督徒?</vt:lpstr>
      <vt:lpstr>其他关系</vt:lpstr>
      <vt:lpstr>Black</vt:lpstr>
      <vt:lpstr>马太福音第18节</vt:lpstr>
      <vt:lpstr>马太福音18:15-20</vt:lpstr>
      <vt:lpstr>The Point of Verses 15-17</vt:lpstr>
      <vt:lpstr>PowerPoint Presentation</vt:lpstr>
      <vt:lpstr>Restore People in Sin</vt:lpstr>
      <vt:lpstr>神挽回的 四个步骤：</vt:lpstr>
      <vt:lpstr>挽回的第一步： 你亲自向他说</vt:lpstr>
      <vt:lpstr>Matthew's Relational Pillars</vt:lpstr>
      <vt:lpstr>Matthew's Relational Pillars</vt:lpstr>
      <vt:lpstr>亲自去</vt:lpstr>
      <vt:lpstr>1996</vt:lpstr>
      <vt:lpstr>兄弟们…</vt:lpstr>
      <vt:lpstr>为何不面对面交锋?</vt:lpstr>
      <vt:lpstr>挽回的第一步： 你亲自向他说</vt:lpstr>
      <vt:lpstr>挽回的第二步： 带一两个人同去</vt:lpstr>
      <vt:lpstr>第二步骤的问题</vt:lpstr>
      <vt:lpstr>申命记 19:15</vt:lpstr>
      <vt:lpstr>挽回的第三步： 告知教会全体</vt:lpstr>
      <vt:lpstr>为什么要告知教会全体？</vt:lpstr>
      <vt:lpstr>挽回的第四步： 看他作外邦人</vt:lpstr>
      <vt:lpstr>Sins Worthy of Discipline</vt:lpstr>
      <vt:lpstr>Sins Worthy of Discipline</vt:lpstr>
      <vt:lpstr>The Point of Verses 15-17</vt:lpstr>
      <vt:lpstr>神挽回的 四个步骤：</vt:lpstr>
      <vt:lpstr>第二个问题的答案在第18-20节： 为何要正确地挽回犯罪跌倒的基督徒？</vt:lpstr>
      <vt:lpstr>第18-20节的重点：</vt:lpstr>
      <vt:lpstr>为何要执行处分?   当我们尝试挽回…</vt:lpstr>
      <vt:lpstr>A Better Translation…</vt:lpstr>
      <vt:lpstr>马太18:19</vt:lpstr>
      <vt:lpstr>诗篇  82:1,6  (给以色列的统治者／神明) </vt:lpstr>
      <vt:lpstr>为何要执行处分?   当我们尝试挽回…</vt:lpstr>
      <vt:lpstr>太18:20</vt:lpstr>
      <vt:lpstr>我们为何要合宜地挽回犯了罪的基督徒呢？</vt:lpstr>
      <vt:lpstr>中心意思:</vt:lpstr>
      <vt:lpstr>Matthew's Relational Pillars</vt:lpstr>
      <vt:lpstr>总原则</vt:lpstr>
      <vt:lpstr>Matthew's Relational Pillars</vt:lpstr>
      <vt:lpstr>Make us one 3/3</vt:lpstr>
      <vt:lpstr>上帝在对你说什么？</vt:lpstr>
      <vt:lpstr>Slides on  马太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马太 20</vt:lpstr>
      <vt:lpstr>Slides on  马太 21</vt:lpstr>
      <vt:lpstr>                                        21–27 章</vt:lpstr>
      <vt:lpstr>耶穌傳道時期的 耶路撒冷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Palm Sunday</vt:lpstr>
      <vt:lpstr>Palm Sunday</vt:lpstr>
      <vt:lpstr>从圣枝到十架</vt:lpstr>
      <vt:lpstr>凯旋进圣城</vt:lpstr>
      <vt:lpstr>凯旋进圣城</vt:lpstr>
      <vt:lpstr>Triumphant Entry</vt:lpstr>
      <vt:lpstr>从圣枝到双掌</vt:lpstr>
      <vt:lpstr>耶稣受难日为何是美好的？</vt:lpstr>
      <vt:lpstr>基督的死怎么比 任何牺牲都好？</vt:lpstr>
      <vt:lpstr>Slides on  马太 22</vt:lpstr>
      <vt:lpstr>受难周</vt:lpstr>
      <vt:lpstr>一枚银币</vt:lpstr>
      <vt:lpstr>Slides on  马太 23</vt:lpstr>
      <vt:lpstr>Slides on  马太 24</vt:lpstr>
      <vt:lpstr>門徒: 多麼雄偉的聖殿! (24:1)</vt:lpstr>
      <vt:lpstr>橄欖山的教導(太24–25)</vt:lpstr>
      <vt:lpstr>Dispensational Views on Matthew 24</vt:lpstr>
      <vt:lpstr>Dispensational Views on Matthew 24</vt:lpstr>
      <vt:lpstr>Dispensational Views on Matthew 24</vt:lpstr>
      <vt:lpstr>Dispensational Views on Matthew 24</vt:lpstr>
      <vt:lpstr>Slides on  马太 25</vt:lpstr>
      <vt:lpstr>审判列国 (绵羊与山羊)</vt:lpstr>
      <vt:lpstr>綿羊和山羊不是一樣嗎？</vt:lpstr>
      <vt:lpstr>列國的審判</vt:lpstr>
      <vt:lpstr>活着的外邦人的审判</vt:lpstr>
      <vt:lpstr>活着的外邦人的审判</vt:lpstr>
      <vt:lpstr>橄榄山论语概述</vt:lpstr>
      <vt:lpstr>大綱結語</vt:lpstr>
      <vt:lpstr>Slides on  马太 26</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带有雪花石膏罐子的妇女是抹大拉的马利亜吗？</vt:lpstr>
      <vt:lpstr>约翰福音12章事件</vt:lpstr>
      <vt:lpstr>路 7:36-50 耶稣和那有罪的女人</vt:lpstr>
      <vt:lpstr>耶稣的恩膏 </vt:lpstr>
      <vt:lpstr>耶稣的两个恩膏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马太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殿 裏 的 幔 子</vt:lpstr>
      <vt:lpstr>殿 裏 的 幔 子 從 上 到 下 裂 開 為 二 (27:51)</vt:lpstr>
      <vt:lpstr>Slides on  马太 28</vt:lpstr>
      <vt:lpstr>大綱結語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 賄賂兵丁    (28:12)</vt:lpstr>
      <vt:lpstr>馬太福音28:18-20</vt:lpstr>
      <vt:lpstr>既然耶稣是王，那么信徒 就会与他统治！</vt:lpstr>
      <vt:lpstr>信徒会统治地球 (启示. 5:10). </vt:lpstr>
      <vt:lpstr>启 示 录  20:4-6  简图 </vt:lpstr>
      <vt:lpstr>既然耶稣满足了所有成为 以色列王的条件，代表着我们 会与他统治！</vt:lpstr>
      <vt:lpstr>你现在信任这位君王吗？</vt:lpstr>
      <vt:lpstr>你会在此站立吗？</vt:lpstr>
      <vt:lpstr>耶稣既是羔羊也是狮子</vt:lpstr>
      <vt:lpstr>“我相信你为我的死。”</vt:lpstr>
      <vt:lpstr>你准备好与他一同统治了吗？</vt:lpstr>
      <vt:lpstr>现在就决定忠诚</vt:lpstr>
      <vt:lpstr>四福音 • BibleStudyDownloads.org</vt:lpstr>
      <vt:lpstr>Black</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718</cp:revision>
  <dcterms:created xsi:type="dcterms:W3CDTF">2010-12-10T04:50:41Z</dcterms:created>
  <dcterms:modified xsi:type="dcterms:W3CDTF">2018-09-14T07:15:21Z</dcterms:modified>
</cp:coreProperties>
</file>