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theme/theme5.xml" ContentType="application/vnd.openxmlformats-officedocument.theme+xml"/>
  <Override PartName="/ppt/slideLayouts/slideLayout39.xml" ContentType="application/vnd.openxmlformats-officedocument.presentationml.slideLayout+xml"/>
  <Override PartName="/ppt/theme/theme6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7.xml" ContentType="application/vnd.openxmlformats-officedocument.theme+xml"/>
  <Override PartName="/ppt/slideLayouts/slideLayout51.xml" ContentType="application/vnd.openxmlformats-officedocument.presentationml.slideLayout+xml"/>
  <Override PartName="/ppt/theme/theme8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10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11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7" r:id="rId1"/>
    <p:sldMasterId id="2147483717" r:id="rId2"/>
    <p:sldMasterId id="2147483729" r:id="rId3"/>
    <p:sldMasterId id="2147483745" r:id="rId4"/>
    <p:sldMasterId id="2147483747" r:id="rId5"/>
    <p:sldMasterId id="2147483749" r:id="rId6"/>
    <p:sldMasterId id="2147483751" r:id="rId7"/>
    <p:sldMasterId id="2147483763" r:id="rId8"/>
    <p:sldMasterId id="2147483765" r:id="rId9"/>
  </p:sldMasterIdLst>
  <p:notesMasterIdLst>
    <p:notesMasterId r:id="rId28"/>
  </p:notesMasterIdLst>
  <p:sldIdLst>
    <p:sldId id="295" r:id="rId10"/>
    <p:sldId id="297" r:id="rId11"/>
    <p:sldId id="264" r:id="rId12"/>
    <p:sldId id="296" r:id="rId13"/>
    <p:sldId id="265" r:id="rId14"/>
    <p:sldId id="268" r:id="rId15"/>
    <p:sldId id="266" r:id="rId16"/>
    <p:sldId id="319" r:id="rId17"/>
    <p:sldId id="320" r:id="rId18"/>
    <p:sldId id="311" r:id="rId19"/>
    <p:sldId id="312" r:id="rId20"/>
    <p:sldId id="313" r:id="rId21"/>
    <p:sldId id="315" r:id="rId22"/>
    <p:sldId id="316" r:id="rId23"/>
    <p:sldId id="317" r:id="rId24"/>
    <p:sldId id="318" r:id="rId25"/>
    <p:sldId id="308" r:id="rId26"/>
    <p:sldId id="321" r:id="rId2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2762"/>
    <a:srgbClr val="CD1214"/>
    <a:srgbClr val="010000"/>
    <a:srgbClr val="0066FF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2080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1.xml"/><Relationship Id="rId21" Type="http://schemas.openxmlformats.org/officeDocument/2006/relationships/slide" Target="slides/slide12.xml"/><Relationship Id="rId22" Type="http://schemas.openxmlformats.org/officeDocument/2006/relationships/slide" Target="slides/slide13.xml"/><Relationship Id="rId23" Type="http://schemas.openxmlformats.org/officeDocument/2006/relationships/slide" Target="slides/slide14.xml"/><Relationship Id="rId24" Type="http://schemas.openxmlformats.org/officeDocument/2006/relationships/slide" Target="slides/slide15.xml"/><Relationship Id="rId25" Type="http://schemas.openxmlformats.org/officeDocument/2006/relationships/slide" Target="slides/slide16.xml"/><Relationship Id="rId26" Type="http://schemas.openxmlformats.org/officeDocument/2006/relationships/slide" Target="slides/slide17.xml"/><Relationship Id="rId27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Master" Target="slideMasters/slideMaster9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33" Type="http://schemas.openxmlformats.org/officeDocument/2006/relationships/tableStyles" Target="tableStyles.xml"/><Relationship Id="rId10" Type="http://schemas.openxmlformats.org/officeDocument/2006/relationships/slide" Target="slides/slide1.xml"/><Relationship Id="rId11" Type="http://schemas.openxmlformats.org/officeDocument/2006/relationships/slide" Target="slides/slide2.xml"/><Relationship Id="rId12" Type="http://schemas.openxmlformats.org/officeDocument/2006/relationships/slide" Target="slides/slide3.xml"/><Relationship Id="rId13" Type="http://schemas.openxmlformats.org/officeDocument/2006/relationships/slide" Target="slides/slide4.xml"/><Relationship Id="rId14" Type="http://schemas.openxmlformats.org/officeDocument/2006/relationships/slide" Target="slides/slide5.xml"/><Relationship Id="rId15" Type="http://schemas.openxmlformats.org/officeDocument/2006/relationships/slide" Target="slides/slide6.xml"/><Relationship Id="rId16" Type="http://schemas.openxmlformats.org/officeDocument/2006/relationships/slide" Target="slides/slide7.xml"/><Relationship Id="rId17" Type="http://schemas.openxmlformats.org/officeDocument/2006/relationships/slide" Target="slides/slide8.xml"/><Relationship Id="rId18" Type="http://schemas.openxmlformats.org/officeDocument/2006/relationships/slide" Target="slides/slide9.xml"/><Relationship Id="rId19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39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39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39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39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cs typeface="+mn-cs"/>
              </a:defRPr>
            </a:lvl1pPr>
          </a:lstStyle>
          <a:p>
            <a:pPr>
              <a:defRPr/>
            </a:pPr>
            <a:fld id="{9BF7D1D8-28D8-1241-8B19-9156305730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9302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5873B64-28A4-0E45-84F3-D12C5F1E295B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14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60F708-7CC2-E045-82A4-649AD8136A35}" type="slidenum">
              <a:rPr lang="en-US" altLang="zh-CN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n-US" altLang="zh-C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707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60F708-7CC2-E045-82A4-649AD8136A35}" type="slidenum">
              <a:rPr lang="en-US" altLang="zh-CN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n-US" altLang="zh-C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0966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60F708-7CC2-E045-82A4-649AD8136A35}" type="slidenum">
              <a:rPr lang="en-US" altLang="zh-CN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n-US" altLang="zh-C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8026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2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2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4272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fld id="{0F11E991-08F8-4E82-9FA0-5A8560E1DB62}" type="slidenum">
              <a:rPr lang="zh-CN" altLang="en-US" sz="1200">
                <a:solidFill>
                  <a:prstClr val="white"/>
                </a:solidFill>
                <a:ea typeface="SimSun" pitchFamily="2" charset="-122"/>
              </a:rPr>
              <a:pPr/>
              <a:t>13</a:t>
            </a:fld>
            <a:endParaRPr lang="en-US" altLang="zh-CN" sz="1200">
              <a:solidFill>
                <a:prstClr val="white"/>
              </a:solidFill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322400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A66FEDB-2FE9-854D-A5BD-4A977BA0704C}" type="slidenum">
              <a:rPr lang="en-US" sz="1200">
                <a:solidFill>
                  <a:srgbClr val="000000"/>
                </a:solidFill>
                <a:latin typeface="Times New Roman" charset="0"/>
              </a:rPr>
              <a:pPr/>
              <a:t>14</a:t>
            </a:fld>
            <a:endParaRPr lang="en-US" sz="12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60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3569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8E8643EF-651C-8E44-969F-49D5D49F120C}" type="slidenum">
              <a:rPr lang="en-US" sz="1200">
                <a:solidFill>
                  <a:srgbClr val="000000"/>
                </a:solidFill>
              </a:rPr>
              <a:pPr eaLnBrk="1" hangingPunct="1"/>
              <a:t>15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221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11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46117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2FED987F-4596-2C47-8ED3-4322224F3796}" type="slidenum">
              <a:rPr lang="en-US" sz="1200">
                <a:solidFill>
                  <a:srgbClr val="000000"/>
                </a:solidFill>
              </a:rPr>
              <a:pPr eaLnBrk="1" hangingPunct="1"/>
              <a:t>16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223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0935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A2EDCEA-0CB3-DA48-9F73-F780BAA943B6}" type="slidenum">
              <a:rPr lang="en-US" sz="1200">
                <a:solidFill>
                  <a:srgbClr val="000000"/>
                </a:solidFill>
              </a:rPr>
              <a:pPr eaLnBrk="1" hangingPunct="1"/>
              <a:t>18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GO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Gospels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link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63C347A-6A06-C542-9858-D8E8A257FE65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145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CA98B6-F719-CA4A-AB2B-2E9A0F91A88E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EACCAF6-A4D0-6246-8082-4C93F6691AFF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14233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0F08A96-4637-8343-80CE-A7955098EAED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B69704B-AF68-3440-9568-8A50AA38A898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27DE399-4E8B-2F47-AA0E-26F7EC4BE8EF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B56E4D75-B857-624D-8BE0-0828C721B969}" type="slidenum">
              <a:rPr lang="en-US" sz="1200">
                <a:solidFill>
                  <a:prstClr val="black"/>
                </a:solidFill>
              </a:rPr>
              <a:pPr eaLnBrk="1" hangingPunct="1"/>
              <a:t>8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140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zh-CN" sz="2000" dirty="0" smtClean="0">
                <a:ea typeface="ＭＳ Ｐゴシック" charset="0"/>
                <a:cs typeface="ＭＳ Ｐゴシック" charset="0"/>
              </a:rPr>
              <a:t>What overall observations can you make in your small group for the NT?</a:t>
            </a:r>
          </a:p>
          <a:p>
            <a:pPr eaLnBrk="1" hangingPunct="1"/>
            <a:r>
              <a:rPr lang="en-US" altLang="zh-CN" sz="2000" dirty="0" smtClean="0">
                <a:ea typeface="ＭＳ Ｐゴシック" charset="0"/>
                <a:cs typeface="ＭＳ Ｐゴシック" charset="0"/>
              </a:rPr>
              <a:t>• There are 5 parts to the NT (grouped by category)</a:t>
            </a:r>
          </a:p>
          <a:p>
            <a:pPr eaLnBrk="1" hangingPunct="1"/>
            <a:r>
              <a:rPr lang="en-US" altLang="zh-CN" sz="2000" dirty="0" smtClean="0">
                <a:ea typeface="ＭＳ Ｐゴシック" charset="0"/>
                <a:cs typeface="ＭＳ Ｐゴシック" charset="0"/>
              </a:rPr>
              <a:t>• 4 versions of Christ</a:t>
            </a:r>
            <a:r>
              <a:rPr lang="uk-UA" altLang="ja-JP" sz="2000" dirty="0" smtClean="0">
                <a:ea typeface="ＭＳ Ｐゴシック" charset="0"/>
                <a:cs typeface="ＭＳ Ｐゴシック" charset="0"/>
              </a:rPr>
              <a:t>'</a:t>
            </a:r>
            <a:r>
              <a:rPr lang="en-US" altLang="ja-JP" sz="2000" dirty="0" smtClean="0">
                <a:ea typeface="ＭＳ Ｐゴシック" charset="0"/>
                <a:cs typeface="ＭＳ Ｐゴシック" charset="0"/>
              </a:rPr>
              <a:t>s life but only one of the church</a:t>
            </a:r>
          </a:p>
          <a:p>
            <a:pPr eaLnBrk="1" hangingPunct="1"/>
            <a:r>
              <a:rPr lang="en-US" altLang="zh-CN" sz="2000" dirty="0" smtClean="0">
                <a:ea typeface="ＭＳ Ｐゴシック" charset="0"/>
                <a:cs typeface="ＭＳ Ｐゴシック" charset="0"/>
              </a:rPr>
              <a:t>• Most the NT are letters (especially by Paul)</a:t>
            </a:r>
          </a:p>
          <a:p>
            <a:pPr eaLnBrk="1" hangingPunct="1"/>
            <a:r>
              <a:rPr lang="en-US" altLang="zh-CN" sz="2000" dirty="0" smtClean="0">
                <a:ea typeface="ＭＳ Ｐゴシック" charset="0"/>
                <a:cs typeface="ＭＳ Ｐゴシック" charset="0"/>
              </a:rPr>
              <a:t>• 6 of Paul</a:t>
            </a:r>
            <a:r>
              <a:rPr lang="uk-UA" altLang="ja-JP" sz="2000" dirty="0" smtClean="0">
                <a:ea typeface="ＭＳ Ｐゴシック" charset="0"/>
                <a:cs typeface="ＭＳ Ｐゴシック" charset="0"/>
              </a:rPr>
              <a:t>'</a:t>
            </a:r>
            <a:r>
              <a:rPr lang="en-US" altLang="ja-JP" sz="2000" dirty="0" smtClean="0">
                <a:ea typeface="ＭＳ Ｐゴシック" charset="0"/>
                <a:cs typeface="ＭＳ Ｐゴシック" charset="0"/>
              </a:rPr>
              <a:t>s 13 letters are to people he wrote twice (follow-up for Cor., Thess., &amp; Tim.)</a:t>
            </a:r>
          </a:p>
          <a:p>
            <a:pPr eaLnBrk="1" hangingPunct="1"/>
            <a:r>
              <a:rPr lang="en-US" altLang="zh-CN" sz="2000" dirty="0" smtClean="0">
                <a:ea typeface="ＭＳ Ｐゴシック" charset="0"/>
                <a:cs typeface="ＭＳ Ｐゴシック" charset="0"/>
              </a:rPr>
              <a:t>• 2 groupings (general epistles &amp; gospels) named after their authors while Paul</a:t>
            </a:r>
            <a:r>
              <a:rPr lang="uk-UA" altLang="ja-JP" sz="2000" dirty="0" smtClean="0">
                <a:ea typeface="ＭＳ Ｐゴシック" charset="0"/>
                <a:cs typeface="ＭＳ Ｐゴシック" charset="0"/>
              </a:rPr>
              <a:t>'</a:t>
            </a:r>
            <a:r>
              <a:rPr lang="en-US" altLang="ja-JP" sz="2000" dirty="0" smtClean="0">
                <a:ea typeface="ＭＳ Ｐゴシック" charset="0"/>
                <a:cs typeface="ＭＳ Ｐゴシック" charset="0"/>
              </a:rPr>
              <a:t>s after their recipients</a:t>
            </a:r>
            <a:endParaRPr lang="en-US" altLang="zh-CN" sz="2000" dirty="0" smtClean="0"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sz="2000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43963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F3FB5DCA-B493-724F-962D-9E2BB6532A95}" type="slidenum">
              <a:rPr lang="en-US" sz="1200">
                <a:solidFill>
                  <a:srgbClr val="000000"/>
                </a:solidFill>
              </a:rPr>
              <a:pPr eaLnBrk="1" hangingPunct="1"/>
              <a:t>9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378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defRPr/>
            </a:pPr>
            <a:r>
              <a:rPr lang="en-US" sz="1050" dirty="0" smtClean="0"/>
              <a:t>What overall observations on the NT can you make from this diagram?</a:t>
            </a:r>
          </a:p>
          <a:p>
            <a:pPr eaLnBrk="1" hangingPunct="1">
              <a:defRPr/>
            </a:pPr>
            <a:r>
              <a:rPr lang="en-US" sz="1050" dirty="0" smtClean="0"/>
              <a:t>Gospels and Acts form the primary and secondary foundations of the NT. </a:t>
            </a:r>
          </a:p>
          <a:p>
            <a:pPr eaLnBrk="1" hangingPunct="1">
              <a:defRPr/>
            </a:pPr>
            <a:r>
              <a:rPr lang="en-US" sz="1050" dirty="0" smtClean="0"/>
              <a:t>On the historical foundation are two pillars of 9 books each.</a:t>
            </a:r>
          </a:p>
          <a:p>
            <a:pPr eaLnBrk="1" hangingPunct="1">
              <a:defRPr/>
            </a:pPr>
            <a:r>
              <a:rPr lang="en-US" sz="1050" dirty="0" smtClean="0"/>
              <a:t>Paul’s letters to churches in the left pillar all fit into Acts.</a:t>
            </a:r>
          </a:p>
          <a:p>
            <a:pPr eaLnBrk="1" hangingPunct="1">
              <a:defRPr/>
            </a:pPr>
            <a:r>
              <a:rPr lang="en-US" sz="1050" dirty="0" smtClean="0"/>
              <a:t>Paul didn’t write any inspired letters to churches after Acts.</a:t>
            </a:r>
          </a:p>
          <a:p>
            <a:pPr eaLnBrk="1" hangingPunct="1">
              <a:defRPr/>
            </a:pPr>
            <a:r>
              <a:rPr lang="en-US" sz="1050" dirty="0" smtClean="0"/>
              <a:t>Pauline letters are named after recipients while General after authors (except Hebrews)</a:t>
            </a:r>
          </a:p>
          <a:p>
            <a:pPr eaLnBrk="1" hangingPunct="1">
              <a:defRPr/>
            </a:pPr>
            <a:r>
              <a:rPr lang="en-US" sz="1050" dirty="0" smtClean="0"/>
              <a:t>The four gospels are named after their authors.</a:t>
            </a:r>
          </a:p>
          <a:p>
            <a:pPr eaLnBrk="1" hangingPunct="1">
              <a:defRPr/>
            </a:pPr>
            <a:r>
              <a:rPr lang="en-US" sz="1050" dirty="0" smtClean="0"/>
              <a:t>Every book that ends in "ns" is Pauline</a:t>
            </a:r>
          </a:p>
          <a:p>
            <a:pPr eaLnBrk="1" hangingPunct="1">
              <a:defRPr/>
            </a:pPr>
            <a:r>
              <a:rPr lang="en-US" sz="1050" dirty="0" smtClean="0"/>
              <a:t>All Pastoral Epistles begin with "T"</a:t>
            </a:r>
          </a:p>
          <a:p>
            <a:pPr eaLnBrk="1" hangingPunct="1">
              <a:defRPr/>
            </a:pPr>
            <a:r>
              <a:rPr lang="en-US" sz="1050" dirty="0" smtClean="0"/>
              <a:t>All General Epistles were written after Acts except James.</a:t>
            </a:r>
          </a:p>
          <a:p>
            <a:pPr eaLnBrk="1" hangingPunct="1">
              <a:defRPr/>
            </a:pPr>
            <a:r>
              <a:rPr lang="en-US" sz="1050" dirty="0" smtClean="0"/>
              <a:t>Each of the 2 pillars also have a foundational book: Romans &amp; Hebrews (also their longest)</a:t>
            </a:r>
          </a:p>
          <a:p>
            <a:pPr eaLnBrk="1" hangingPunct="1">
              <a:defRPr/>
            </a:pPr>
            <a:r>
              <a:rPr lang="en-US" sz="1050" dirty="0" smtClean="0"/>
              <a:t>Both pillars also end up in books that primarily deal with eschatology</a:t>
            </a:r>
          </a:p>
          <a:p>
            <a:pPr eaLnBrk="1" hangingPunct="1">
              <a:defRPr/>
            </a:pPr>
            <a:r>
              <a:rPr lang="en-US" sz="1050" dirty="0" smtClean="0"/>
              <a:t>Instruction to the leaders comprise only 4 books </a:t>
            </a:r>
          </a:p>
          <a:p>
            <a:pPr eaLnBrk="1" hangingPunct="1">
              <a:defRPr/>
            </a:pPr>
            <a:r>
              <a:rPr lang="en-US" sz="1050" dirty="0" smtClean="0"/>
              <a:t>Only 4 NT books are written to an individual</a:t>
            </a:r>
          </a:p>
          <a:p>
            <a:pPr eaLnBrk="1" hangingPunct="1">
              <a:defRPr/>
            </a:pPr>
            <a:r>
              <a:rPr lang="en-US" sz="1050" dirty="0" smtClean="0"/>
              <a:t>i.e., the NT is written not to leaders primarily but to the average Christian</a:t>
            </a:r>
          </a:p>
          <a:p>
            <a:pPr eaLnBrk="1" hangingPunct="1">
              <a:defRPr/>
            </a:pPr>
            <a:r>
              <a:rPr lang="en-US" sz="1050" dirty="0" smtClean="0"/>
              <a:t>Each 1</a:t>
            </a:r>
            <a:r>
              <a:rPr lang="en-US" sz="1050" baseline="30000" dirty="0" smtClean="0"/>
              <a:t>st</a:t>
            </a:r>
            <a:r>
              <a:rPr lang="en-US" sz="1050" dirty="0" smtClean="0"/>
              <a:t> book of multiple (1-2 </a:t>
            </a:r>
            <a:r>
              <a:rPr lang="en-US" sz="1050" dirty="0" err="1" smtClean="0"/>
              <a:t>Cor</a:t>
            </a:r>
            <a:r>
              <a:rPr lang="en-US" sz="1050" dirty="0" smtClean="0"/>
              <a:t>, 1-2 </a:t>
            </a:r>
            <a:r>
              <a:rPr lang="en-US" sz="1050" dirty="0" err="1" smtClean="0"/>
              <a:t>Thess</a:t>
            </a:r>
            <a:r>
              <a:rPr lang="en-US" sz="1050" dirty="0" smtClean="0"/>
              <a:t>, etc.) is longer &amp; more significant</a:t>
            </a:r>
          </a:p>
        </p:txBody>
      </p:sp>
    </p:spTree>
    <p:extLst>
      <p:ext uri="{BB962C8B-B14F-4D97-AF65-F5344CB8AC3E}">
        <p14:creationId xmlns:p14="http://schemas.microsoft.com/office/powerpoint/2010/main" val="31144950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514600"/>
            <a:ext cx="7772400" cy="1371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343400"/>
            <a:ext cx="6400800" cy="1447800"/>
          </a:xfrm>
        </p:spPr>
        <p:txBody>
          <a:bodyPr/>
          <a:lstStyle>
            <a:lvl1pPr marL="0" indent="0" algn="ctr">
              <a:buFont typeface="Wingdings" charset="0"/>
              <a:buNone/>
              <a:defRPr sz="28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6B4CB7-30A3-734F-8768-82F3C06633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636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8F3FA0-46F6-4A4E-A666-CE8C1E9676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464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0BEC04-D4AB-3C45-83C0-A78FEFED7A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1726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75C9CE-A90F-644A-833C-266D05DF01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1080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E6A7D6-78B9-2E46-89BB-4875C9602B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3223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4F56DA-4590-F64D-A9F8-35B15CDEDF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0909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D91AC0B-5766-CE45-8294-4546A173B0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217320"/>
      </p:ext>
    </p:extLst>
  </p:cSld>
  <p:clrMapOvr>
    <a:masterClrMapping/>
  </p:clrMapOvr>
  <p:transition xmlns:p14="http://schemas.microsoft.com/office/powerpoint/2010/main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880" indent="0">
              <a:buNone/>
              <a:defRPr sz="1800"/>
            </a:lvl2pPr>
            <a:lvl3pPr marL="913758" indent="0">
              <a:buNone/>
              <a:defRPr sz="1600"/>
            </a:lvl3pPr>
            <a:lvl4pPr marL="1370639" indent="0">
              <a:buNone/>
              <a:defRPr sz="1400"/>
            </a:lvl4pPr>
            <a:lvl5pPr marL="1827517" indent="0">
              <a:buNone/>
              <a:defRPr sz="1400"/>
            </a:lvl5pPr>
            <a:lvl6pPr marL="2284398" indent="0">
              <a:buNone/>
              <a:defRPr sz="1400"/>
            </a:lvl6pPr>
            <a:lvl7pPr marL="2741275" indent="0">
              <a:buNone/>
              <a:defRPr sz="1400"/>
            </a:lvl7pPr>
            <a:lvl8pPr marL="3198156" indent="0">
              <a:buNone/>
              <a:defRPr sz="1400"/>
            </a:lvl8pPr>
            <a:lvl9pPr marL="365503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6A0FEAF-34AF-084A-A313-67981DCD04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370659"/>
      </p:ext>
    </p:extLst>
  </p:cSld>
  <p:clrMapOvr>
    <a:masterClrMapping/>
  </p:clrMapOvr>
  <p:transition xmlns:p14="http://schemas.microsoft.com/office/powerpoint/2010/main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3CA40B23-AB25-F34D-A7FD-8EF257AF4D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667741"/>
      </p:ext>
    </p:extLst>
  </p:cSld>
  <p:clrMapOvr>
    <a:masterClrMapping/>
  </p:clrMapOvr>
  <p:transition xmlns:p14="http://schemas.microsoft.com/office/powerpoint/2010/main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80" indent="0">
              <a:buNone/>
              <a:defRPr sz="2000" b="1"/>
            </a:lvl2pPr>
            <a:lvl3pPr marL="913758" indent="0">
              <a:buNone/>
              <a:defRPr sz="1800" b="1"/>
            </a:lvl3pPr>
            <a:lvl4pPr marL="1370639" indent="0">
              <a:buNone/>
              <a:defRPr sz="1600" b="1"/>
            </a:lvl4pPr>
            <a:lvl5pPr marL="1827517" indent="0">
              <a:buNone/>
              <a:defRPr sz="1600" b="1"/>
            </a:lvl5pPr>
            <a:lvl6pPr marL="2284398" indent="0">
              <a:buNone/>
              <a:defRPr sz="1600" b="1"/>
            </a:lvl6pPr>
            <a:lvl7pPr marL="2741275" indent="0">
              <a:buNone/>
              <a:defRPr sz="1600" b="1"/>
            </a:lvl7pPr>
            <a:lvl8pPr marL="3198156" indent="0">
              <a:buNone/>
              <a:defRPr sz="1600" b="1"/>
            </a:lvl8pPr>
            <a:lvl9pPr marL="365503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80" indent="0">
              <a:buNone/>
              <a:defRPr sz="2000" b="1"/>
            </a:lvl2pPr>
            <a:lvl3pPr marL="913758" indent="0">
              <a:buNone/>
              <a:defRPr sz="1800" b="1"/>
            </a:lvl3pPr>
            <a:lvl4pPr marL="1370639" indent="0">
              <a:buNone/>
              <a:defRPr sz="1600" b="1"/>
            </a:lvl4pPr>
            <a:lvl5pPr marL="1827517" indent="0">
              <a:buNone/>
              <a:defRPr sz="1600" b="1"/>
            </a:lvl5pPr>
            <a:lvl6pPr marL="2284398" indent="0">
              <a:buNone/>
              <a:defRPr sz="1600" b="1"/>
            </a:lvl6pPr>
            <a:lvl7pPr marL="2741275" indent="0">
              <a:buNone/>
              <a:defRPr sz="1600" b="1"/>
            </a:lvl7pPr>
            <a:lvl8pPr marL="3198156" indent="0">
              <a:buNone/>
              <a:defRPr sz="1600" b="1"/>
            </a:lvl8pPr>
            <a:lvl9pPr marL="365503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F5C9618-4BB7-0046-9E24-14FB6D02D4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156079"/>
      </p:ext>
    </p:extLst>
  </p:cSld>
  <p:clrMapOvr>
    <a:masterClrMapping/>
  </p:clrMapOvr>
  <p:transition xmlns:p14="http://schemas.microsoft.com/office/powerpoint/2010/main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0DAED51-70B1-AB48-B88F-260483F6BC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574061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E4AB96-9612-864F-B04D-42DA274B2D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1020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E5E6BFE-496D-AF40-8F91-E7A9E087BF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422842"/>
      </p:ext>
    </p:extLst>
  </p:cSld>
  <p:clrMapOvr>
    <a:masterClrMapping/>
  </p:clrMapOvr>
  <p:transition xmlns:p14="http://schemas.microsoft.com/office/powerpoint/2010/main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880" indent="0">
              <a:buNone/>
              <a:defRPr sz="1200"/>
            </a:lvl2pPr>
            <a:lvl3pPr marL="913758" indent="0">
              <a:buNone/>
              <a:defRPr sz="1000"/>
            </a:lvl3pPr>
            <a:lvl4pPr marL="1370639" indent="0">
              <a:buNone/>
              <a:defRPr sz="900"/>
            </a:lvl4pPr>
            <a:lvl5pPr marL="1827517" indent="0">
              <a:buNone/>
              <a:defRPr sz="900"/>
            </a:lvl5pPr>
            <a:lvl6pPr marL="2284398" indent="0">
              <a:buNone/>
              <a:defRPr sz="900"/>
            </a:lvl6pPr>
            <a:lvl7pPr marL="2741275" indent="0">
              <a:buNone/>
              <a:defRPr sz="900"/>
            </a:lvl7pPr>
            <a:lvl8pPr marL="3198156" indent="0">
              <a:buNone/>
              <a:defRPr sz="900"/>
            </a:lvl8pPr>
            <a:lvl9pPr marL="365503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0F40CD92-FEF1-3746-93AE-EECC574F5D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50686"/>
      </p:ext>
    </p:extLst>
  </p:cSld>
  <p:clrMapOvr>
    <a:masterClrMapping/>
  </p:clrMapOvr>
  <p:transition xmlns:p14="http://schemas.microsoft.com/office/powerpoint/2010/main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880" indent="0">
              <a:buNone/>
              <a:defRPr sz="2800"/>
            </a:lvl2pPr>
            <a:lvl3pPr marL="913758" indent="0">
              <a:buNone/>
              <a:defRPr sz="2400"/>
            </a:lvl3pPr>
            <a:lvl4pPr marL="1370639" indent="0">
              <a:buNone/>
              <a:defRPr sz="2000"/>
            </a:lvl4pPr>
            <a:lvl5pPr marL="1827517" indent="0">
              <a:buNone/>
              <a:defRPr sz="2000"/>
            </a:lvl5pPr>
            <a:lvl6pPr marL="2284398" indent="0">
              <a:buNone/>
              <a:defRPr sz="2000"/>
            </a:lvl6pPr>
            <a:lvl7pPr marL="2741275" indent="0">
              <a:buNone/>
              <a:defRPr sz="2000"/>
            </a:lvl7pPr>
            <a:lvl8pPr marL="3198156" indent="0">
              <a:buNone/>
              <a:defRPr sz="2000"/>
            </a:lvl8pPr>
            <a:lvl9pPr marL="3655033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880" indent="0">
              <a:buNone/>
              <a:defRPr sz="1200"/>
            </a:lvl2pPr>
            <a:lvl3pPr marL="913758" indent="0">
              <a:buNone/>
              <a:defRPr sz="1000"/>
            </a:lvl3pPr>
            <a:lvl4pPr marL="1370639" indent="0">
              <a:buNone/>
              <a:defRPr sz="900"/>
            </a:lvl4pPr>
            <a:lvl5pPr marL="1827517" indent="0">
              <a:buNone/>
              <a:defRPr sz="900"/>
            </a:lvl5pPr>
            <a:lvl6pPr marL="2284398" indent="0">
              <a:buNone/>
              <a:defRPr sz="900"/>
            </a:lvl6pPr>
            <a:lvl7pPr marL="2741275" indent="0">
              <a:buNone/>
              <a:defRPr sz="900"/>
            </a:lvl7pPr>
            <a:lvl8pPr marL="3198156" indent="0">
              <a:buNone/>
              <a:defRPr sz="900"/>
            </a:lvl8pPr>
            <a:lvl9pPr marL="365503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F3F23550-CEEB-3B49-84F8-BF28D94A78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697660"/>
      </p:ext>
    </p:extLst>
  </p:cSld>
  <p:clrMapOvr>
    <a:masterClrMapping/>
  </p:clrMapOvr>
  <p:transition xmlns:p14="http://schemas.microsoft.com/office/powerpoint/2010/main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FEE31A9C-D361-5E4D-88C1-F03F7858F2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175177"/>
      </p:ext>
    </p:extLst>
  </p:cSld>
  <p:clrMapOvr>
    <a:masterClrMapping/>
  </p:clrMapOvr>
  <p:transition xmlns:p14="http://schemas.microsoft.com/office/powerpoint/2010/main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5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5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ED887717-F0CA-524E-AC0A-572A7D9847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91078"/>
      </p:ext>
    </p:extLst>
  </p:cSld>
  <p:clrMapOvr>
    <a:masterClrMapping/>
  </p:clrMapOvr>
  <p:transition xmlns:p14="http://schemas.microsoft.com/office/powerpoint/2010/main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457200" y="2363788"/>
            <a:ext cx="8153400" cy="1600200"/>
            <a:chOff x="288" y="1489"/>
            <a:chExt cx="5136" cy="1008"/>
          </a:xfrm>
        </p:grpSpPr>
        <p:sp>
          <p:nvSpPr>
            <p:cNvPr id="5" name="Arc 3"/>
            <p:cNvSpPr>
              <a:spLocks/>
            </p:cNvSpPr>
            <p:nvPr/>
          </p:nvSpPr>
          <p:spPr bwMode="invGray">
            <a:xfrm>
              <a:off x="3595" y="1489"/>
              <a:ext cx="1829" cy="1008"/>
            </a:xfrm>
            <a:custGeom>
              <a:avLst/>
              <a:gdLst>
                <a:gd name="T0" fmla="*/ 0 w 21912"/>
                <a:gd name="T1" fmla="*/ 0 h 43200"/>
                <a:gd name="T2" fmla="*/ 0 w 21912"/>
                <a:gd name="T3" fmla="*/ 0 h 43200"/>
                <a:gd name="T4" fmla="*/ 0 w 21912"/>
                <a:gd name="T5" fmla="*/ 0 h 43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912" h="43200" fill="none" extrusionOk="0">
                  <a:moveTo>
                    <a:pt x="300" y="0"/>
                  </a:moveTo>
                  <a:cubicBezTo>
                    <a:pt x="304" y="0"/>
                    <a:pt x="308" y="-1"/>
                    <a:pt x="312" y="-1"/>
                  </a:cubicBezTo>
                  <a:cubicBezTo>
                    <a:pt x="12241" y="0"/>
                    <a:pt x="21912" y="9670"/>
                    <a:pt x="21912" y="21600"/>
                  </a:cubicBezTo>
                  <a:cubicBezTo>
                    <a:pt x="21912" y="33529"/>
                    <a:pt x="12241" y="43200"/>
                    <a:pt x="312" y="43200"/>
                  </a:cubicBezTo>
                  <a:cubicBezTo>
                    <a:pt x="207" y="43199"/>
                    <a:pt x="103" y="43199"/>
                    <a:pt x="0" y="43197"/>
                  </a:cubicBezTo>
                </a:path>
                <a:path w="21912" h="43200" stroke="0" extrusionOk="0">
                  <a:moveTo>
                    <a:pt x="300" y="0"/>
                  </a:moveTo>
                  <a:cubicBezTo>
                    <a:pt x="304" y="0"/>
                    <a:pt x="308" y="-1"/>
                    <a:pt x="312" y="-1"/>
                  </a:cubicBezTo>
                  <a:cubicBezTo>
                    <a:pt x="12241" y="0"/>
                    <a:pt x="21912" y="9670"/>
                    <a:pt x="21912" y="21600"/>
                  </a:cubicBezTo>
                  <a:cubicBezTo>
                    <a:pt x="21912" y="33529"/>
                    <a:pt x="12241" y="43200"/>
                    <a:pt x="312" y="43200"/>
                  </a:cubicBezTo>
                  <a:cubicBezTo>
                    <a:pt x="207" y="43199"/>
                    <a:pt x="103" y="43199"/>
                    <a:pt x="0" y="43197"/>
                  </a:cubicBezTo>
                  <a:lnTo>
                    <a:pt x="312" y="21600"/>
                  </a:lnTo>
                  <a:lnTo>
                    <a:pt x="3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66330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FFFFCC"/>
                </a:solidFill>
                <a:latin typeface="Arial" charset="0"/>
              </a:endParaRPr>
            </a:p>
          </p:txBody>
        </p:sp>
        <p:sp>
          <p:nvSpPr>
            <p:cNvPr id="6" name="Arc 4"/>
            <p:cNvSpPr>
              <a:spLocks/>
            </p:cNvSpPr>
            <p:nvPr/>
          </p:nvSpPr>
          <p:spPr bwMode="invGray">
            <a:xfrm>
              <a:off x="3548" y="1593"/>
              <a:ext cx="1831" cy="800"/>
            </a:xfrm>
            <a:custGeom>
              <a:avLst/>
              <a:gdLst>
                <a:gd name="T0" fmla="*/ 0 w 21924"/>
                <a:gd name="T1" fmla="*/ 0 h 43200"/>
                <a:gd name="T2" fmla="*/ 0 w 21924"/>
                <a:gd name="T3" fmla="*/ 0 h 43200"/>
                <a:gd name="T4" fmla="*/ 0 w 21924"/>
                <a:gd name="T5" fmla="*/ 0 h 43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924" h="43200" fill="none" extrusionOk="0">
                  <a:moveTo>
                    <a:pt x="312" y="0"/>
                  </a:moveTo>
                  <a:cubicBezTo>
                    <a:pt x="316" y="0"/>
                    <a:pt x="320" y="-1"/>
                    <a:pt x="324" y="-1"/>
                  </a:cubicBezTo>
                  <a:cubicBezTo>
                    <a:pt x="12253" y="0"/>
                    <a:pt x="21924" y="9670"/>
                    <a:pt x="21924" y="21600"/>
                  </a:cubicBezTo>
                  <a:cubicBezTo>
                    <a:pt x="21924" y="33529"/>
                    <a:pt x="12253" y="43200"/>
                    <a:pt x="324" y="43200"/>
                  </a:cubicBezTo>
                  <a:cubicBezTo>
                    <a:pt x="215" y="43199"/>
                    <a:pt x="107" y="43199"/>
                    <a:pt x="0" y="43197"/>
                  </a:cubicBezTo>
                </a:path>
                <a:path w="21924" h="43200" stroke="0" extrusionOk="0">
                  <a:moveTo>
                    <a:pt x="312" y="0"/>
                  </a:moveTo>
                  <a:cubicBezTo>
                    <a:pt x="316" y="0"/>
                    <a:pt x="320" y="-1"/>
                    <a:pt x="324" y="-1"/>
                  </a:cubicBezTo>
                  <a:cubicBezTo>
                    <a:pt x="12253" y="0"/>
                    <a:pt x="21924" y="9670"/>
                    <a:pt x="21924" y="21600"/>
                  </a:cubicBezTo>
                  <a:cubicBezTo>
                    <a:pt x="21924" y="33529"/>
                    <a:pt x="12253" y="43200"/>
                    <a:pt x="324" y="43200"/>
                  </a:cubicBezTo>
                  <a:cubicBezTo>
                    <a:pt x="215" y="43199"/>
                    <a:pt x="107" y="43199"/>
                    <a:pt x="0" y="43197"/>
                  </a:cubicBezTo>
                  <a:lnTo>
                    <a:pt x="324" y="21600"/>
                  </a:lnTo>
                  <a:lnTo>
                    <a:pt x="31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89440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FFFFCC"/>
                </a:solidFill>
                <a:latin typeface="Arial" charset="0"/>
              </a:endParaRPr>
            </a:p>
          </p:txBody>
        </p:sp>
        <p:sp>
          <p:nvSpPr>
            <p:cNvPr id="7" name="Arc 5"/>
            <p:cNvSpPr>
              <a:spLocks/>
            </p:cNvSpPr>
            <p:nvPr/>
          </p:nvSpPr>
          <p:spPr bwMode="invGray">
            <a:xfrm>
              <a:off x="3521" y="1732"/>
              <a:ext cx="1830" cy="522"/>
            </a:xfrm>
            <a:custGeom>
              <a:avLst/>
              <a:gdLst>
                <a:gd name="T0" fmla="*/ 0 w 21925"/>
                <a:gd name="T1" fmla="*/ 0 h 43200"/>
                <a:gd name="T2" fmla="*/ 0 w 21925"/>
                <a:gd name="T3" fmla="*/ 0 h 43200"/>
                <a:gd name="T4" fmla="*/ 0 w 21925"/>
                <a:gd name="T5" fmla="*/ 0 h 43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925" h="43200" fill="none" extrusionOk="0">
                  <a:moveTo>
                    <a:pt x="313" y="0"/>
                  </a:moveTo>
                  <a:cubicBezTo>
                    <a:pt x="317" y="0"/>
                    <a:pt x="321" y="-1"/>
                    <a:pt x="325" y="-1"/>
                  </a:cubicBezTo>
                  <a:cubicBezTo>
                    <a:pt x="12254" y="0"/>
                    <a:pt x="21925" y="9670"/>
                    <a:pt x="21925" y="21600"/>
                  </a:cubicBezTo>
                  <a:cubicBezTo>
                    <a:pt x="21925" y="33529"/>
                    <a:pt x="12254" y="43200"/>
                    <a:pt x="325" y="43200"/>
                  </a:cubicBezTo>
                  <a:cubicBezTo>
                    <a:pt x="216" y="43199"/>
                    <a:pt x="108" y="43199"/>
                    <a:pt x="0" y="43197"/>
                  </a:cubicBezTo>
                </a:path>
                <a:path w="21925" h="43200" stroke="0" extrusionOk="0">
                  <a:moveTo>
                    <a:pt x="313" y="0"/>
                  </a:moveTo>
                  <a:cubicBezTo>
                    <a:pt x="317" y="0"/>
                    <a:pt x="321" y="-1"/>
                    <a:pt x="325" y="-1"/>
                  </a:cubicBezTo>
                  <a:cubicBezTo>
                    <a:pt x="12254" y="0"/>
                    <a:pt x="21925" y="9670"/>
                    <a:pt x="21925" y="21600"/>
                  </a:cubicBezTo>
                  <a:cubicBezTo>
                    <a:pt x="21925" y="33529"/>
                    <a:pt x="12254" y="43200"/>
                    <a:pt x="325" y="43200"/>
                  </a:cubicBezTo>
                  <a:cubicBezTo>
                    <a:pt x="216" y="43199"/>
                    <a:pt x="108" y="43199"/>
                    <a:pt x="0" y="43197"/>
                  </a:cubicBezTo>
                  <a:lnTo>
                    <a:pt x="325" y="21600"/>
                  </a:lnTo>
                  <a:lnTo>
                    <a:pt x="313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B75B0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FFFFCC"/>
                </a:solidFill>
                <a:latin typeface="Arial" charset="0"/>
              </a:endParaRPr>
            </a:p>
          </p:txBody>
        </p:sp>
        <p:sp>
          <p:nvSpPr>
            <p:cNvPr id="8" name="AutoShape 6"/>
            <p:cNvSpPr>
              <a:spLocks noChangeArrowheads="1"/>
            </p:cNvSpPr>
            <p:nvPr/>
          </p:nvSpPr>
          <p:spPr bwMode="invGray">
            <a:xfrm>
              <a:off x="288" y="1940"/>
              <a:ext cx="4988" cy="104"/>
            </a:xfrm>
            <a:prstGeom prst="roundRect">
              <a:avLst>
                <a:gd name="adj" fmla="val 49995"/>
              </a:avLst>
            </a:prstGeom>
            <a:gradFill rotWithShape="0">
              <a:gsLst>
                <a:gs pos="0">
                  <a:srgbClr val="000000"/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CC"/>
                </a:solidFill>
              </a:endParaRPr>
            </a:p>
          </p:txBody>
        </p:sp>
      </p:grpSp>
      <p:sp>
        <p:nvSpPr>
          <p:cNvPr id="36871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4478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6872" name="Rectangle 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7338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Rectangle 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F509352-FE87-3E4C-9E6A-82BF3D892262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44116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45D5B64-8AB6-AF4D-9B57-688DF44FE850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38489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575734A-E792-B741-8B48-3E739EF555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6659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057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9DD9A0F-7526-A242-87E0-A18EC4F40D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1646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F01EFD8B-FE4F-C34E-BCE7-AEA9E07901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715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6A442C-00B2-7642-8861-FA276F7805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15181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E744030-95FE-5141-923C-A5972FFE2E66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17063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79558746-2534-D44E-BB7C-8503CFBF55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9973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890BF98-E56E-424F-A6F8-57C2D5540D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1092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F063868-FFDD-3048-98C9-D144CCD5F6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3698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5A4457B-4361-6048-B4EB-1817DEC4DB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07896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81000"/>
            <a:ext cx="194310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81000"/>
            <a:ext cx="56769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B6D94C6-AB44-6F42-868A-941E3D6034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2686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20574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98C7DE7-E4B7-4F49-A621-E6F1A18D617F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530807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4BAACF-89BC-254D-979A-2C231001BF7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43553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fld id="{F014B6A4-2520-7E42-A674-213B8F8868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95787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2267C2-3D10-DF4D-B529-DCE5C86AE2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649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B9081A-9019-2249-B93D-12558635D0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97528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4572000" cy="6858000"/>
          </a:xfrm>
          <a:prstGeom prst="rect">
            <a:avLst/>
          </a:prstGeom>
          <a:solidFill>
            <a:srgbClr val="CAE2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>
              <a:solidFill>
                <a:srgbClr val="003366"/>
              </a:solidFill>
            </a:endParaRPr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685800" y="990600"/>
            <a:ext cx="5181600" cy="1905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>
              <a:solidFill>
                <a:srgbClr val="003366"/>
              </a:solidFill>
            </a:endParaRPr>
          </a:p>
        </p:txBody>
      </p:sp>
      <p:grpSp>
        <p:nvGrpSpPr>
          <p:cNvPr id="6" name="Group 15"/>
          <p:cNvGrpSpPr>
            <a:grpSpLocks/>
          </p:cNvGrpSpPr>
          <p:nvPr/>
        </p:nvGrpSpPr>
        <p:grpSpPr bwMode="auto">
          <a:xfrm>
            <a:off x="3632200" y="4889500"/>
            <a:ext cx="4876800" cy="319088"/>
            <a:chOff x="2288" y="3080"/>
            <a:chExt cx="3072" cy="201"/>
          </a:xfrm>
        </p:grpSpPr>
        <p:sp>
          <p:nvSpPr>
            <p:cNvPr id="7" name="AutoShape 6"/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3366"/>
                </a:solidFill>
              </a:endParaRPr>
            </a:p>
          </p:txBody>
        </p:sp>
        <p:sp>
          <p:nvSpPr>
            <p:cNvPr id="8" name="AutoShape 7"/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3366"/>
                </a:solidFill>
              </a:endParaRPr>
            </a:p>
          </p:txBody>
        </p:sp>
      </p:grpSp>
      <p:sp>
        <p:nvSpPr>
          <p:cNvPr id="819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3657600" cy="1822450"/>
          </a:xfrm>
        </p:spPr>
        <p:txBody>
          <a:bodyPr anchor="b"/>
          <a:lstStyle>
            <a:lvl1pPr marL="0" indent="0">
              <a:buFont typeface="Wingdings" charset="2"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203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936625" y="1425575"/>
            <a:ext cx="7772400" cy="1143000"/>
          </a:xfr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dt" sz="quarter" idx="10"/>
          </p:nvPr>
        </p:nvSpPr>
        <p:spPr>
          <a:xfrm>
            <a:off x="2667000" y="6553200"/>
            <a:ext cx="1905000" cy="304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5195888" y="6553200"/>
            <a:ext cx="3279775" cy="304800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>
              <a:solidFill>
                <a:srgbClr val="003366"/>
              </a:solidFill>
              <a:latin typeface="Arial"/>
            </a:endParaRPr>
          </a:p>
        </p:txBody>
      </p:sp>
      <p:sp>
        <p:nvSpPr>
          <p:cNvPr id="11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525" y="6359525"/>
            <a:ext cx="587375" cy="488950"/>
          </a:xfrm>
        </p:spPr>
        <p:txBody>
          <a:bodyPr anchorCtr="0"/>
          <a:lstStyle>
            <a:lvl1pPr>
              <a:defRPr/>
            </a:lvl1pPr>
          </a:lstStyle>
          <a:p>
            <a:pPr>
              <a:defRPr/>
            </a:pPr>
            <a:fld id="{4917E382-444A-3D42-8459-91F706D4ED1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81621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66"/>
              </a:solidFill>
              <a:latin typeface="Arial"/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66"/>
              </a:solidFill>
              <a:latin typeface="Arial"/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5E7C61-2E0F-5947-A582-87C09B46783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45278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66"/>
              </a:solidFill>
              <a:latin typeface="Arial"/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66"/>
              </a:solidFill>
              <a:latin typeface="Arial"/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1523D5-BE05-4D4F-AB4D-607E6D954B0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56200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362200"/>
            <a:ext cx="3924300" cy="3733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91100" y="2362200"/>
            <a:ext cx="3924300" cy="3733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66"/>
              </a:solidFill>
              <a:latin typeface="Arial"/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66"/>
              </a:solidFill>
              <a:latin typeface="Arial"/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9AE01E-3DE6-1F43-8BA4-54B4458F96D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29141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66"/>
              </a:solidFill>
              <a:latin typeface="Arial"/>
            </a:endParaRPr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66"/>
              </a:solidFill>
              <a:latin typeface="Arial"/>
            </a:endParaRPr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087FE5-C924-3E44-AA32-01A065718A6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56781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66"/>
              </a:solidFill>
              <a:latin typeface="Arial"/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66"/>
              </a:solidFill>
              <a:latin typeface="Arial"/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92F8D-FDEB-564D-A62C-D74720E5623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46162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66"/>
              </a:solidFill>
              <a:latin typeface="Arial"/>
            </a:endParaRPr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66"/>
              </a:solidFill>
              <a:latin typeface="Arial"/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DBC337-8B75-F54D-AB9C-2B9B2039239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01705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66"/>
              </a:solidFill>
              <a:latin typeface="Arial"/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66"/>
              </a:solidFill>
              <a:latin typeface="Arial"/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7CE2A2-D2E4-E44C-AED0-7AEB405D17E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35342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66"/>
              </a:solidFill>
              <a:latin typeface="Arial"/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66"/>
              </a:solidFill>
              <a:latin typeface="Arial"/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5E7D73-906D-924F-A2B7-198DB22DCE4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84633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66"/>
              </a:solidFill>
              <a:latin typeface="Arial"/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66"/>
              </a:solidFill>
              <a:latin typeface="Arial"/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D46E16-2AF1-494F-BC49-8E2F971C1C2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298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E2AC01-626F-2049-9658-6549B1E9FD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68540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5150" y="762000"/>
            <a:ext cx="2000250" cy="533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762000"/>
            <a:ext cx="5848350" cy="533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66"/>
              </a:solidFill>
              <a:latin typeface="Arial"/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66"/>
              </a:solidFill>
              <a:latin typeface="Arial"/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82967C-D28C-A44D-BF6A-A27CA705D89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72028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fld id="{276F7AB6-B3B8-3C49-8EF3-A1133FEACC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25108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fld id="{C2E05765-02FE-C745-8A86-30EB5B3E5D5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80208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fld id="{5BC55264-CAB4-1643-B8D2-9248AAA8DC3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38254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fld id="{9B285DF7-DB10-FA46-9773-C24561E4043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79852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fld id="{4C820D39-9687-A24F-BE67-7A2363F42AE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552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fld id="{278EA09A-0A7D-3546-9CBF-F6D30A191A8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7516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fld id="{2FBEC784-D90E-D54D-94D9-CAC90AC3C1B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10773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fld id="{4AF70326-8E97-7A4E-A641-AD7CB8625C6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34686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fld id="{7E0BC50E-E1BD-4340-B9DF-1E9F61A0B47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215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8C60C4-DC21-D643-A705-55961AB28C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34607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fld id="{2106A40E-52F4-3E4F-BA25-33909603644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10032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fld id="{6931E6A0-4A22-604B-A18C-4F14BBD11AA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38202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fld id="{63F8B693-5297-464C-8774-9052536362F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897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4DEC2B-F2A5-AE47-8EC2-D6A9B6248A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88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FA23F5-5EFA-6746-9E06-432A012EDA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592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14867D-9E30-1047-BDD2-3581B3B37C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122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4.xml"/><Relationship Id="rId11" Type="http://schemas.openxmlformats.org/officeDocument/2006/relationships/theme" Target="../theme/theme2.xml"/><Relationship Id="rId1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36.xml"/><Relationship Id="rId13" Type="http://schemas.openxmlformats.org/officeDocument/2006/relationships/theme" Target="../theme/theme3.xml"/><Relationship Id="rId1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theme" Target="../theme/theme4.xml"/><Relationship Id="rId3" Type="http://schemas.openxmlformats.org/officeDocument/2006/relationships/image" Target="../media/image2.jpeg"/></Relationships>
</file>

<file path=ppt/slideMasters/_rels/slideMaster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Relationship Id="rId2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0.xml"/><Relationship Id="rId12" Type="http://schemas.openxmlformats.org/officeDocument/2006/relationships/theme" Target="../theme/theme7.xml"/><Relationship Id="rId1" Type="http://schemas.openxmlformats.org/officeDocument/2006/relationships/slideLayout" Target="../slideLayouts/slideLayout40.xml"/><Relationship Id="rId2" Type="http://schemas.openxmlformats.org/officeDocument/2006/relationships/slideLayout" Target="../slideLayouts/slideLayout41.xml"/><Relationship Id="rId3" Type="http://schemas.openxmlformats.org/officeDocument/2006/relationships/slideLayout" Target="../slideLayouts/slideLayout42.xml"/><Relationship Id="rId4" Type="http://schemas.openxmlformats.org/officeDocument/2006/relationships/slideLayout" Target="../slideLayouts/slideLayout43.xml"/><Relationship Id="rId5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6.xml"/><Relationship Id="rId8" Type="http://schemas.openxmlformats.org/officeDocument/2006/relationships/slideLayout" Target="../slideLayouts/slideLayout47.xml"/><Relationship Id="rId9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9.xml"/></Relationships>
</file>

<file path=ppt/slideMasters/_rels/slideMaster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Relationship Id="rId2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2.xml"/><Relationship Id="rId12" Type="http://schemas.openxmlformats.org/officeDocument/2006/relationships/theme" Target="../theme/theme9.xml"/><Relationship Id="rId1" Type="http://schemas.openxmlformats.org/officeDocument/2006/relationships/slideLayout" Target="../slideLayouts/slideLayout52.xml"/><Relationship Id="rId2" Type="http://schemas.openxmlformats.org/officeDocument/2006/relationships/slideLayout" Target="../slideLayouts/slideLayout53.xml"/><Relationship Id="rId3" Type="http://schemas.openxmlformats.org/officeDocument/2006/relationships/slideLayout" Target="../slideLayouts/slideLayout54.xml"/><Relationship Id="rId4" Type="http://schemas.openxmlformats.org/officeDocument/2006/relationships/slideLayout" Target="../slideLayouts/slideLayout55.xml"/><Relationship Id="rId5" Type="http://schemas.openxmlformats.org/officeDocument/2006/relationships/slideLayout" Target="../slideLayouts/slideLayout56.xml"/><Relationship Id="rId6" Type="http://schemas.openxmlformats.org/officeDocument/2006/relationships/slideLayout" Target="../slideLayouts/slideLayout57.xml"/><Relationship Id="rId7" Type="http://schemas.openxmlformats.org/officeDocument/2006/relationships/slideLayout" Target="../slideLayouts/slideLayout58.xml"/><Relationship Id="rId8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51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50800" dist="25399" dir="2700000" algn="ctr" rotWithShape="0">
                    <a:schemeClr val="bg2">
                      <a:alpha val="99962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51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50800" dist="25399" dir="2700000" algn="ctr" rotWithShape="0">
                    <a:schemeClr val="bg2">
                      <a:alpha val="99962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51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50800" dist="25399" dir="2700000" algn="ctr" rotWithShape="0">
                    <a:schemeClr val="bg2">
                      <a:alpha val="99962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4A1129C-91C5-3743-9107-E67A133660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ahoma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ahoma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ahoma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ahoma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ahoma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ahoma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ahoma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ahoma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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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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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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charset="0"/>
        <a:buChar char="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charset="0"/>
        <a:buChar char="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charset="0"/>
        <a:buChar char="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charset="0"/>
        <a:buChar char="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882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32973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22892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22893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22894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32973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6" tIns="45688" rIns="91376" bIns="45688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2973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6" tIns="45688" rIns="91376" bIns="456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974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6" tIns="45688" rIns="91376" bIns="45688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974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6" tIns="45688" rIns="91376" bIns="45688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974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6" tIns="45688" rIns="91376" bIns="45688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55F991D0-A1B2-9F42-90B3-8624B8ADF3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01046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45688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6pPr>
      <a:lvl7pPr marL="913758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7pPr>
      <a:lvl8pPr marL="137063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8pPr>
      <a:lvl9pPr marL="1827517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9pPr>
    </p:titleStyle>
    <p:bodyStyle>
      <a:lvl1pPr marL="342659" indent="-342659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charset="0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  <a:cs typeface="ＭＳ Ｐゴシック" pitchFamily="-111" charset="-128"/>
        </a:defRPr>
      </a:lvl1pPr>
      <a:lvl2pPr marL="742428" indent="-285548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2pPr>
      <a:lvl3pPr marL="1142199" indent="-228439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0"/>
        </a:defRPr>
      </a:lvl3pPr>
      <a:lvl4pPr marL="1599077" indent="-228439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055957" indent="-228439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5pPr>
      <a:lvl6pPr marL="2512836" indent="-228439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6pPr>
      <a:lvl7pPr marL="2969716" indent="-228439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7pPr>
      <a:lvl8pPr marL="3426595" indent="-228439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8pPr>
      <a:lvl9pPr marL="3883472" indent="-228439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80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58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639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517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398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275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156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033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330" name="Group 2"/>
          <p:cNvGrpSpPr>
            <a:grpSpLocks/>
          </p:cNvGrpSpPr>
          <p:nvPr/>
        </p:nvGrpSpPr>
        <p:grpSpPr bwMode="auto">
          <a:xfrm>
            <a:off x="457200" y="992188"/>
            <a:ext cx="8153400" cy="1600200"/>
            <a:chOff x="288" y="625"/>
            <a:chExt cx="5136" cy="1008"/>
          </a:xfrm>
        </p:grpSpPr>
        <p:sp>
          <p:nvSpPr>
            <p:cNvPr id="99336" name="Arc 3"/>
            <p:cNvSpPr>
              <a:spLocks/>
            </p:cNvSpPr>
            <p:nvPr/>
          </p:nvSpPr>
          <p:spPr bwMode="invGray">
            <a:xfrm>
              <a:off x="3595" y="625"/>
              <a:ext cx="1829" cy="1008"/>
            </a:xfrm>
            <a:custGeom>
              <a:avLst/>
              <a:gdLst>
                <a:gd name="T0" fmla="*/ 0 w 21912"/>
                <a:gd name="T1" fmla="*/ 0 h 43200"/>
                <a:gd name="T2" fmla="*/ 0 w 21912"/>
                <a:gd name="T3" fmla="*/ 0 h 43200"/>
                <a:gd name="T4" fmla="*/ 0 w 21912"/>
                <a:gd name="T5" fmla="*/ 0 h 43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912" h="43200" fill="none" extrusionOk="0">
                  <a:moveTo>
                    <a:pt x="300" y="0"/>
                  </a:moveTo>
                  <a:cubicBezTo>
                    <a:pt x="304" y="0"/>
                    <a:pt x="308" y="-1"/>
                    <a:pt x="312" y="-1"/>
                  </a:cubicBezTo>
                  <a:cubicBezTo>
                    <a:pt x="12241" y="0"/>
                    <a:pt x="21912" y="9670"/>
                    <a:pt x="21912" y="21600"/>
                  </a:cubicBezTo>
                  <a:cubicBezTo>
                    <a:pt x="21912" y="33529"/>
                    <a:pt x="12241" y="43200"/>
                    <a:pt x="312" y="43200"/>
                  </a:cubicBezTo>
                  <a:cubicBezTo>
                    <a:pt x="207" y="43199"/>
                    <a:pt x="103" y="43199"/>
                    <a:pt x="0" y="43197"/>
                  </a:cubicBezTo>
                </a:path>
                <a:path w="21912" h="43200" stroke="0" extrusionOk="0">
                  <a:moveTo>
                    <a:pt x="300" y="0"/>
                  </a:moveTo>
                  <a:cubicBezTo>
                    <a:pt x="304" y="0"/>
                    <a:pt x="308" y="-1"/>
                    <a:pt x="312" y="-1"/>
                  </a:cubicBezTo>
                  <a:cubicBezTo>
                    <a:pt x="12241" y="0"/>
                    <a:pt x="21912" y="9670"/>
                    <a:pt x="21912" y="21600"/>
                  </a:cubicBezTo>
                  <a:cubicBezTo>
                    <a:pt x="21912" y="33529"/>
                    <a:pt x="12241" y="43200"/>
                    <a:pt x="312" y="43200"/>
                  </a:cubicBezTo>
                  <a:cubicBezTo>
                    <a:pt x="207" y="43199"/>
                    <a:pt x="103" y="43199"/>
                    <a:pt x="0" y="43197"/>
                  </a:cubicBezTo>
                  <a:lnTo>
                    <a:pt x="312" y="21600"/>
                  </a:lnTo>
                  <a:lnTo>
                    <a:pt x="3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66330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FFFFCC"/>
                </a:solidFill>
                <a:latin typeface="Arial" charset="0"/>
              </a:endParaRPr>
            </a:p>
          </p:txBody>
        </p:sp>
        <p:sp>
          <p:nvSpPr>
            <p:cNvPr id="99337" name="Arc 4"/>
            <p:cNvSpPr>
              <a:spLocks/>
            </p:cNvSpPr>
            <p:nvPr/>
          </p:nvSpPr>
          <p:spPr bwMode="invGray">
            <a:xfrm>
              <a:off x="3548" y="729"/>
              <a:ext cx="1831" cy="800"/>
            </a:xfrm>
            <a:custGeom>
              <a:avLst/>
              <a:gdLst>
                <a:gd name="T0" fmla="*/ 0 w 21924"/>
                <a:gd name="T1" fmla="*/ 0 h 43200"/>
                <a:gd name="T2" fmla="*/ 0 w 21924"/>
                <a:gd name="T3" fmla="*/ 0 h 43200"/>
                <a:gd name="T4" fmla="*/ 0 w 21924"/>
                <a:gd name="T5" fmla="*/ 0 h 43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924" h="43200" fill="none" extrusionOk="0">
                  <a:moveTo>
                    <a:pt x="312" y="0"/>
                  </a:moveTo>
                  <a:cubicBezTo>
                    <a:pt x="316" y="0"/>
                    <a:pt x="320" y="-1"/>
                    <a:pt x="324" y="-1"/>
                  </a:cubicBezTo>
                  <a:cubicBezTo>
                    <a:pt x="12253" y="0"/>
                    <a:pt x="21924" y="9670"/>
                    <a:pt x="21924" y="21600"/>
                  </a:cubicBezTo>
                  <a:cubicBezTo>
                    <a:pt x="21924" y="33529"/>
                    <a:pt x="12253" y="43200"/>
                    <a:pt x="324" y="43200"/>
                  </a:cubicBezTo>
                  <a:cubicBezTo>
                    <a:pt x="215" y="43199"/>
                    <a:pt x="107" y="43199"/>
                    <a:pt x="0" y="43197"/>
                  </a:cubicBezTo>
                </a:path>
                <a:path w="21924" h="43200" stroke="0" extrusionOk="0">
                  <a:moveTo>
                    <a:pt x="312" y="0"/>
                  </a:moveTo>
                  <a:cubicBezTo>
                    <a:pt x="316" y="0"/>
                    <a:pt x="320" y="-1"/>
                    <a:pt x="324" y="-1"/>
                  </a:cubicBezTo>
                  <a:cubicBezTo>
                    <a:pt x="12253" y="0"/>
                    <a:pt x="21924" y="9670"/>
                    <a:pt x="21924" y="21600"/>
                  </a:cubicBezTo>
                  <a:cubicBezTo>
                    <a:pt x="21924" y="33529"/>
                    <a:pt x="12253" y="43200"/>
                    <a:pt x="324" y="43200"/>
                  </a:cubicBezTo>
                  <a:cubicBezTo>
                    <a:pt x="215" y="43199"/>
                    <a:pt x="107" y="43199"/>
                    <a:pt x="0" y="43197"/>
                  </a:cubicBezTo>
                  <a:lnTo>
                    <a:pt x="324" y="21600"/>
                  </a:lnTo>
                  <a:lnTo>
                    <a:pt x="31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89440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FFFFCC"/>
                </a:solidFill>
                <a:latin typeface="Arial" charset="0"/>
              </a:endParaRPr>
            </a:p>
          </p:txBody>
        </p:sp>
        <p:sp>
          <p:nvSpPr>
            <p:cNvPr id="99338" name="Arc 5"/>
            <p:cNvSpPr>
              <a:spLocks/>
            </p:cNvSpPr>
            <p:nvPr/>
          </p:nvSpPr>
          <p:spPr bwMode="invGray">
            <a:xfrm>
              <a:off x="3521" y="868"/>
              <a:ext cx="1830" cy="522"/>
            </a:xfrm>
            <a:custGeom>
              <a:avLst/>
              <a:gdLst>
                <a:gd name="T0" fmla="*/ 0 w 21925"/>
                <a:gd name="T1" fmla="*/ 0 h 43200"/>
                <a:gd name="T2" fmla="*/ 0 w 21925"/>
                <a:gd name="T3" fmla="*/ 0 h 43200"/>
                <a:gd name="T4" fmla="*/ 0 w 21925"/>
                <a:gd name="T5" fmla="*/ 0 h 43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925" h="43200" fill="none" extrusionOk="0">
                  <a:moveTo>
                    <a:pt x="313" y="0"/>
                  </a:moveTo>
                  <a:cubicBezTo>
                    <a:pt x="317" y="0"/>
                    <a:pt x="321" y="-1"/>
                    <a:pt x="325" y="-1"/>
                  </a:cubicBezTo>
                  <a:cubicBezTo>
                    <a:pt x="12254" y="0"/>
                    <a:pt x="21925" y="9670"/>
                    <a:pt x="21925" y="21600"/>
                  </a:cubicBezTo>
                  <a:cubicBezTo>
                    <a:pt x="21925" y="33529"/>
                    <a:pt x="12254" y="43200"/>
                    <a:pt x="325" y="43200"/>
                  </a:cubicBezTo>
                  <a:cubicBezTo>
                    <a:pt x="216" y="43199"/>
                    <a:pt x="108" y="43199"/>
                    <a:pt x="0" y="43197"/>
                  </a:cubicBezTo>
                </a:path>
                <a:path w="21925" h="43200" stroke="0" extrusionOk="0">
                  <a:moveTo>
                    <a:pt x="313" y="0"/>
                  </a:moveTo>
                  <a:cubicBezTo>
                    <a:pt x="317" y="0"/>
                    <a:pt x="321" y="-1"/>
                    <a:pt x="325" y="-1"/>
                  </a:cubicBezTo>
                  <a:cubicBezTo>
                    <a:pt x="12254" y="0"/>
                    <a:pt x="21925" y="9670"/>
                    <a:pt x="21925" y="21600"/>
                  </a:cubicBezTo>
                  <a:cubicBezTo>
                    <a:pt x="21925" y="33529"/>
                    <a:pt x="12254" y="43200"/>
                    <a:pt x="325" y="43200"/>
                  </a:cubicBezTo>
                  <a:cubicBezTo>
                    <a:pt x="216" y="43199"/>
                    <a:pt x="108" y="43199"/>
                    <a:pt x="0" y="43197"/>
                  </a:cubicBezTo>
                  <a:lnTo>
                    <a:pt x="325" y="21600"/>
                  </a:lnTo>
                  <a:lnTo>
                    <a:pt x="313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B75B0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FFFFCC"/>
                </a:solidFill>
                <a:latin typeface="Arial" charset="0"/>
              </a:endParaRPr>
            </a:p>
          </p:txBody>
        </p:sp>
        <p:sp>
          <p:nvSpPr>
            <p:cNvPr id="99339" name="AutoShape 6"/>
            <p:cNvSpPr>
              <a:spLocks noChangeArrowheads="1"/>
            </p:cNvSpPr>
            <p:nvPr/>
          </p:nvSpPr>
          <p:spPr bwMode="invGray">
            <a:xfrm>
              <a:off x="288" y="1076"/>
              <a:ext cx="4988" cy="104"/>
            </a:xfrm>
            <a:prstGeom prst="roundRect">
              <a:avLst>
                <a:gd name="adj" fmla="val 49995"/>
              </a:avLst>
            </a:prstGeom>
            <a:gradFill rotWithShape="0">
              <a:gsLst>
                <a:gs pos="0">
                  <a:srgbClr val="000000"/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CC"/>
                </a:solidFill>
              </a:endParaRPr>
            </a:p>
          </p:txBody>
        </p:sp>
      </p:grpSp>
      <p:sp>
        <p:nvSpPr>
          <p:cNvPr id="99331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9332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0574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584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FFFFCC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585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FFFFCC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585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FFFFCC"/>
                </a:solidFill>
                <a:latin typeface="Arial" charset="0"/>
              </a:defRPr>
            </a:lvl1pPr>
          </a:lstStyle>
          <a:p>
            <a:pPr>
              <a:defRPr/>
            </a:pPr>
            <a:fld id="{206F1806-E1C4-C040-B778-8336D1E915CD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9360547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</p:sldLayoutIdLst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+mj-lt"/>
          <a:ea typeface="ＭＳ Ｐゴシック" charset="0"/>
          <a:cs typeface="Geneva" charset="-128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charset="0"/>
          <a:ea typeface="ＭＳ Ｐゴシック" charset="0"/>
          <a:cs typeface="Geneva" charset="-128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charset="0"/>
          <a:ea typeface="ＭＳ Ｐゴシック" charset="0"/>
          <a:cs typeface="Geneva" charset="-128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charset="0"/>
          <a:ea typeface="ＭＳ Ｐゴシック" charset="0"/>
          <a:cs typeface="Geneva" charset="-128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charset="0"/>
          <a:ea typeface="ＭＳ Ｐゴシック" charset="0"/>
          <a:cs typeface="Geneva" charset="-128"/>
        </a:defRPr>
      </a:lvl5pPr>
      <a:lvl6pPr marL="457200" algn="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ＭＳ Ｐゴシック" charset="0"/>
          <a:cs typeface="Geneva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800">
          <a:solidFill>
            <a:schemeClr val="tx1"/>
          </a:solidFill>
          <a:latin typeface="+mn-lt"/>
          <a:ea typeface="Geneva" charset="-128"/>
          <a:cs typeface="Geneva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ea typeface="Geneva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ea typeface="Geneva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ea typeface="Geneva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ea typeface="Geneva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cs typeface="Times New Roman" charset="0"/>
              </a:defRPr>
            </a:lvl1pPr>
          </a:lstStyle>
          <a:p>
            <a:pPr>
              <a:defRPr/>
            </a:pPr>
            <a:fld id="{9DEF939D-BAF2-BC43-AC24-677E606D530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8534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Times New Roman" charset="0"/>
          <a:cs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Times New Roman" charset="0"/>
          <a:cs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Times New Roman" charset="0"/>
          <a:cs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Times New Roman" charset="0"/>
          <a:cs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690" name="Group 2"/>
          <p:cNvGrpSpPr>
            <a:grpSpLocks/>
          </p:cNvGrpSpPr>
          <p:nvPr/>
        </p:nvGrpSpPr>
        <p:grpSpPr bwMode="auto">
          <a:xfrm>
            <a:off x="0" y="0"/>
            <a:ext cx="8478838" cy="6173788"/>
            <a:chOff x="0" y="0"/>
            <a:chExt cx="5341" cy="3889"/>
          </a:xfrm>
        </p:grpSpPr>
        <p:sp>
          <p:nvSpPr>
            <p:cNvPr id="114696" name="Freeform 3"/>
            <p:cNvSpPr>
              <a:spLocks/>
            </p:cNvSpPr>
            <p:nvPr/>
          </p:nvSpPr>
          <p:spPr bwMode="auto">
            <a:xfrm>
              <a:off x="0" y="0"/>
              <a:ext cx="3863" cy="3889"/>
            </a:xfrm>
            <a:custGeom>
              <a:avLst/>
              <a:gdLst>
                <a:gd name="T0" fmla="*/ 3862 w 3863"/>
                <a:gd name="T1" fmla="*/ 3418 h 3889"/>
                <a:gd name="T2" fmla="*/ 457 w 3863"/>
                <a:gd name="T3" fmla="*/ 0 h 3889"/>
                <a:gd name="T4" fmla="*/ 0 w 3863"/>
                <a:gd name="T5" fmla="*/ 0 h 3889"/>
                <a:gd name="T6" fmla="*/ 0 w 3863"/>
                <a:gd name="T7" fmla="*/ 481 h 3889"/>
                <a:gd name="T8" fmla="*/ 3394 w 3863"/>
                <a:gd name="T9" fmla="*/ 3888 h 3889"/>
                <a:gd name="T10" fmla="*/ 3862 w 3863"/>
                <a:gd name="T11" fmla="*/ 3418 h 388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863" h="3889">
                  <a:moveTo>
                    <a:pt x="3862" y="3418"/>
                  </a:moveTo>
                  <a:lnTo>
                    <a:pt x="457" y="0"/>
                  </a:lnTo>
                  <a:lnTo>
                    <a:pt x="0" y="0"/>
                  </a:lnTo>
                  <a:lnTo>
                    <a:pt x="0" y="481"/>
                  </a:lnTo>
                  <a:lnTo>
                    <a:pt x="3394" y="3888"/>
                  </a:lnTo>
                  <a:lnTo>
                    <a:pt x="3862" y="3418"/>
                  </a:lnTo>
                </a:path>
              </a:pathLst>
            </a:custGeom>
            <a:solidFill>
              <a:schemeClr val="bg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4697" name="Freeform 4"/>
            <p:cNvSpPr>
              <a:spLocks/>
            </p:cNvSpPr>
            <p:nvPr/>
          </p:nvSpPr>
          <p:spPr bwMode="auto">
            <a:xfrm>
              <a:off x="860" y="0"/>
              <a:ext cx="3394" cy="3223"/>
            </a:xfrm>
            <a:custGeom>
              <a:avLst/>
              <a:gdLst>
                <a:gd name="T0" fmla="*/ 370 w 3394"/>
                <a:gd name="T1" fmla="*/ 0 h 3223"/>
                <a:gd name="T2" fmla="*/ 3393 w 3394"/>
                <a:gd name="T3" fmla="*/ 3036 h 3223"/>
                <a:gd name="T4" fmla="*/ 3208 w 3394"/>
                <a:gd name="T5" fmla="*/ 3222 h 3223"/>
                <a:gd name="T6" fmla="*/ 0 w 3394"/>
                <a:gd name="T7" fmla="*/ 0 h 3223"/>
                <a:gd name="T8" fmla="*/ 370 w 3394"/>
                <a:gd name="T9" fmla="*/ 0 h 32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394" h="3223">
                  <a:moveTo>
                    <a:pt x="370" y="0"/>
                  </a:moveTo>
                  <a:lnTo>
                    <a:pt x="3393" y="3036"/>
                  </a:lnTo>
                  <a:lnTo>
                    <a:pt x="3208" y="3222"/>
                  </a:lnTo>
                  <a:lnTo>
                    <a:pt x="0" y="0"/>
                  </a:lnTo>
                  <a:lnTo>
                    <a:pt x="370" y="0"/>
                  </a:lnTo>
                </a:path>
              </a:pathLst>
            </a:custGeom>
            <a:solidFill>
              <a:schemeClr val="bg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4698" name="Freeform 5"/>
            <p:cNvSpPr>
              <a:spLocks/>
            </p:cNvSpPr>
            <p:nvPr/>
          </p:nvSpPr>
          <p:spPr bwMode="auto">
            <a:xfrm>
              <a:off x="2187" y="0"/>
              <a:ext cx="2859" cy="2556"/>
            </a:xfrm>
            <a:custGeom>
              <a:avLst/>
              <a:gdLst>
                <a:gd name="T0" fmla="*/ 630 w 2859"/>
                <a:gd name="T1" fmla="*/ 0 h 2556"/>
                <a:gd name="T2" fmla="*/ 2858 w 2859"/>
                <a:gd name="T3" fmla="*/ 2238 h 2556"/>
                <a:gd name="T4" fmla="*/ 2543 w 2859"/>
                <a:gd name="T5" fmla="*/ 2555 h 2556"/>
                <a:gd name="T6" fmla="*/ 0 w 2859"/>
                <a:gd name="T7" fmla="*/ 0 h 2556"/>
                <a:gd name="T8" fmla="*/ 630 w 2859"/>
                <a:gd name="T9" fmla="*/ 0 h 25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59" h="2556">
                  <a:moveTo>
                    <a:pt x="630" y="0"/>
                  </a:moveTo>
                  <a:lnTo>
                    <a:pt x="2858" y="2238"/>
                  </a:lnTo>
                  <a:lnTo>
                    <a:pt x="2543" y="2555"/>
                  </a:lnTo>
                  <a:lnTo>
                    <a:pt x="0" y="0"/>
                  </a:lnTo>
                  <a:lnTo>
                    <a:pt x="630" y="0"/>
                  </a:lnTo>
                </a:path>
              </a:pathLst>
            </a:custGeom>
            <a:solidFill>
              <a:schemeClr val="bg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4699" name="Freeform 6"/>
            <p:cNvSpPr>
              <a:spLocks/>
            </p:cNvSpPr>
            <p:nvPr/>
          </p:nvSpPr>
          <p:spPr bwMode="auto">
            <a:xfrm>
              <a:off x="3055" y="0"/>
              <a:ext cx="2286" cy="2121"/>
            </a:xfrm>
            <a:custGeom>
              <a:avLst/>
              <a:gdLst>
                <a:gd name="T0" fmla="*/ 0 w 2286"/>
                <a:gd name="T1" fmla="*/ 0 h 2121"/>
                <a:gd name="T2" fmla="*/ 2111 w 2286"/>
                <a:gd name="T3" fmla="*/ 2120 h 2121"/>
                <a:gd name="T4" fmla="*/ 2285 w 2286"/>
                <a:gd name="T5" fmla="*/ 1945 h 2121"/>
                <a:gd name="T6" fmla="*/ 348 w 2286"/>
                <a:gd name="T7" fmla="*/ 0 h 2121"/>
                <a:gd name="T8" fmla="*/ 0 w 2286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86" h="2121">
                  <a:moveTo>
                    <a:pt x="0" y="0"/>
                  </a:moveTo>
                  <a:lnTo>
                    <a:pt x="2111" y="2120"/>
                  </a:lnTo>
                  <a:lnTo>
                    <a:pt x="2285" y="1945"/>
                  </a:lnTo>
                  <a:lnTo>
                    <a:pt x="348" y="0"/>
                  </a:lnTo>
                  <a:lnTo>
                    <a:pt x="0" y="0"/>
                  </a:lnTo>
                </a:path>
              </a:pathLst>
            </a:custGeom>
            <a:solidFill>
              <a:schemeClr val="bg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</p:grpSp>
      <p:sp>
        <p:nvSpPr>
          <p:cNvPr id="17415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7416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50000"/>
              </a:spcBef>
              <a:defRPr sz="1400">
                <a:solidFill>
                  <a:srgbClr val="FFFFFF"/>
                </a:solidFill>
                <a:latin typeface="Times New Roman" pitchFamily="-105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7417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50000"/>
              </a:spcBef>
              <a:defRPr sz="1400">
                <a:solidFill>
                  <a:srgbClr val="FFFFFF"/>
                </a:solidFill>
                <a:latin typeface="Times New Roman" pitchFamily="-105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7418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50000"/>
              </a:spcBef>
              <a:defRPr sz="1400">
                <a:solidFill>
                  <a:srgbClr val="FFFFFF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206F1806-E1C4-C040-B778-8336D1E915CD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1741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41475"/>
            <a:ext cx="7772400" cy="44545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539560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48" r:id="rId1"/>
  </p:sldLayoutIdLst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/>
          <a:ea typeface="ＭＳ Ｐゴシック" pitchFamily="-105" charset="-128"/>
          <a:cs typeface="Arial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-105" charset="-128"/>
          <a:cs typeface="ＭＳ Ｐゴシック" pitchFamily="-10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-105" charset="-128"/>
          <a:cs typeface="ＭＳ Ｐゴシック" pitchFamily="-10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-105" charset="-128"/>
          <a:cs typeface="ＭＳ Ｐゴシック" pitchFamily="-10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-105" charset="-128"/>
          <a:cs typeface="ＭＳ Ｐゴシック" pitchFamily="-105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-10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-10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-10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-10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/>
          <a:ea typeface="ＭＳ Ｐゴシック" pitchFamily="-105" charset="-128"/>
          <a:cs typeface="Arial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/>
          <a:ea typeface="ＭＳ Ｐゴシック" pitchFamily="-108" charset="-128"/>
          <a:cs typeface="Arial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/>
          <a:ea typeface="ＭＳ Ｐゴシック" pitchFamily="-108" charset="-128"/>
          <a:cs typeface="Arial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/>
          <a:ea typeface="ＭＳ Ｐゴシック" pitchFamily="-108" charset="-128"/>
          <a:cs typeface="Arial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/>
          <a:ea typeface="ＭＳ Ｐゴシック" pitchFamily="-108" charset="-128"/>
          <a:cs typeface="Arial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8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8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8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8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Group 2"/>
          <p:cNvGrpSpPr>
            <a:grpSpLocks/>
          </p:cNvGrpSpPr>
          <p:nvPr/>
        </p:nvGrpSpPr>
        <p:grpSpPr bwMode="auto">
          <a:xfrm>
            <a:off x="0" y="0"/>
            <a:ext cx="8478838" cy="6173788"/>
            <a:chOff x="0" y="0"/>
            <a:chExt cx="5341" cy="3889"/>
          </a:xfrm>
        </p:grpSpPr>
        <p:sp>
          <p:nvSpPr>
            <p:cNvPr id="27656" name="Freeform 3"/>
            <p:cNvSpPr>
              <a:spLocks/>
            </p:cNvSpPr>
            <p:nvPr/>
          </p:nvSpPr>
          <p:spPr bwMode="auto">
            <a:xfrm>
              <a:off x="0" y="0"/>
              <a:ext cx="3863" cy="3889"/>
            </a:xfrm>
            <a:custGeom>
              <a:avLst/>
              <a:gdLst>
                <a:gd name="T0" fmla="*/ 3862 w 3863"/>
                <a:gd name="T1" fmla="*/ 3418 h 3889"/>
                <a:gd name="T2" fmla="*/ 457 w 3863"/>
                <a:gd name="T3" fmla="*/ 0 h 3889"/>
                <a:gd name="T4" fmla="*/ 0 w 3863"/>
                <a:gd name="T5" fmla="*/ 0 h 3889"/>
                <a:gd name="T6" fmla="*/ 0 w 3863"/>
                <a:gd name="T7" fmla="*/ 481 h 3889"/>
                <a:gd name="T8" fmla="*/ 3394 w 3863"/>
                <a:gd name="T9" fmla="*/ 3888 h 3889"/>
                <a:gd name="T10" fmla="*/ 3862 w 3863"/>
                <a:gd name="T11" fmla="*/ 3418 h 388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863" h="3889">
                  <a:moveTo>
                    <a:pt x="3862" y="3418"/>
                  </a:moveTo>
                  <a:lnTo>
                    <a:pt x="457" y="0"/>
                  </a:lnTo>
                  <a:lnTo>
                    <a:pt x="0" y="0"/>
                  </a:lnTo>
                  <a:lnTo>
                    <a:pt x="0" y="481"/>
                  </a:lnTo>
                  <a:lnTo>
                    <a:pt x="3394" y="3888"/>
                  </a:lnTo>
                  <a:lnTo>
                    <a:pt x="3862" y="3418"/>
                  </a:lnTo>
                </a:path>
              </a:pathLst>
            </a:custGeom>
            <a:solidFill>
              <a:schemeClr val="bg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7657" name="Freeform 4"/>
            <p:cNvSpPr>
              <a:spLocks/>
            </p:cNvSpPr>
            <p:nvPr/>
          </p:nvSpPr>
          <p:spPr bwMode="auto">
            <a:xfrm>
              <a:off x="860" y="0"/>
              <a:ext cx="3394" cy="3223"/>
            </a:xfrm>
            <a:custGeom>
              <a:avLst/>
              <a:gdLst>
                <a:gd name="T0" fmla="*/ 370 w 3394"/>
                <a:gd name="T1" fmla="*/ 0 h 3223"/>
                <a:gd name="T2" fmla="*/ 3393 w 3394"/>
                <a:gd name="T3" fmla="*/ 3036 h 3223"/>
                <a:gd name="T4" fmla="*/ 3208 w 3394"/>
                <a:gd name="T5" fmla="*/ 3222 h 3223"/>
                <a:gd name="T6" fmla="*/ 0 w 3394"/>
                <a:gd name="T7" fmla="*/ 0 h 3223"/>
                <a:gd name="T8" fmla="*/ 370 w 3394"/>
                <a:gd name="T9" fmla="*/ 0 h 32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394" h="3223">
                  <a:moveTo>
                    <a:pt x="370" y="0"/>
                  </a:moveTo>
                  <a:lnTo>
                    <a:pt x="3393" y="3036"/>
                  </a:lnTo>
                  <a:lnTo>
                    <a:pt x="3208" y="3222"/>
                  </a:lnTo>
                  <a:lnTo>
                    <a:pt x="0" y="0"/>
                  </a:lnTo>
                  <a:lnTo>
                    <a:pt x="370" y="0"/>
                  </a:lnTo>
                </a:path>
              </a:pathLst>
            </a:custGeom>
            <a:solidFill>
              <a:schemeClr val="bg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7658" name="Freeform 5"/>
            <p:cNvSpPr>
              <a:spLocks/>
            </p:cNvSpPr>
            <p:nvPr/>
          </p:nvSpPr>
          <p:spPr bwMode="auto">
            <a:xfrm>
              <a:off x="2187" y="0"/>
              <a:ext cx="2859" cy="2556"/>
            </a:xfrm>
            <a:custGeom>
              <a:avLst/>
              <a:gdLst>
                <a:gd name="T0" fmla="*/ 630 w 2859"/>
                <a:gd name="T1" fmla="*/ 0 h 2556"/>
                <a:gd name="T2" fmla="*/ 2858 w 2859"/>
                <a:gd name="T3" fmla="*/ 2238 h 2556"/>
                <a:gd name="T4" fmla="*/ 2543 w 2859"/>
                <a:gd name="T5" fmla="*/ 2555 h 2556"/>
                <a:gd name="T6" fmla="*/ 0 w 2859"/>
                <a:gd name="T7" fmla="*/ 0 h 2556"/>
                <a:gd name="T8" fmla="*/ 630 w 2859"/>
                <a:gd name="T9" fmla="*/ 0 h 25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59" h="2556">
                  <a:moveTo>
                    <a:pt x="630" y="0"/>
                  </a:moveTo>
                  <a:lnTo>
                    <a:pt x="2858" y="2238"/>
                  </a:lnTo>
                  <a:lnTo>
                    <a:pt x="2543" y="2555"/>
                  </a:lnTo>
                  <a:lnTo>
                    <a:pt x="0" y="0"/>
                  </a:lnTo>
                  <a:lnTo>
                    <a:pt x="630" y="0"/>
                  </a:lnTo>
                </a:path>
              </a:pathLst>
            </a:custGeom>
            <a:solidFill>
              <a:schemeClr val="bg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7659" name="Freeform 6"/>
            <p:cNvSpPr>
              <a:spLocks/>
            </p:cNvSpPr>
            <p:nvPr/>
          </p:nvSpPr>
          <p:spPr bwMode="auto">
            <a:xfrm>
              <a:off x="3055" y="0"/>
              <a:ext cx="2286" cy="2121"/>
            </a:xfrm>
            <a:custGeom>
              <a:avLst/>
              <a:gdLst>
                <a:gd name="T0" fmla="*/ 0 w 2286"/>
                <a:gd name="T1" fmla="*/ 0 h 2121"/>
                <a:gd name="T2" fmla="*/ 2111 w 2286"/>
                <a:gd name="T3" fmla="*/ 2120 h 2121"/>
                <a:gd name="T4" fmla="*/ 2285 w 2286"/>
                <a:gd name="T5" fmla="*/ 1945 h 2121"/>
                <a:gd name="T6" fmla="*/ 348 w 2286"/>
                <a:gd name="T7" fmla="*/ 0 h 2121"/>
                <a:gd name="T8" fmla="*/ 0 w 2286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86" h="2121">
                  <a:moveTo>
                    <a:pt x="0" y="0"/>
                  </a:moveTo>
                  <a:lnTo>
                    <a:pt x="2111" y="2120"/>
                  </a:lnTo>
                  <a:lnTo>
                    <a:pt x="2285" y="1945"/>
                  </a:lnTo>
                  <a:lnTo>
                    <a:pt x="348" y="0"/>
                  </a:lnTo>
                  <a:lnTo>
                    <a:pt x="0" y="0"/>
                  </a:lnTo>
                </a:path>
              </a:pathLst>
            </a:custGeom>
            <a:solidFill>
              <a:schemeClr val="bg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17415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7416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>
                <a:solidFill>
                  <a:srgbClr val="FFFFFF"/>
                </a:solidFill>
                <a:latin typeface="Times New Roman" pitchFamily="-105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7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>
                <a:solidFill>
                  <a:srgbClr val="FFFFFF"/>
                </a:solidFill>
                <a:latin typeface="Times New Roman" pitchFamily="-105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8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F891283-1B31-FF4E-B177-E7A2DD278F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741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41475"/>
            <a:ext cx="7772400" cy="44545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6169411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50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05" charset="-128"/>
          <a:cs typeface="ＭＳ Ｐゴシック" pitchFamily="-105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-108" charset="0"/>
          <a:ea typeface="ＭＳ Ｐゴシック" pitchFamily="-105" charset="-128"/>
          <a:cs typeface="ＭＳ Ｐゴシック" pitchFamily="-10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-108" charset="0"/>
          <a:ea typeface="ＭＳ Ｐゴシック" pitchFamily="-105" charset="-128"/>
          <a:cs typeface="ＭＳ Ｐゴシック" pitchFamily="-10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-108" charset="0"/>
          <a:ea typeface="ＭＳ Ｐゴシック" pitchFamily="-105" charset="-128"/>
          <a:cs typeface="ＭＳ Ｐゴシック" pitchFamily="-10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-108" charset="0"/>
          <a:ea typeface="ＭＳ Ｐゴシック" pitchFamily="-105" charset="-128"/>
          <a:cs typeface="ＭＳ Ｐゴシック" pitchFamily="-105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-10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-10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-10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-10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5" charset="-128"/>
          <a:cs typeface="ＭＳ Ｐゴシック" pitchFamily="-105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8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8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8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8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8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8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8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8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3200400" cy="6858000"/>
            <a:chOff x="0" y="0"/>
            <a:chExt cx="2016" cy="4320"/>
          </a:xfrm>
          <a:solidFill>
            <a:schemeClr val="accent5"/>
          </a:solidFill>
        </p:grpSpPr>
        <p:sp>
          <p:nvSpPr>
            <p:cNvPr id="1036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480" cy="432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3366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037" name="Rectangle 4"/>
            <p:cNvSpPr>
              <a:spLocks noChangeArrowheads="1"/>
            </p:cNvSpPr>
            <p:nvPr/>
          </p:nvSpPr>
          <p:spPr bwMode="auto">
            <a:xfrm>
              <a:off x="432" y="0"/>
              <a:ext cx="1584" cy="67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3366"/>
                </a:solidFill>
                <a:ea typeface="ＭＳ Ｐゴシック" charset="-128"/>
                <a:cs typeface="ＭＳ Ｐゴシック" charset="-128"/>
              </a:endParaRPr>
            </a:p>
          </p:txBody>
        </p:sp>
      </p:grpSp>
      <p:sp>
        <p:nvSpPr>
          <p:cNvPr id="1027" name="AutoShape 5"/>
          <p:cNvSpPr>
            <a:spLocks noChangeArrowheads="1"/>
          </p:cNvSpPr>
          <p:nvPr/>
        </p:nvSpPr>
        <p:spPr bwMode="auto">
          <a:xfrm>
            <a:off x="762000" y="762000"/>
            <a:ext cx="5105400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>
              <a:solidFill>
                <a:srgbClr val="003366"/>
              </a:solidFill>
            </a:endParaRPr>
          </a:p>
        </p:txBody>
      </p:sp>
      <p:sp>
        <p:nvSpPr>
          <p:cNvPr id="102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762000"/>
            <a:ext cx="8001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9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362200"/>
            <a:ext cx="80010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176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10400" y="65532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algn="r"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3366"/>
              </a:solidFill>
              <a:latin typeface="Arial"/>
            </a:endParaRPr>
          </a:p>
        </p:txBody>
      </p:sp>
      <p:sp>
        <p:nvSpPr>
          <p:cNvPr id="7177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36875" y="6529388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algn="ctr"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3366"/>
              </a:solidFill>
              <a:latin typeface="Arial"/>
            </a:endParaRPr>
          </a:p>
        </p:txBody>
      </p:sp>
      <p:sp>
        <p:nvSpPr>
          <p:cNvPr id="7178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38" y="63436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  <a:spAutoFit/>
          </a:bodyPr>
          <a:lstStyle>
            <a:lvl1pPr>
              <a:defRPr sz="2600" b="1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fld id="{31E6D7D5-22A4-6F4D-B726-C230C936673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1033" name="Group 11"/>
          <p:cNvGrpSpPr>
            <a:grpSpLocks/>
          </p:cNvGrpSpPr>
          <p:nvPr/>
        </p:nvGrpSpPr>
        <p:grpSpPr bwMode="auto">
          <a:xfrm>
            <a:off x="228600" y="1981200"/>
            <a:ext cx="7391400" cy="319088"/>
            <a:chOff x="144" y="1248"/>
            <a:chExt cx="4656" cy="201"/>
          </a:xfrm>
        </p:grpSpPr>
        <p:sp>
          <p:nvSpPr>
            <p:cNvPr id="1034" name="AutoShape 12"/>
            <p:cNvSpPr>
              <a:spLocks noChangeArrowheads="1"/>
            </p:cNvSpPr>
            <p:nvPr/>
          </p:nvSpPr>
          <p:spPr bwMode="auto">
            <a:xfrm>
              <a:off x="384" y="1248"/>
              <a:ext cx="4416" cy="200"/>
            </a:xfrm>
            <a:prstGeom prst="roundRect">
              <a:avLst>
                <a:gd name="adj" fmla="val 0"/>
              </a:avLst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3366"/>
                </a:solidFill>
              </a:endParaRPr>
            </a:p>
          </p:txBody>
        </p:sp>
        <p:sp>
          <p:nvSpPr>
            <p:cNvPr id="1035" name="AutoShape 13"/>
            <p:cNvSpPr>
              <a:spLocks noChangeArrowheads="1"/>
            </p:cNvSpPr>
            <p:nvPr/>
          </p:nvSpPr>
          <p:spPr bwMode="auto">
            <a:xfrm flipH="1">
              <a:off x="144" y="1248"/>
              <a:ext cx="248" cy="201"/>
            </a:xfrm>
            <a:prstGeom prst="flowChartDelay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336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10106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0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charset="0"/>
        <a:buChar char="l"/>
        <a:defRPr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charset="2"/>
        <a:buChar char="l"/>
        <a:defRPr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charset="2"/>
        <a:buChar char="l"/>
        <a:defRPr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charset="2"/>
        <a:buChar char="l"/>
        <a:defRPr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charset="2"/>
        <a:buChar char="l"/>
        <a:defRPr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133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2CB39461-21D7-4343-A12B-705CA23C8F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627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</a:defRPr>
            </a:lvl1pPr>
          </a:lstStyle>
          <a:p>
            <a:fld id="{111197F5-119A-7744-A3D0-076D05FD2A1B}" type="slidenum">
              <a:rPr lang="en-US" smtClean="0">
                <a:latin typeface="Arial" charset="0"/>
                <a:ea typeface="MS PGothic" charset="0"/>
                <a:cs typeface="MS PGothic" charset="0"/>
              </a:rPr>
              <a:pPr/>
              <a:t>‹#›</a:t>
            </a:fld>
            <a:endParaRPr lang="en-US" smtClean="0">
              <a:latin typeface="Arial" charset="0"/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9227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charset="0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MS PGothic" charset="0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MS PGothic" charset="0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MS PGothic" charset="0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MS PGothic" charset="0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charset="0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charset="0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charset="0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charset="0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charset="0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slideLayout" Target="../slideLayouts/slideLayout36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slideLayout" Target="../slideLayouts/slideLayout36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3.xml"/><Relationship Id="rId2" Type="http://schemas.openxmlformats.org/officeDocument/2006/relationships/slideLayout" Target="../slideLayouts/slideLayout36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4.xml"/><Relationship Id="rId2" Type="http://schemas.openxmlformats.org/officeDocument/2006/relationships/slideLayout" Target="../slideLayouts/slideLayout38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52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gif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4" Type="http://schemas.openxmlformats.org/officeDocument/2006/relationships/image" Target="../media/image12.emf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5" Type="http://schemas.openxmlformats.org/officeDocument/2006/relationships/image" Target="../media/image15.jpeg"/><Relationship Id="rId6" Type="http://schemas.openxmlformats.org/officeDocument/2006/relationships/image" Target="../media/image16.jpeg"/><Relationship Id="rId7" Type="http://schemas.openxmlformats.org/officeDocument/2006/relationships/image" Target="../media/image17.jpeg"/><Relationship Id="rId8" Type="http://schemas.openxmlformats.org/officeDocument/2006/relationships/image" Target="../media/image18.png"/><Relationship Id="rId1" Type="http://schemas.openxmlformats.org/officeDocument/2006/relationships/slideLayout" Target="../slideLayouts/slideLayout5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7" descr="Bible and lamp pho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7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512" y="44624"/>
            <a:ext cx="8964488" cy="2160240"/>
          </a:xfrm>
          <a:effectLst/>
        </p:spPr>
        <p:txBody>
          <a:bodyPr/>
          <a:lstStyle/>
          <a:p>
            <a:pPr algn="l" eaLnBrk="1" hangingPunct="1">
              <a:defRPr/>
            </a:pPr>
            <a:r>
              <a:rPr lang="zh-CN" altLang="en-US" sz="6000" b="1" dirty="0">
                <a:solidFill>
                  <a:srgbClr val="FFFFFF"/>
                </a:solidFill>
                <a:latin typeface="KaiTi" pitchFamily="49" charset="-122"/>
                <a:ea typeface="KaiTi" pitchFamily="49" charset="-122"/>
              </a:rPr>
              <a:t>四福音课程内容</a:t>
            </a:r>
            <a:r>
              <a:rPr lang="en-US" altLang="zh-CN" sz="6000" b="1" dirty="0">
                <a:solidFill>
                  <a:srgbClr val="FFFFFF"/>
                </a:solidFill>
                <a:latin typeface="KaiTi" pitchFamily="49" charset="-122"/>
                <a:ea typeface="KaiTi" pitchFamily="49" charset="-122"/>
              </a:rPr>
              <a:t> </a:t>
            </a:r>
            <a:endParaRPr lang="en-US" sz="6000" b="1" dirty="0" smtClean="0">
              <a:latin typeface="Arial"/>
              <a:ea typeface="SimSun" charset="0"/>
              <a:cs typeface="Arial"/>
            </a:endParaRPr>
          </a:p>
        </p:txBody>
      </p:sp>
      <p:sp>
        <p:nvSpPr>
          <p:cNvPr id="137220" name="Rectangle 4"/>
          <p:cNvSpPr>
            <a:spLocks noChangeArrowheads="1"/>
          </p:cNvSpPr>
          <p:nvPr/>
        </p:nvSpPr>
        <p:spPr bwMode="auto">
          <a:xfrm>
            <a:off x="76200" y="990600"/>
            <a:ext cx="3886200" cy="3657600"/>
          </a:xfrm>
          <a:prstGeom prst="rect">
            <a:avLst/>
          </a:prstGeom>
          <a:noFill/>
          <a:ln>
            <a:noFill/>
          </a:ln>
          <a:effectLst>
            <a:outerShdw blurRad="25400" dist="25399" dir="2700000" algn="ctr" rotWithShape="0">
              <a:schemeClr val="bg2">
                <a:alpha val="99962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  <a:buFont typeface="Wingdings" charset="0"/>
              <a:buNone/>
              <a:defRPr/>
            </a:pPr>
            <a:endParaRPr lang="en-US" sz="4800" b="1">
              <a:latin typeface="Arial"/>
              <a:ea typeface="SimSun" charset="0"/>
              <a:cs typeface="Arial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-36512" y="6398383"/>
            <a:ext cx="9252519" cy="474344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Arial" charset="0"/>
              </a:rPr>
              <a:t>Dr. Rick Griffith</a:t>
            </a:r>
            <a:r>
              <a:rPr kumimoji="0" lang="en-US" sz="20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kumimoji="0" lang="en-US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Arial" charset="0"/>
              </a:rPr>
              <a:t>• </a:t>
            </a:r>
            <a:r>
              <a:rPr kumimoji="0" lang="zh-CN" altLang="en-US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SimSun" pitchFamily="2" charset="-122"/>
                <a:cs typeface="ＭＳ Ｐゴシック" charset="0"/>
              </a:rPr>
              <a:t>博士</a:t>
            </a:r>
            <a:r>
              <a:rPr kumimoji="0" lang="en-US" altLang="zh-CN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SimSun" pitchFamily="2" charset="-122"/>
                <a:cs typeface="ＭＳ Ｐゴシック" charset="0"/>
              </a:rPr>
              <a:t> • </a:t>
            </a:r>
            <a:r>
              <a:rPr kumimoji="0" lang="zh-CN" altLang="en-US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SimSun" pitchFamily="2" charset="-122"/>
                <a:cs typeface="ＭＳ Ｐゴシック" charset="0"/>
              </a:rPr>
              <a:t>新加坡</a:t>
            </a:r>
            <a:r>
              <a:rPr kumimoji="0" lang="zh-CN" altLang="en-US" sz="20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SimSun" pitchFamily="2" charset="-122"/>
                <a:cs typeface="ＭＳ Ｐゴシック" charset="0"/>
              </a:rPr>
              <a:t>神</a:t>
            </a:r>
            <a:r>
              <a:rPr kumimoji="0" lang="zh-CN" altLang="en-US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SimSun" pitchFamily="2" charset="-122"/>
                <a:cs typeface="ＭＳ Ｐゴシック" charset="0"/>
              </a:rPr>
              <a:t>学院</a:t>
            </a:r>
            <a:r>
              <a:rPr kumimoji="0" lang="en-US" altLang="zh-CN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SimSun" pitchFamily="2" charset="-122"/>
                <a:cs typeface="ＭＳ Ｐゴシック" charset="0"/>
              </a:rPr>
              <a:t> </a:t>
            </a:r>
            <a:r>
              <a:rPr kumimoji="0" lang="en-US" altLang="zh-CN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Arial" charset="0"/>
              </a:rPr>
              <a:t>• </a:t>
            </a:r>
            <a:r>
              <a:rPr kumimoji="0" lang="en-US" sz="20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Arial" charset="0"/>
              </a:rPr>
              <a:t>BibleStudyDownloads.org</a:t>
            </a:r>
            <a:endParaRPr kumimoji="0" lang="en-US" sz="2000" b="1" i="1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758" name="Title 73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457200"/>
          </a:xfrm>
        </p:spPr>
        <p:txBody>
          <a:bodyPr/>
          <a:lstStyle/>
          <a:p>
            <a:pPr algn="ctr" eaLnBrk="1" hangingPunct="1"/>
            <a:r>
              <a:rPr lang="en-US" sz="2400" b="1" i="0" smtClean="0">
                <a:solidFill>
                  <a:srgbClr val="FFAE0D"/>
                </a:solidFill>
                <a:latin typeface="KaiTi" pitchFamily="49" charset="-122"/>
                <a:ea typeface="KaiTi" pitchFamily="49" charset="-122"/>
                <a:cs typeface="ＭＳ Ｐゴシック" charset="0"/>
              </a:rPr>
              <a:t>四福音</a:t>
            </a:r>
            <a:r>
              <a:rPr lang="zh-TW" altLang="en-US" sz="2400" b="1" i="0" smtClean="0">
                <a:solidFill>
                  <a:srgbClr val="FFAE0D"/>
                </a:solidFill>
                <a:latin typeface="KaiTi" pitchFamily="49" charset="-122"/>
                <a:ea typeface="KaiTi" pitchFamily="49" charset="-122"/>
                <a:cs typeface="ＭＳ Ｐゴシック" charset="0"/>
              </a:rPr>
              <a:t>书</a:t>
            </a:r>
            <a:r>
              <a:rPr lang="en-US" sz="2400" b="1" i="0" smtClean="0">
                <a:solidFill>
                  <a:srgbClr val="FFAE0D"/>
                </a:solidFill>
                <a:latin typeface="KaiTi" pitchFamily="49" charset="-122"/>
                <a:ea typeface="KaiTi" pitchFamily="49" charset="-122"/>
                <a:cs typeface="ＭＳ Ｐゴシック" charset="0"/>
              </a:rPr>
              <a:t>的</a:t>
            </a:r>
            <a:r>
              <a:rPr lang="zh-TW" altLang="en-US" sz="2400" b="1" i="0" smtClean="0">
                <a:solidFill>
                  <a:srgbClr val="FFAE0D"/>
                </a:solidFill>
                <a:latin typeface="KaiTi" pitchFamily="49" charset="-122"/>
                <a:ea typeface="KaiTi" pitchFamily="49" charset="-122"/>
                <a:cs typeface="ＭＳ Ｐゴシック" charset="0"/>
              </a:rPr>
              <a:t>对比</a:t>
            </a:r>
            <a:endParaRPr lang="en-US" dirty="0">
              <a:latin typeface="KaiTi" pitchFamily="49" charset="-122"/>
              <a:ea typeface="KaiTi" pitchFamily="49" charset="-122"/>
              <a:cs typeface="SimSun" charset="0"/>
            </a:endParaRPr>
          </a:p>
        </p:txBody>
      </p:sp>
      <p:graphicFrame>
        <p:nvGraphicFramePr>
          <p:cNvPr id="23258" name="Group 730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537075080"/>
              </p:ext>
            </p:extLst>
          </p:nvPr>
        </p:nvGraphicFramePr>
        <p:xfrm>
          <a:off x="0" y="404664"/>
          <a:ext cx="9144000" cy="6333373"/>
        </p:xfrm>
        <a:graphic>
          <a:graphicData uri="http://schemas.openxmlformats.org/drawingml/2006/table">
            <a:tbl>
              <a:tblPr/>
              <a:tblGrid>
                <a:gridCol w="1827213"/>
                <a:gridCol w="1830387"/>
                <a:gridCol w="1828800"/>
                <a:gridCol w="1830388"/>
                <a:gridCol w="1827212"/>
              </a:tblGrid>
              <a:tr h="426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F8F8EF"/>
                        </a:solidFill>
                        <a:effectLst/>
                        <a:latin typeface="KaiTi" pitchFamily="49" charset="-122"/>
                        <a:ea typeface="KaiTi" pitchFamily="49" charset="-122"/>
                        <a:cs typeface="Times New Roman" charset="0"/>
                      </a:endParaRPr>
                    </a:p>
                  </a:txBody>
                  <a:tcPr marT="45699" marB="4569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8F8EF"/>
                          </a:solidFill>
                          <a:effectLst/>
                          <a:latin typeface="KaiTi" pitchFamily="49" charset="-122"/>
                          <a:ea typeface="KaiTi" pitchFamily="49" charset="-122"/>
                          <a:cs typeface="Arial" charset="0"/>
                        </a:rPr>
                        <a:t>马</a:t>
                      </a:r>
                      <a:r>
                        <a:rPr kumimoji="0" lang="zh-CN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8F8EF"/>
                          </a:solidFill>
                          <a:effectLst/>
                          <a:latin typeface="KaiTi" pitchFamily="49" charset="-122"/>
                          <a:ea typeface="KaiTi" pitchFamily="49" charset="-122"/>
                          <a:cs typeface="Arial" charset="0"/>
                        </a:rPr>
                        <a:t>太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F8F8EF"/>
                        </a:solidFill>
                        <a:effectLst/>
                        <a:latin typeface="KaiTi" pitchFamily="49" charset="-122"/>
                        <a:ea typeface="KaiTi" pitchFamily="49" charset="-122"/>
                        <a:cs typeface="Arial" charset="0"/>
                      </a:endParaRPr>
                    </a:p>
                  </a:txBody>
                  <a:tcPr marT="45699" marB="4569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8F8EF"/>
                          </a:solidFill>
                          <a:effectLst/>
                          <a:latin typeface="KaiTi" pitchFamily="49" charset="-122"/>
                          <a:ea typeface="KaiTi" pitchFamily="49" charset="-122"/>
                          <a:cs typeface="Arial" charset="0"/>
                        </a:rPr>
                        <a:t>马</a:t>
                      </a:r>
                      <a:r>
                        <a:rPr kumimoji="0" lang="zh-CN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8F8EF"/>
                          </a:solidFill>
                          <a:effectLst/>
                          <a:latin typeface="KaiTi" pitchFamily="49" charset="-122"/>
                          <a:ea typeface="KaiTi" pitchFamily="49" charset="-122"/>
                          <a:cs typeface="Arial" charset="0"/>
                        </a:rPr>
                        <a:t>可</a:t>
                      </a:r>
                      <a:endParaRPr kumimoji="0" lang="en-US" altLang="zh-CN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F8F8EF"/>
                        </a:solidFill>
                        <a:effectLst/>
                        <a:latin typeface="KaiTi" pitchFamily="49" charset="-122"/>
                        <a:ea typeface="KaiTi" pitchFamily="49" charset="-122"/>
                        <a:cs typeface="Arial" charset="0"/>
                      </a:endParaRPr>
                    </a:p>
                  </a:txBody>
                  <a:tcPr marT="45699" marB="4569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8F8EF"/>
                          </a:solidFill>
                          <a:effectLst/>
                          <a:latin typeface="KaiTi" pitchFamily="49" charset="-122"/>
                          <a:ea typeface="KaiTi" pitchFamily="49" charset="-122"/>
                          <a:cs typeface="Arial" charset="0"/>
                        </a:rPr>
                        <a:t>路加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F8F8EF"/>
                        </a:solidFill>
                        <a:effectLst/>
                        <a:latin typeface="KaiTi" pitchFamily="49" charset="-122"/>
                        <a:ea typeface="KaiTi" pitchFamily="49" charset="-122"/>
                        <a:cs typeface="Arial" charset="0"/>
                      </a:endParaRPr>
                    </a:p>
                  </a:txBody>
                  <a:tcPr marT="45699" marB="4569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8F8EF"/>
                          </a:solidFill>
                          <a:effectLst/>
                          <a:latin typeface="KaiTi" pitchFamily="49" charset="-122"/>
                          <a:ea typeface="KaiTi" pitchFamily="49" charset="-122"/>
                          <a:cs typeface="Arial" charset="0"/>
                        </a:rPr>
                        <a:t>约</a:t>
                      </a:r>
                      <a:r>
                        <a:rPr kumimoji="0" lang="zh-CN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8F8EF"/>
                          </a:solidFill>
                          <a:effectLst/>
                          <a:latin typeface="KaiTi" pitchFamily="49" charset="-122"/>
                          <a:ea typeface="KaiTi" pitchFamily="49" charset="-122"/>
                          <a:cs typeface="Arial" charset="0"/>
                        </a:rPr>
                        <a:t>翰</a:t>
                      </a:r>
                      <a:endParaRPr kumimoji="0" lang="en-US" altLang="zh-CN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F8F8EF"/>
                        </a:solidFill>
                        <a:effectLst/>
                        <a:latin typeface="KaiTi" pitchFamily="49" charset="-122"/>
                        <a:ea typeface="KaiTi" pitchFamily="49" charset="-122"/>
                        <a:cs typeface="Arial" charset="0"/>
                      </a:endParaRPr>
                    </a:p>
                  </a:txBody>
                  <a:tcPr marT="45699" marB="4569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</a:tr>
              <a:tr h="426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8F8EF"/>
                          </a:solidFill>
                          <a:effectLst/>
                          <a:latin typeface="KaiTi" pitchFamily="49" charset="-122"/>
                          <a:ea typeface="KaiTi" pitchFamily="49" charset="-122"/>
                          <a:cs typeface="Times New Roman" charset="0"/>
                        </a:rPr>
                        <a:t>作者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F8F8EF"/>
                        </a:solidFill>
                        <a:effectLst/>
                        <a:latin typeface="KaiTi" pitchFamily="49" charset="-122"/>
                        <a:ea typeface="KaiTi" pitchFamily="49" charset="-122"/>
                        <a:cs typeface="Times New Roman" charset="0"/>
                      </a:endParaRPr>
                    </a:p>
                  </a:txBody>
                  <a:tcPr marT="45699" marB="4569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KaiTi" pitchFamily="49" charset="-122"/>
                          <a:ea typeface="KaiTi" pitchFamily="49" charset="-122"/>
                          <a:cs typeface="宋体" charset="0"/>
                        </a:rPr>
                        <a:t>马</a:t>
                      </a: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KaiTi" pitchFamily="49" charset="-122"/>
                          <a:ea typeface="KaiTi" pitchFamily="49" charset="-122"/>
                          <a:cs typeface="宋体" charset="0"/>
                        </a:rPr>
                        <a:t>太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KaiTi" pitchFamily="49" charset="-122"/>
                        <a:ea typeface="KaiTi" pitchFamily="49" charset="-122"/>
                        <a:cs typeface="Arial" charset="0"/>
                      </a:endParaRPr>
                    </a:p>
                  </a:txBody>
                  <a:tcPr marT="45699" marB="4569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KaiTi" pitchFamily="49" charset="-122"/>
                          <a:ea typeface="KaiTi" pitchFamily="49" charset="-122"/>
                          <a:cs typeface="ＭＳ Ｐゴシック" charset="0"/>
                        </a:rPr>
                        <a:t>马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KaiTi" pitchFamily="49" charset="-122"/>
                          <a:ea typeface="KaiTi" pitchFamily="49" charset="-122"/>
                          <a:cs typeface="ＭＳ Ｐゴシック" charset="0"/>
                        </a:rPr>
                        <a:t>可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KaiTi" pitchFamily="49" charset="-122"/>
                        <a:ea typeface="KaiTi" pitchFamily="49" charset="-122"/>
                        <a:cs typeface="Arial" charset="0"/>
                      </a:endParaRPr>
                    </a:p>
                  </a:txBody>
                  <a:tcPr marT="45699" marB="4569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KaiTi" pitchFamily="49" charset="-122"/>
                          <a:ea typeface="KaiTi" pitchFamily="49" charset="-122"/>
                          <a:cs typeface="ＭＳ Ｐゴシック" charset="0"/>
                        </a:rPr>
                        <a:t>路 加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KaiTi" pitchFamily="49" charset="-122"/>
                        <a:ea typeface="KaiTi" pitchFamily="49" charset="-122"/>
                        <a:cs typeface="Arial" charset="0"/>
                      </a:endParaRPr>
                    </a:p>
                  </a:txBody>
                  <a:tcPr marT="45699" marB="4569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KaiTi" pitchFamily="49" charset="-122"/>
                          <a:ea typeface="KaiTi" pitchFamily="49" charset="-122"/>
                          <a:cs typeface="ＭＳ Ｐゴシック" charset="0"/>
                        </a:rPr>
                        <a:t>约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KaiTi" pitchFamily="49" charset="-122"/>
                          <a:ea typeface="KaiTi" pitchFamily="49" charset="-122"/>
                          <a:cs typeface="ＭＳ Ｐゴシック" charset="0"/>
                        </a:rPr>
                        <a:t>翰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KaiTi" pitchFamily="49" charset="-122"/>
                        <a:ea typeface="KaiTi" pitchFamily="49" charset="-122"/>
                        <a:cs typeface="Arial" charset="0"/>
                      </a:endParaRPr>
                    </a:p>
                  </a:txBody>
                  <a:tcPr marT="45699" marB="4569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7619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8F8EF"/>
                          </a:solidFill>
                          <a:effectLst/>
                          <a:latin typeface="KaiTi" pitchFamily="49" charset="-122"/>
                          <a:ea typeface="KaiTi" pitchFamily="49" charset="-122"/>
                          <a:cs typeface="Times New Roman" charset="0"/>
                        </a:rPr>
                        <a:t>职业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F8F8EF"/>
                        </a:solidFill>
                        <a:effectLst/>
                        <a:latin typeface="KaiTi" pitchFamily="49" charset="-122"/>
                        <a:ea typeface="KaiTi" pitchFamily="49" charset="-122"/>
                        <a:cs typeface="Times New Roman" charset="0"/>
                      </a:endParaRPr>
                    </a:p>
                  </a:txBody>
                  <a:tcPr marT="45699" marB="4569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KaiTi" pitchFamily="49" charset="-122"/>
                          <a:ea typeface="KaiTi" pitchFamily="49" charset="-122"/>
                          <a:cs typeface="Times New Roman" charset="0"/>
                        </a:rPr>
                        <a:t>税吏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KaiTi" pitchFamily="49" charset="-122"/>
                        <a:ea typeface="KaiTi" pitchFamily="49" charset="-122"/>
                        <a:cs typeface="Times New Roman" charset="0"/>
                      </a:endParaRPr>
                    </a:p>
                  </a:txBody>
                  <a:tcPr marT="45699" marB="4569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KaiTi" pitchFamily="49" charset="-122"/>
                          <a:ea typeface="KaiTi" pitchFamily="49" charset="-122"/>
                          <a:cs typeface="Times New Roman" charset="0"/>
                        </a:rPr>
                        <a:t>无</a:t>
                      </a:r>
                      <a:r>
                        <a:rPr kumimoji="0" lang="en-US" altLang="zh-CN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KaiTi" pitchFamily="49" charset="-122"/>
                          <a:ea typeface="KaiTi" pitchFamily="49" charset="-122"/>
                          <a:cs typeface="Times New Roman" charset="0"/>
                        </a:rPr>
                        <a:t>(</a:t>
                      </a:r>
                      <a:r>
                        <a:rPr kumimoji="0" lang="zh-CN" alt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KaiTi" pitchFamily="49" charset="-122"/>
                          <a:ea typeface="KaiTi" pitchFamily="49" charset="-122"/>
                          <a:cs typeface="Times New Roman" charset="0"/>
                        </a:rPr>
                        <a:t>青年</a:t>
                      </a:r>
                      <a:r>
                        <a:rPr kumimoji="0" lang="en-US" altLang="zh-CN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KaiTi" pitchFamily="49" charset="-122"/>
                          <a:ea typeface="KaiTi" pitchFamily="49" charset="-122"/>
                          <a:cs typeface="Times New Roman" charset="0"/>
                        </a:rPr>
                        <a:t>)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KaiTi" pitchFamily="49" charset="-122"/>
                        <a:ea typeface="KaiTi" pitchFamily="49" charset="-122"/>
                        <a:cs typeface="Times New Roman" charset="0"/>
                      </a:endParaRPr>
                    </a:p>
                  </a:txBody>
                  <a:tcPr marT="45699" marB="4569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KaiTi" pitchFamily="49" charset="-122"/>
                          <a:ea typeface="KaiTi" pitchFamily="49" charset="-122"/>
                          <a:cs typeface="Times New Roman" charset="0"/>
                        </a:rPr>
                        <a:t>医</a:t>
                      </a:r>
                      <a:r>
                        <a:rPr kumimoji="0" lang="zh-CN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KaiTi" pitchFamily="49" charset="-122"/>
                          <a:ea typeface="KaiTi" pitchFamily="49" charset="-122"/>
                          <a:cs typeface="Times New Roman" charset="0"/>
                        </a:rPr>
                        <a:t>生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KaiTi" pitchFamily="49" charset="-122"/>
                        <a:ea typeface="KaiTi" pitchFamily="49" charset="-122"/>
                        <a:cs typeface="Times New Roman" charset="0"/>
                      </a:endParaRPr>
                    </a:p>
                  </a:txBody>
                  <a:tcPr marT="45699" marB="4569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KaiTi" pitchFamily="49" charset="-122"/>
                          <a:ea typeface="KaiTi" pitchFamily="49" charset="-122"/>
                          <a:cs typeface="Times New Roman" charset="0"/>
                        </a:rPr>
                        <a:t>渔夫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KaiTi" pitchFamily="49" charset="-122"/>
                        <a:ea typeface="KaiTi" pitchFamily="49" charset="-122"/>
                        <a:cs typeface="Times New Roman" charset="0"/>
                      </a:endParaRPr>
                    </a:p>
                  </a:txBody>
                  <a:tcPr marT="45699" marB="4569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426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8F8EF"/>
                          </a:solidFill>
                          <a:effectLst/>
                          <a:latin typeface="KaiTi" pitchFamily="49" charset="-122"/>
                          <a:ea typeface="KaiTi" pitchFamily="49" charset="-122"/>
                          <a:cs typeface="Times New Roman" charset="0"/>
                        </a:rPr>
                        <a:t>种族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F8F8EF"/>
                        </a:solidFill>
                        <a:effectLst/>
                        <a:latin typeface="KaiTi" pitchFamily="49" charset="-122"/>
                        <a:ea typeface="KaiTi" pitchFamily="49" charset="-122"/>
                        <a:cs typeface="Times New Roman" charset="0"/>
                      </a:endParaRPr>
                    </a:p>
                  </a:txBody>
                  <a:tcPr marT="45699" marB="4569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KaiTi" pitchFamily="49" charset="-122"/>
                          <a:ea typeface="KaiTi" pitchFamily="49" charset="-122"/>
                          <a:cs typeface="Times New Roman" charset="0"/>
                        </a:rPr>
                        <a:t>犹太</a:t>
                      </a:r>
                      <a:r>
                        <a:rPr kumimoji="0" lang="zh-CN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KaiTi" pitchFamily="49" charset="-122"/>
                          <a:ea typeface="KaiTi" pitchFamily="49" charset="-122"/>
                          <a:cs typeface="Times New Roman" charset="0"/>
                        </a:rPr>
                        <a:t>人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KaiTi" pitchFamily="49" charset="-122"/>
                        <a:ea typeface="KaiTi" pitchFamily="49" charset="-122"/>
                        <a:cs typeface="Times New Roman" charset="0"/>
                      </a:endParaRPr>
                    </a:p>
                  </a:txBody>
                  <a:tcPr marT="45699" marB="4569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KaiTi" pitchFamily="49" charset="-122"/>
                          <a:ea typeface="KaiTi" pitchFamily="49" charset="-122"/>
                          <a:cs typeface="Times New Roman" charset="0"/>
                        </a:rPr>
                        <a:t>犹</a:t>
                      </a:r>
                      <a:r>
                        <a:rPr kumimoji="0" lang="zh-CN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KaiTi" pitchFamily="49" charset="-122"/>
                          <a:ea typeface="KaiTi" pitchFamily="49" charset="-122"/>
                          <a:cs typeface="Times New Roman" charset="0"/>
                        </a:rPr>
                        <a:t>太</a:t>
                      </a:r>
                      <a:r>
                        <a:rPr kumimoji="0" lang="zh-CN" alt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KaiTi" pitchFamily="49" charset="-122"/>
                          <a:ea typeface="KaiTi" pitchFamily="49" charset="-122"/>
                          <a:cs typeface="Times New Roman" charset="0"/>
                        </a:rPr>
                        <a:t>人</a:t>
                      </a: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KaiTi" pitchFamily="49" charset="-122"/>
                        <a:ea typeface="KaiTi" pitchFamily="49" charset="-122"/>
                        <a:cs typeface="Times New Roman" charset="0"/>
                      </a:endParaRPr>
                    </a:p>
                  </a:txBody>
                  <a:tcPr marT="45699" marB="4569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KaiTi" pitchFamily="49" charset="-122"/>
                          <a:ea typeface="KaiTi" pitchFamily="49" charset="-122"/>
                          <a:cs typeface="Times New Roman" charset="0"/>
                        </a:rPr>
                        <a:t>外邦人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KaiTi" pitchFamily="49" charset="-122"/>
                        <a:ea typeface="KaiTi" pitchFamily="49" charset="-122"/>
                        <a:cs typeface="Times New Roman" charset="0"/>
                      </a:endParaRPr>
                    </a:p>
                  </a:txBody>
                  <a:tcPr marT="45699" marB="4569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KaiTi" pitchFamily="49" charset="-122"/>
                          <a:ea typeface="KaiTi" pitchFamily="49" charset="-122"/>
                          <a:cs typeface="Times New Roman" charset="0"/>
                        </a:rPr>
                        <a:t>犹</a:t>
                      </a:r>
                      <a:r>
                        <a:rPr kumimoji="0" lang="zh-CN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KaiTi" pitchFamily="49" charset="-122"/>
                          <a:ea typeface="KaiTi" pitchFamily="49" charset="-122"/>
                          <a:cs typeface="Times New Roman" charset="0"/>
                        </a:rPr>
                        <a:t>太</a:t>
                      </a:r>
                      <a:r>
                        <a:rPr kumimoji="0" lang="zh-CN" alt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KaiTi" pitchFamily="49" charset="-122"/>
                          <a:ea typeface="KaiTi" pitchFamily="49" charset="-122"/>
                          <a:cs typeface="Times New Roman" charset="0"/>
                        </a:rPr>
                        <a:t>人</a:t>
                      </a: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KaiTi" pitchFamily="49" charset="-122"/>
                        <a:ea typeface="KaiTi" pitchFamily="49" charset="-122"/>
                        <a:cs typeface="Times New Roman" charset="0"/>
                      </a:endParaRPr>
                    </a:p>
                  </a:txBody>
                  <a:tcPr marT="45699" marB="4569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7619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8F8EF"/>
                          </a:solidFill>
                          <a:effectLst/>
                          <a:latin typeface="KaiTi" pitchFamily="49" charset="-122"/>
                          <a:ea typeface="KaiTi" pitchFamily="49" charset="-122"/>
                          <a:cs typeface="Times New Roman" charset="0"/>
                        </a:rPr>
                        <a:t>恩赐</a:t>
                      </a:r>
                      <a:r>
                        <a:rPr kumimoji="0" lang="zh-TW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8F8EF"/>
                          </a:solidFill>
                          <a:effectLst/>
                          <a:latin typeface="KaiTi" pitchFamily="49" charset="-122"/>
                          <a:ea typeface="KaiTi" pitchFamily="49" charset="-122"/>
                          <a:cs typeface="Times New Roman" charset="0"/>
                        </a:rPr>
                        <a:t>与职</a:t>
                      </a:r>
                      <a:r>
                        <a:rPr kumimoji="0" lang="zh-CN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8F8EF"/>
                          </a:solidFill>
                          <a:effectLst/>
                          <a:latin typeface="KaiTi" pitchFamily="49" charset="-122"/>
                          <a:ea typeface="KaiTi" pitchFamily="49" charset="-122"/>
                          <a:cs typeface="Times New Roman" charset="0"/>
                        </a:rPr>
                        <a:t>分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F8F8EF"/>
                        </a:solidFill>
                        <a:effectLst/>
                        <a:latin typeface="KaiTi" pitchFamily="49" charset="-122"/>
                        <a:ea typeface="KaiTi" pitchFamily="49" charset="-122"/>
                        <a:cs typeface="Times New Roman" charset="0"/>
                      </a:endParaRPr>
                    </a:p>
                  </a:txBody>
                  <a:tcPr marT="45699" marB="4569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KaiTi" pitchFamily="49" charset="-122"/>
                          <a:ea typeface="KaiTi" pitchFamily="49" charset="-122"/>
                          <a:cs typeface="Times New Roman" charset="0"/>
                        </a:rPr>
                        <a:t>使徒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KaiTi" pitchFamily="49" charset="-122"/>
                        <a:ea typeface="KaiTi" pitchFamily="49" charset="-122"/>
                        <a:cs typeface="Times New Roman" charset="0"/>
                      </a:endParaRPr>
                    </a:p>
                  </a:txBody>
                  <a:tcPr marT="45699" marB="4569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KaiTi" pitchFamily="49" charset="-122"/>
                          <a:ea typeface="KaiTi" pitchFamily="49" charset="-122"/>
                          <a:cs typeface="Times New Roman" charset="0"/>
                        </a:rPr>
                        <a:t>服事</a:t>
                      </a:r>
                      <a:r>
                        <a:rPr kumimoji="0" lang="zh-CN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KaiTi" pitchFamily="49" charset="-122"/>
                          <a:ea typeface="KaiTi" pitchFamily="49" charset="-122"/>
                          <a:cs typeface="Times New Roman" charset="0"/>
                        </a:rPr>
                        <a:t>或牧</a:t>
                      </a:r>
                      <a:r>
                        <a:rPr kumimoji="0" lang="zh-TW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KaiTi" pitchFamily="49" charset="-122"/>
                          <a:ea typeface="KaiTi" pitchFamily="49" charset="-122"/>
                          <a:cs typeface="Times New Roman" charset="0"/>
                        </a:rPr>
                        <a:t>养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KaiTi" pitchFamily="49" charset="-122"/>
                        <a:ea typeface="KaiTi" pitchFamily="49" charset="-122"/>
                        <a:cs typeface="Times New Roman" charset="0"/>
                      </a:endParaRPr>
                    </a:p>
                  </a:txBody>
                  <a:tcPr marT="45699" marB="4569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KaiTi" pitchFamily="49" charset="-122"/>
                          <a:ea typeface="KaiTi" pitchFamily="49" charset="-122"/>
                          <a:cs typeface="Times New Roman" charset="0"/>
                        </a:rPr>
                        <a:t>服事</a:t>
                      </a:r>
                      <a:r>
                        <a:rPr kumimoji="0" lang="zh-CN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KaiTi" pitchFamily="49" charset="-122"/>
                          <a:ea typeface="KaiTi" pitchFamily="49" charset="-122"/>
                          <a:cs typeface="Times New Roman" charset="0"/>
                        </a:rPr>
                        <a:t>或教</a:t>
                      </a:r>
                      <a:r>
                        <a:rPr kumimoji="0" lang="zh-TW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KaiTi" pitchFamily="49" charset="-122"/>
                          <a:ea typeface="KaiTi" pitchFamily="49" charset="-122"/>
                          <a:cs typeface="Times New Roman" charset="0"/>
                        </a:rPr>
                        <a:t>导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KaiTi" pitchFamily="49" charset="-122"/>
                        <a:ea typeface="KaiTi" pitchFamily="49" charset="-122"/>
                        <a:cs typeface="Times New Roman" charset="0"/>
                      </a:endParaRPr>
                    </a:p>
                  </a:txBody>
                  <a:tcPr marT="45699" marB="4569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KaiTi" pitchFamily="49" charset="-122"/>
                          <a:ea typeface="KaiTi" pitchFamily="49" charset="-122"/>
                          <a:cs typeface="Times New Roman" charset="0"/>
                        </a:rPr>
                        <a:t>使徒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KaiTi" pitchFamily="49" charset="-122"/>
                        <a:ea typeface="KaiTi" pitchFamily="49" charset="-122"/>
                        <a:cs typeface="Times New Roman" charset="0"/>
                      </a:endParaRPr>
                    </a:p>
                  </a:txBody>
                  <a:tcPr marT="45699" marB="4569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4776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8F8EF"/>
                          </a:solidFill>
                          <a:effectLst/>
                          <a:latin typeface="KaiTi" pitchFamily="49" charset="-122"/>
                          <a:ea typeface="KaiTi" pitchFamily="49" charset="-122"/>
                          <a:cs typeface="Times New Roman" charset="0"/>
                        </a:rPr>
                        <a:t>写</a:t>
                      </a:r>
                      <a:r>
                        <a:rPr kumimoji="0" lang="zh-CN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8F8EF"/>
                          </a:solidFill>
                          <a:effectLst/>
                          <a:latin typeface="KaiTi" pitchFamily="49" charset="-122"/>
                          <a:ea typeface="KaiTi" pitchFamily="49" charset="-122"/>
                          <a:cs typeface="Times New Roman" charset="0"/>
                        </a:rPr>
                        <a:t>作</a:t>
                      </a:r>
                      <a:r>
                        <a:rPr kumimoji="0" lang="zh-TW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8F8EF"/>
                          </a:solidFill>
                          <a:effectLst/>
                          <a:latin typeface="KaiTi" pitchFamily="49" charset="-122"/>
                          <a:ea typeface="KaiTi" pitchFamily="49" charset="-122"/>
                          <a:cs typeface="Times New Roman" charset="0"/>
                        </a:rPr>
                        <a:t>对</a:t>
                      </a:r>
                      <a:r>
                        <a:rPr kumimoji="0" lang="zh-CN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8F8EF"/>
                          </a:solidFill>
                          <a:effectLst/>
                          <a:latin typeface="KaiTi" pitchFamily="49" charset="-122"/>
                          <a:ea typeface="KaiTi" pitchFamily="49" charset="-122"/>
                          <a:cs typeface="Times New Roman" charset="0"/>
                        </a:rPr>
                        <a:t>象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F8F8EF"/>
                        </a:solidFill>
                        <a:effectLst/>
                        <a:latin typeface="KaiTi" pitchFamily="49" charset="-122"/>
                        <a:ea typeface="KaiTi" pitchFamily="49" charset="-122"/>
                        <a:cs typeface="Times New Roman" charset="0"/>
                      </a:endParaRPr>
                    </a:p>
                  </a:txBody>
                  <a:tcPr marT="45699" marB="4569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KaiTi" pitchFamily="49" charset="-122"/>
                          <a:ea typeface="KaiTi" pitchFamily="49" charset="-122"/>
                          <a:cs typeface="Times New Roman" charset="0"/>
                        </a:rPr>
                        <a:t>犹</a:t>
                      </a:r>
                      <a:r>
                        <a:rPr kumimoji="0" lang="zh-TW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KaiTi" pitchFamily="49" charset="-122"/>
                          <a:ea typeface="KaiTi" pitchFamily="49" charset="-122"/>
                          <a:cs typeface="Times New Roman" charset="0"/>
                        </a:rPr>
                        <a:t>犹</a:t>
                      </a:r>
                      <a:r>
                        <a:rPr kumimoji="0" lang="zh-CN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KaiTi" pitchFamily="49" charset="-122"/>
                          <a:ea typeface="KaiTi" pitchFamily="49" charset="-122"/>
                          <a:cs typeface="Times New Roman" charset="0"/>
                        </a:rPr>
                        <a:t>太</a:t>
                      </a:r>
                      <a:r>
                        <a:rPr kumimoji="0" lang="zh-CN" alt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KaiTi" pitchFamily="49" charset="-122"/>
                          <a:ea typeface="KaiTi" pitchFamily="49" charset="-122"/>
                          <a:cs typeface="Times New Roman" charset="0"/>
                        </a:rPr>
                        <a:t>人</a:t>
                      </a: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KaiTi" pitchFamily="49" charset="-122"/>
                        <a:ea typeface="KaiTi" pitchFamily="49" charset="-122"/>
                        <a:cs typeface="Times New Roman" charset="0"/>
                      </a:endParaRPr>
                    </a:p>
                  </a:txBody>
                  <a:tcPr marT="45699" marB="4569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KaiTi" pitchFamily="49" charset="-122"/>
                          <a:ea typeface="KaiTi" pitchFamily="49" charset="-122"/>
                          <a:cs typeface="Times New Roman" charset="0"/>
                        </a:rPr>
                        <a:t>罗马</a:t>
                      </a:r>
                      <a:r>
                        <a:rPr kumimoji="0" lang="zh-CN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KaiTi" pitchFamily="49" charset="-122"/>
                          <a:ea typeface="KaiTi" pitchFamily="49" charset="-122"/>
                          <a:cs typeface="Times New Roman" charset="0"/>
                        </a:rPr>
                        <a:t>人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KaiTi" pitchFamily="49" charset="-122"/>
                        <a:ea typeface="KaiTi" pitchFamily="49" charset="-122"/>
                        <a:cs typeface="Times New Roman" charset="0"/>
                      </a:endParaRPr>
                    </a:p>
                  </a:txBody>
                  <a:tcPr marT="45699" marB="4569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KaiTi" pitchFamily="49" charset="-122"/>
                          <a:ea typeface="KaiTi" pitchFamily="49" charset="-122"/>
                          <a:cs typeface="Times New Roman" charset="0"/>
                        </a:rPr>
                        <a:t>外邦人</a:t>
                      </a: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KaiTi" pitchFamily="49" charset="-122"/>
                        <a:ea typeface="KaiTi" pitchFamily="49" charset="-122"/>
                        <a:cs typeface="Times New Roman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KaiTi" pitchFamily="49" charset="-122"/>
                          <a:ea typeface="KaiTi" pitchFamily="49" charset="-122"/>
                          <a:cs typeface="Times New Roman" charset="0"/>
                        </a:rPr>
                        <a:t>(</a:t>
                      </a:r>
                      <a:r>
                        <a:rPr kumimoji="0" lang="zh-TW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KaiTi" pitchFamily="49" charset="-122"/>
                          <a:ea typeface="KaiTi" pitchFamily="49" charset="-122"/>
                          <a:cs typeface="Times New Roman" charset="0"/>
                        </a:rPr>
                        <a:t>希腊</a:t>
                      </a:r>
                      <a:r>
                        <a:rPr kumimoji="0" lang="en-US" altLang="zh-CN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KaiTi" pitchFamily="49" charset="-122"/>
                          <a:ea typeface="KaiTi" pitchFamily="49" charset="-122"/>
                          <a:cs typeface="Times New Roman" charset="0"/>
                        </a:rPr>
                        <a:t>)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KaiTi" pitchFamily="49" charset="-122"/>
                        <a:ea typeface="KaiTi" pitchFamily="49" charset="-122"/>
                        <a:cs typeface="Times New Roman" charset="0"/>
                      </a:endParaRPr>
                    </a:p>
                  </a:txBody>
                  <a:tcPr marT="45699" marB="4569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KaiTi" pitchFamily="49" charset="-122"/>
                          <a:ea typeface="KaiTi" pitchFamily="49" charset="-122"/>
                          <a:cs typeface="Times New Roman" charset="0"/>
                        </a:rPr>
                        <a:t>世界各地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KaiTi" pitchFamily="49" charset="-122"/>
                        <a:ea typeface="KaiTi" pitchFamily="49" charset="-122"/>
                        <a:cs typeface="Times New Roman" charset="0"/>
                      </a:endParaRPr>
                    </a:p>
                  </a:txBody>
                  <a:tcPr marT="45699" marB="4569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7619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8F8EF"/>
                          </a:solidFill>
                          <a:effectLst/>
                          <a:latin typeface="KaiTi" pitchFamily="49" charset="-122"/>
                          <a:ea typeface="KaiTi" pitchFamily="49" charset="-122"/>
                          <a:cs typeface="Times New Roman" charset="0"/>
                        </a:rPr>
                        <a:t>特</a:t>
                      </a:r>
                      <a:r>
                        <a:rPr kumimoji="0" lang="zh-TW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8F8EF"/>
                          </a:solidFill>
                          <a:effectLst/>
                          <a:latin typeface="KaiTi" pitchFamily="49" charset="-122"/>
                          <a:ea typeface="KaiTi" pitchFamily="49" charset="-122"/>
                          <a:cs typeface="Times New Roman" charset="0"/>
                        </a:rPr>
                        <a:t>质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F8F8EF"/>
                        </a:solidFill>
                        <a:effectLst/>
                        <a:latin typeface="KaiTi" pitchFamily="49" charset="-122"/>
                        <a:ea typeface="KaiTi" pitchFamily="49" charset="-122"/>
                        <a:cs typeface="Times New Roman" charset="0"/>
                      </a:endParaRPr>
                    </a:p>
                  </a:txBody>
                  <a:tcPr marT="45699" marB="4569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zh-TW" altLang="en-US" sz="2400" b="1" smtClean="0">
                          <a:solidFill>
                            <a:srgbClr val="000000"/>
                          </a:solidFill>
                          <a:latin typeface="KaiTi" pitchFamily="49" charset="-122"/>
                          <a:ea typeface="KaiTi" pitchFamily="49" charset="-122"/>
                        </a:rPr>
                        <a:t>迹</a:t>
                      </a:r>
                      <a:r>
                        <a:rPr lang="zh-CN" altLang="en-US" sz="2400" b="1" smtClean="0">
                          <a:solidFill>
                            <a:srgbClr val="000000"/>
                          </a:solidFill>
                          <a:latin typeface="KaiTi" pitchFamily="49" charset="-122"/>
                          <a:ea typeface="KaiTi" pitchFamily="49" charset="-122"/>
                        </a:rPr>
                        <a:t>象</a:t>
                      </a:r>
                      <a:r>
                        <a:rPr kumimoji="0" lang="en-US" altLang="zh-C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KaiTi" pitchFamily="49" charset="-122"/>
                          <a:ea typeface="KaiTi" pitchFamily="49" charset="-122"/>
                          <a:cs typeface="Times New Roman" charset="0"/>
                        </a:rPr>
                        <a:t/>
                      </a:r>
                      <a:br>
                        <a:rPr kumimoji="0" lang="en-US" altLang="zh-C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KaiTi" pitchFamily="49" charset="-122"/>
                          <a:ea typeface="KaiTi" pitchFamily="49" charset="-122"/>
                          <a:cs typeface="Times New Roman" charset="0"/>
                        </a:rPr>
                      </a:br>
                      <a:r>
                        <a:rPr kumimoji="0" lang="en-US" altLang="zh-CN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KaiTi" pitchFamily="49" charset="-122"/>
                          <a:ea typeface="KaiTi" pitchFamily="49" charset="-122"/>
                          <a:cs typeface="Times New Roman" charset="0"/>
                        </a:rPr>
                        <a:t>(</a:t>
                      </a:r>
                      <a:r>
                        <a:rPr kumimoji="0" lang="zh-CN" alt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KaiTi" pitchFamily="49" charset="-122"/>
                          <a:ea typeface="KaiTi" pitchFamily="49" charset="-122"/>
                          <a:cs typeface="Times New Roman" charset="0"/>
                        </a:rPr>
                        <a:t>林前</a:t>
                      </a:r>
                      <a:r>
                        <a:rPr kumimoji="0" lang="en-US" altLang="zh-CN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KaiTi" pitchFamily="49" charset="-122"/>
                          <a:ea typeface="KaiTi" pitchFamily="49" charset="-122"/>
                          <a:cs typeface="Times New Roman" charset="0"/>
                        </a:rPr>
                        <a:t>. </a:t>
                      </a:r>
                      <a:r>
                        <a:rPr kumimoji="0" lang="en-US" altLang="zh-C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KaiTi" pitchFamily="49" charset="-122"/>
                          <a:ea typeface="KaiTi" pitchFamily="49" charset="-122"/>
                          <a:cs typeface="Times New Roman" charset="0"/>
                        </a:rPr>
                        <a:t>1:22)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KaiTi" pitchFamily="49" charset="-122"/>
                        <a:ea typeface="KaiTi" pitchFamily="49" charset="-122"/>
                        <a:cs typeface="Times New Roman" charset="0"/>
                      </a:endParaRPr>
                    </a:p>
                  </a:txBody>
                  <a:tcPr marT="45699" marB="4569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KaiTi" pitchFamily="49" charset="-122"/>
                          <a:ea typeface="KaiTi" pitchFamily="49" charset="-122"/>
                          <a:cs typeface="Times New Roman" charset="0"/>
                        </a:rPr>
                        <a:t> </a:t>
                      </a:r>
                      <a:endParaRPr kumimoji="0" lang="en-US" sz="2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KaiTi" pitchFamily="49" charset="-122"/>
                        <a:ea typeface="KaiTi" pitchFamily="49" charset="-122"/>
                        <a:cs typeface="Times New Roman" charset="0"/>
                      </a:endParaRPr>
                    </a:p>
                  </a:txBody>
                  <a:tcPr marT="45699" marB="4569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KaiTi" pitchFamily="49" charset="-122"/>
                          <a:ea typeface="KaiTi" pitchFamily="49" charset="-122"/>
                          <a:cs typeface="Times New Roman" charset="0"/>
                        </a:rPr>
                        <a:t>智慧</a:t>
                      </a:r>
                      <a:r>
                        <a:rPr kumimoji="0" lang="en-US" altLang="zh-C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KaiTi" pitchFamily="49" charset="-122"/>
                          <a:ea typeface="KaiTi" pitchFamily="49" charset="-122"/>
                          <a:cs typeface="Times New Roman" charset="0"/>
                        </a:rPr>
                        <a:t/>
                      </a:r>
                      <a:br>
                        <a:rPr kumimoji="0" lang="en-US" altLang="zh-C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KaiTi" pitchFamily="49" charset="-122"/>
                          <a:ea typeface="KaiTi" pitchFamily="49" charset="-122"/>
                          <a:cs typeface="Times New Roman" charset="0"/>
                        </a:rPr>
                      </a:br>
                      <a:r>
                        <a:rPr kumimoji="0" lang="en-US" altLang="zh-CN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KaiTi" pitchFamily="49" charset="-122"/>
                          <a:ea typeface="KaiTi" pitchFamily="49" charset="-122"/>
                          <a:cs typeface="Times New Roman" charset="0"/>
                        </a:rPr>
                        <a:t>(</a:t>
                      </a:r>
                      <a:r>
                        <a:rPr kumimoji="0" lang="zh-CN" alt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KaiTi" pitchFamily="49" charset="-122"/>
                          <a:ea typeface="KaiTi" pitchFamily="49" charset="-122"/>
                          <a:cs typeface="Times New Roman" charset="0"/>
                        </a:rPr>
                        <a:t>林前</a:t>
                      </a:r>
                      <a:r>
                        <a:rPr kumimoji="0" lang="en-US" altLang="zh-CN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KaiTi" pitchFamily="49" charset="-122"/>
                          <a:ea typeface="KaiTi" pitchFamily="49" charset="-122"/>
                          <a:cs typeface="Times New Roman" charset="0"/>
                        </a:rPr>
                        <a:t>. </a:t>
                      </a:r>
                      <a:r>
                        <a:rPr kumimoji="0" lang="en-US" altLang="zh-C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KaiTi" pitchFamily="49" charset="-122"/>
                          <a:ea typeface="KaiTi" pitchFamily="49" charset="-122"/>
                          <a:cs typeface="Times New Roman" charset="0"/>
                        </a:rPr>
                        <a:t>1:22)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KaiTi" pitchFamily="49" charset="-122"/>
                        <a:ea typeface="KaiTi" pitchFamily="49" charset="-122"/>
                        <a:cs typeface="Times New Roman" charset="0"/>
                      </a:endParaRPr>
                    </a:p>
                  </a:txBody>
                  <a:tcPr marT="45699" marB="4569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KaiTi" pitchFamily="49" charset="-122"/>
                          <a:ea typeface="KaiTi" pitchFamily="49" charset="-122"/>
                          <a:cs typeface="Times New Roman" charset="0"/>
                        </a:rPr>
                        <a:t> 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KaiTi" pitchFamily="49" charset="-122"/>
                        <a:ea typeface="KaiTi" pitchFamily="49" charset="-122"/>
                        <a:cs typeface="Times New Roman" charset="0"/>
                      </a:endParaRPr>
                    </a:p>
                  </a:txBody>
                  <a:tcPr marT="45699" marB="4569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426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8F8EF"/>
                          </a:solidFill>
                          <a:effectLst/>
                          <a:latin typeface="KaiTi" pitchFamily="49" charset="-122"/>
                          <a:ea typeface="KaiTi" pitchFamily="49" charset="-122"/>
                          <a:cs typeface="Times New Roman" charset="0"/>
                        </a:rPr>
                        <a:t>属灵对</a:t>
                      </a:r>
                      <a:r>
                        <a:rPr kumimoji="0" lang="zh-CN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8F8EF"/>
                          </a:solidFill>
                          <a:effectLst/>
                          <a:latin typeface="KaiTi" pitchFamily="49" charset="-122"/>
                          <a:ea typeface="KaiTi" pitchFamily="49" charset="-122"/>
                          <a:cs typeface="Times New Roman" charset="0"/>
                        </a:rPr>
                        <a:t>象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F8F8EF"/>
                        </a:solidFill>
                        <a:effectLst/>
                        <a:latin typeface="KaiTi" pitchFamily="49" charset="-122"/>
                        <a:ea typeface="KaiTi" pitchFamily="49" charset="-122"/>
                        <a:cs typeface="Times New Roman" charset="0"/>
                      </a:endParaRPr>
                    </a:p>
                  </a:txBody>
                  <a:tcPr marT="45699" marB="4569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KaiTi" pitchFamily="49" charset="-122"/>
                          <a:ea typeface="KaiTi" pitchFamily="49" charset="-122"/>
                          <a:cs typeface="Times New Roman" charset="0"/>
                        </a:rPr>
                        <a:t>非信徒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KaiTi" pitchFamily="49" charset="-122"/>
                        <a:ea typeface="KaiTi" pitchFamily="49" charset="-122"/>
                        <a:cs typeface="Times New Roman" charset="0"/>
                      </a:endParaRPr>
                    </a:p>
                  </a:txBody>
                  <a:tcPr marT="45699" marB="4569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KaiTi" pitchFamily="49" charset="-122"/>
                          <a:ea typeface="KaiTi" pitchFamily="49" charset="-122"/>
                          <a:cs typeface="Times New Roman" charset="0"/>
                        </a:rPr>
                        <a:t>信徒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KaiTi" pitchFamily="49" charset="-122"/>
                        <a:ea typeface="KaiTi" pitchFamily="49" charset="-122"/>
                        <a:cs typeface="Times New Roman" charset="0"/>
                      </a:endParaRPr>
                    </a:p>
                  </a:txBody>
                  <a:tcPr marT="45699" marB="4569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KaiTi" pitchFamily="49" charset="-122"/>
                          <a:ea typeface="KaiTi" pitchFamily="49" charset="-122"/>
                          <a:cs typeface="Times New Roman" charset="0"/>
                        </a:rPr>
                        <a:t>非信徒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KaiTi" pitchFamily="49" charset="-122"/>
                        <a:ea typeface="KaiTi" pitchFamily="49" charset="-122"/>
                        <a:cs typeface="Times New Roman" charset="0"/>
                      </a:endParaRPr>
                    </a:p>
                  </a:txBody>
                  <a:tcPr marT="45699" marB="4569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KaiTi" pitchFamily="49" charset="-122"/>
                          <a:ea typeface="KaiTi" pitchFamily="49" charset="-122"/>
                          <a:cs typeface="Times New Roman" charset="0"/>
                        </a:rPr>
                        <a:t>非信徒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KaiTi" pitchFamily="49" charset="-122"/>
                        <a:ea typeface="KaiTi" pitchFamily="49" charset="-122"/>
                        <a:cs typeface="Times New Roman" charset="0"/>
                      </a:endParaRPr>
                    </a:p>
                  </a:txBody>
                  <a:tcPr marT="45699" marB="4569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14325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8F8EF"/>
                          </a:solidFill>
                          <a:effectLst/>
                          <a:latin typeface="KaiTi" pitchFamily="49" charset="-122"/>
                          <a:ea typeface="KaiTi" pitchFamily="49" charset="-122"/>
                          <a:cs typeface="Times New Roman" charset="0"/>
                        </a:rPr>
                        <a:t>重要主题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F8F8EF"/>
                        </a:solidFill>
                        <a:effectLst/>
                        <a:latin typeface="KaiTi" pitchFamily="49" charset="-122"/>
                        <a:ea typeface="KaiTi" pitchFamily="49" charset="-122"/>
                        <a:cs typeface="Times New Roman" charset="0"/>
                      </a:endParaRPr>
                    </a:p>
                  </a:txBody>
                  <a:tcPr marT="45699" marB="4569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zh-TW" altLang="en-US" sz="2400" b="1" smtClean="0">
                          <a:solidFill>
                            <a:srgbClr val="000000"/>
                          </a:solidFill>
                          <a:latin typeface="KaiTi" pitchFamily="49" charset="-122"/>
                          <a:ea typeface="KaiTi" pitchFamily="49" charset="-122"/>
                        </a:rPr>
                        <a:t>弥赛亚</a:t>
                      </a:r>
                      <a:endParaRPr lang="en-US" altLang="zh-TW" sz="2400" b="1" dirty="0" smtClean="0">
                        <a:solidFill>
                          <a:srgbClr val="000000"/>
                        </a:solidFill>
                        <a:latin typeface="KaiTi" pitchFamily="49" charset="-122"/>
                        <a:ea typeface="KaiTi" pitchFamily="49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zh-TW" altLang="en-US" sz="2400" b="1" smtClean="0">
                          <a:solidFill>
                            <a:srgbClr val="000000"/>
                          </a:solidFill>
                          <a:latin typeface="KaiTi" pitchFamily="49" charset="-122"/>
                          <a:ea typeface="KaiTi" pitchFamily="49" charset="-122"/>
                        </a:rPr>
                        <a:t>与国</a:t>
                      </a:r>
                      <a:r>
                        <a:rPr lang="zh-CN" altLang="en-US" sz="2400" b="1" smtClean="0">
                          <a:solidFill>
                            <a:srgbClr val="000000"/>
                          </a:solidFill>
                          <a:latin typeface="KaiTi" pitchFamily="49" charset="-122"/>
                          <a:ea typeface="KaiTi" pitchFamily="49" charset="-122"/>
                        </a:rPr>
                        <a:t>度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KaiTi" pitchFamily="49" charset="-122"/>
                        <a:ea typeface="KaiTi" pitchFamily="49" charset="-122"/>
                        <a:cs typeface="Times New Roman" charset="0"/>
                      </a:endParaRPr>
                    </a:p>
                  </a:txBody>
                  <a:tcPr marT="45699" marB="4569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KaiTi" pitchFamily="49" charset="-122"/>
                          <a:ea typeface="KaiTi" pitchFamily="49" charset="-122"/>
                          <a:cs typeface="Times New Roman" charset="0"/>
                        </a:rPr>
                        <a:t>受苦</a:t>
                      </a:r>
                      <a:r>
                        <a:rPr kumimoji="0" lang="zh-CN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KaiTi" pitchFamily="49" charset="-122"/>
                          <a:ea typeface="KaiTi" pitchFamily="49" charset="-122"/>
                          <a:cs typeface="Times New Roman" charset="0"/>
                        </a:rPr>
                        <a:t>的榜</a:t>
                      </a:r>
                      <a:r>
                        <a:rPr kumimoji="0" lang="zh-TW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KaiTi" pitchFamily="49" charset="-122"/>
                          <a:ea typeface="KaiTi" pitchFamily="49" charset="-122"/>
                          <a:cs typeface="Times New Roman" charset="0"/>
                        </a:rPr>
                        <a:t>样</a:t>
                      </a:r>
                      <a:r>
                        <a:rPr kumimoji="0" lang="en-US" altLang="zh-CN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KaiTi" pitchFamily="49" charset="-122"/>
                          <a:ea typeface="KaiTi" pitchFamily="49" charset="-122"/>
                          <a:cs typeface="Times New Roman" charset="0"/>
                        </a:rPr>
                        <a:t>(</a:t>
                      </a:r>
                      <a:r>
                        <a:rPr kumimoji="0" lang="zh-CN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KaiTi" pitchFamily="49" charset="-122"/>
                          <a:ea typeface="KaiTi" pitchFamily="49" charset="-122"/>
                          <a:cs typeface="Times New Roman" charset="0"/>
                        </a:rPr>
                        <a:t>强</a:t>
                      </a:r>
                      <a:r>
                        <a:rPr kumimoji="0" lang="zh-TW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KaiTi" pitchFamily="49" charset="-122"/>
                          <a:ea typeface="KaiTi" pitchFamily="49" charset="-122"/>
                          <a:cs typeface="Times New Roman" charset="0"/>
                        </a:rPr>
                        <a:t>调门训</a:t>
                      </a:r>
                      <a:r>
                        <a:rPr kumimoji="0" lang="en-US" altLang="zh-CN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KaiTi" pitchFamily="49" charset="-122"/>
                          <a:ea typeface="KaiTi" pitchFamily="49" charset="-122"/>
                          <a:cs typeface="Times New Roman" charset="0"/>
                        </a:rPr>
                        <a:t>)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KaiTi" pitchFamily="49" charset="-122"/>
                        <a:ea typeface="KaiTi" pitchFamily="49" charset="-122"/>
                        <a:cs typeface="Times New Roman" charset="0"/>
                      </a:endParaRPr>
                    </a:p>
                  </a:txBody>
                  <a:tcPr marT="45699" marB="4569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400" b="1" dirty="0" smtClean="0">
                          <a:solidFill>
                            <a:srgbClr val="000000"/>
                          </a:solidFill>
                          <a:latin typeface="KaiTi" pitchFamily="49" charset="-122"/>
                          <a:ea typeface="KaiTi" pitchFamily="49" charset="-122"/>
                        </a:rPr>
                        <a:t>人性</a:t>
                      </a:r>
                      <a:r>
                        <a:rPr kumimoji="0" lang="en-US" altLang="zh-CN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KaiTi" pitchFamily="49" charset="-122"/>
                          <a:ea typeface="KaiTi" pitchFamily="49" charset="-122"/>
                          <a:cs typeface="Times New Roman" charset="0"/>
                        </a:rPr>
                        <a:t>(</a:t>
                      </a:r>
                      <a:r>
                        <a:rPr kumimoji="0" lang="zh-CN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KaiTi" pitchFamily="49" charset="-122"/>
                          <a:ea typeface="KaiTi" pitchFamily="49" charset="-122"/>
                          <a:cs typeface="Times New Roman" charset="0"/>
                        </a:rPr>
                        <a:t>及</a:t>
                      </a:r>
                      <a:r>
                        <a:rPr kumimoji="0" lang="zh-TW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KaiTi" pitchFamily="49" charset="-122"/>
                          <a:ea typeface="KaiTi" pitchFamily="49" charset="-122"/>
                          <a:cs typeface="Times New Roman" charset="0"/>
                        </a:rPr>
                        <a:t>国</a:t>
                      </a:r>
                      <a:r>
                        <a:rPr lang="zh-CN" altLang="en-US" sz="2000" b="1" smtClean="0">
                          <a:solidFill>
                            <a:srgbClr val="000000"/>
                          </a:solidFill>
                          <a:latin typeface="KaiTi" pitchFamily="49" charset="-122"/>
                          <a:ea typeface="KaiTi" pitchFamily="49" charset="-122"/>
                        </a:rPr>
                        <a:t>度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KaiTi" pitchFamily="49" charset="-122"/>
                        <a:ea typeface="KaiTi" pitchFamily="49" charset="-122"/>
                        <a:cs typeface="Times New Roman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KaiTi" pitchFamily="49" charset="-122"/>
                          <a:ea typeface="KaiTi" pitchFamily="49" charset="-122"/>
                          <a:cs typeface="Times New Roman" charset="0"/>
                        </a:rPr>
                        <a:t>扩</a:t>
                      </a:r>
                      <a:r>
                        <a:rPr kumimoji="0" lang="zh-CN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KaiTi" pitchFamily="49" charset="-122"/>
                          <a:ea typeface="KaiTi" pitchFamily="49" charset="-122"/>
                          <a:cs typeface="Times New Roman" charset="0"/>
                        </a:rPr>
                        <a:t>展</a:t>
                      </a:r>
                      <a:r>
                        <a:rPr kumimoji="0" lang="en-US" altLang="zh-CN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KaiTi" pitchFamily="49" charset="-122"/>
                          <a:ea typeface="KaiTi" pitchFamily="49" charset="-122"/>
                          <a:cs typeface="Times New Roman" charset="0"/>
                        </a:rPr>
                        <a:t>)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KaiTi" pitchFamily="49" charset="-122"/>
                        <a:ea typeface="KaiTi" pitchFamily="49" charset="-122"/>
                        <a:cs typeface="Times New Roman" charset="0"/>
                      </a:endParaRPr>
                    </a:p>
                  </a:txBody>
                  <a:tcPr marT="45699" marB="4569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KaiTi" pitchFamily="49" charset="-122"/>
                          <a:ea typeface="KaiTi" pitchFamily="49" charset="-122"/>
                          <a:cs typeface="Times New Roman" charset="0"/>
                        </a:rPr>
                        <a:t>神性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KaiTi" pitchFamily="49" charset="-122"/>
                        <a:ea typeface="KaiTi" pitchFamily="49" charset="-122"/>
                        <a:cs typeface="Times New Roman" charset="0"/>
                      </a:endParaRPr>
                    </a:p>
                  </a:txBody>
                  <a:tcPr marT="45699" marB="4569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114757" name="Text Box 234"/>
          <p:cNvSpPr txBox="1">
            <a:spLocks noChangeArrowheads="1"/>
          </p:cNvSpPr>
          <p:nvPr/>
        </p:nvSpPr>
        <p:spPr bwMode="auto">
          <a:xfrm>
            <a:off x="8578850" y="0"/>
            <a:ext cx="5270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>
                <a:solidFill>
                  <a:srgbClr val="FFFFCC"/>
                </a:solidFill>
                <a:cs typeface="Arial" charset="0"/>
              </a:rPr>
              <a:t>52</a:t>
            </a:r>
          </a:p>
        </p:txBody>
      </p:sp>
    </p:spTree>
    <p:extLst>
      <p:ext uri="{BB962C8B-B14F-4D97-AF65-F5344CB8AC3E}">
        <p14:creationId xmlns:p14="http://schemas.microsoft.com/office/powerpoint/2010/main" val="1036112231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81" name="Title 73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457200"/>
          </a:xfrm>
        </p:spPr>
        <p:txBody>
          <a:bodyPr/>
          <a:lstStyle/>
          <a:p>
            <a:pPr algn="ctr" eaLnBrk="1" hangingPunct="1"/>
            <a:r>
              <a:rPr lang="en-US" sz="2400" b="1" i="0" smtClean="0">
                <a:solidFill>
                  <a:srgbClr val="FFAE0D"/>
                </a:solidFill>
                <a:latin typeface="KaiTi" pitchFamily="49" charset="-122"/>
                <a:ea typeface="KaiTi" pitchFamily="49" charset="-122"/>
                <a:cs typeface="ＭＳ Ｐゴシック" charset="0"/>
              </a:rPr>
              <a:t>四福音</a:t>
            </a:r>
            <a:r>
              <a:rPr lang="zh-TW" altLang="en-US" sz="2400" b="1" i="0" smtClean="0">
                <a:solidFill>
                  <a:srgbClr val="FFAE0D"/>
                </a:solidFill>
                <a:latin typeface="KaiTi" pitchFamily="49" charset="-122"/>
                <a:ea typeface="KaiTi" pitchFamily="49" charset="-122"/>
                <a:cs typeface="ＭＳ Ｐゴシック" charset="0"/>
              </a:rPr>
              <a:t>书</a:t>
            </a:r>
            <a:r>
              <a:rPr lang="en-US" sz="2400" b="1" i="0" smtClean="0">
                <a:solidFill>
                  <a:srgbClr val="FFAE0D"/>
                </a:solidFill>
                <a:latin typeface="KaiTi" pitchFamily="49" charset="-122"/>
                <a:ea typeface="KaiTi" pitchFamily="49" charset="-122"/>
                <a:cs typeface="ＭＳ Ｐゴシック" charset="0"/>
              </a:rPr>
              <a:t>的</a:t>
            </a:r>
            <a:r>
              <a:rPr lang="zh-TW" altLang="en-US" sz="2400" b="1" i="0" smtClean="0">
                <a:solidFill>
                  <a:srgbClr val="FFAE0D"/>
                </a:solidFill>
                <a:latin typeface="KaiTi" pitchFamily="49" charset="-122"/>
                <a:ea typeface="KaiTi" pitchFamily="49" charset="-122"/>
                <a:cs typeface="ＭＳ Ｐゴシック" charset="0"/>
              </a:rPr>
              <a:t>对比</a:t>
            </a:r>
            <a:endParaRPr lang="en-US" dirty="0">
              <a:latin typeface="KaiTi" pitchFamily="49" charset="-122"/>
              <a:ea typeface="KaiTi" pitchFamily="49" charset="-122"/>
              <a:cs typeface="SimSun" charset="0"/>
            </a:endParaRPr>
          </a:p>
        </p:txBody>
      </p:sp>
      <p:graphicFrame>
        <p:nvGraphicFramePr>
          <p:cNvPr id="26702" name="Group 78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582276164"/>
              </p:ext>
            </p:extLst>
          </p:nvPr>
        </p:nvGraphicFramePr>
        <p:xfrm>
          <a:off x="0" y="706967"/>
          <a:ext cx="9144000" cy="5783000"/>
        </p:xfrm>
        <a:graphic>
          <a:graphicData uri="http://schemas.openxmlformats.org/drawingml/2006/table">
            <a:tbl>
              <a:tblPr/>
              <a:tblGrid>
                <a:gridCol w="1827213"/>
                <a:gridCol w="1830387"/>
                <a:gridCol w="1828800"/>
                <a:gridCol w="1830388"/>
                <a:gridCol w="1827212"/>
              </a:tblGrid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  <a:effectLst/>
                        <a:latin typeface="KaiTi" pitchFamily="49" charset="-122"/>
                        <a:ea typeface="KaiTi" pitchFamily="49" charset="-122"/>
                        <a:cs typeface="Times New Roman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KaiTi" pitchFamily="49" charset="-122"/>
                          <a:ea typeface="KaiTi" pitchFamily="49" charset="-122"/>
                          <a:cs typeface="Arioal;" charset="0"/>
                        </a:rPr>
                        <a:t>马</a:t>
                      </a:r>
                      <a:r>
                        <a:rPr kumimoji="0" lang="zh-CN" alt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KaiTi" pitchFamily="49" charset="-122"/>
                          <a:ea typeface="KaiTi" pitchFamily="49" charset="-122"/>
                          <a:cs typeface="Arioal;" charset="0"/>
                        </a:rPr>
                        <a:t>太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  <a:effectLst/>
                        <a:latin typeface="KaiTi" pitchFamily="49" charset="-122"/>
                        <a:ea typeface="KaiTi" pitchFamily="49" charset="-122"/>
                        <a:cs typeface="Arioal;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KaiTi" pitchFamily="49" charset="-122"/>
                          <a:ea typeface="KaiTi" pitchFamily="49" charset="-122"/>
                          <a:cs typeface="Arioal;" charset="0"/>
                        </a:rPr>
                        <a:t>马</a:t>
                      </a:r>
                      <a:r>
                        <a:rPr kumimoji="0" lang="zh-CN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KaiTi" pitchFamily="49" charset="-122"/>
                          <a:ea typeface="KaiTi" pitchFamily="49" charset="-122"/>
                          <a:cs typeface="Arioal;" charset="0"/>
                        </a:rPr>
                        <a:t>可</a:t>
                      </a:r>
                      <a:endParaRPr kumimoji="0" lang="en-US" altLang="zh-CN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  <a:effectLst/>
                        <a:latin typeface="KaiTi" pitchFamily="49" charset="-122"/>
                        <a:ea typeface="KaiTi" pitchFamily="49" charset="-122"/>
                        <a:cs typeface="Arioal;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KaiTi" pitchFamily="49" charset="-122"/>
                          <a:ea typeface="KaiTi" pitchFamily="49" charset="-122"/>
                          <a:cs typeface="Arioal;" charset="0"/>
                        </a:rPr>
                        <a:t>路加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  <a:effectLst/>
                        <a:latin typeface="KaiTi" pitchFamily="49" charset="-122"/>
                        <a:ea typeface="KaiTi" pitchFamily="49" charset="-122"/>
                        <a:cs typeface="Arioal;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KaiTi" pitchFamily="49" charset="-122"/>
                          <a:ea typeface="KaiTi" pitchFamily="49" charset="-122"/>
                          <a:cs typeface="Arioal;" charset="0"/>
                        </a:rPr>
                        <a:t>约</a:t>
                      </a:r>
                      <a:r>
                        <a:rPr kumimoji="0" lang="zh-CN" alt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KaiTi" pitchFamily="49" charset="-122"/>
                          <a:ea typeface="KaiTi" pitchFamily="49" charset="-122"/>
                          <a:cs typeface="Arioal;" charset="0"/>
                        </a:rPr>
                        <a:t>翰</a:t>
                      </a:r>
                      <a:endParaRPr kumimoji="0" lang="en-US" altLang="zh-CN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  <a:effectLst/>
                        <a:latin typeface="KaiTi" pitchFamily="49" charset="-122"/>
                        <a:ea typeface="KaiTi" pitchFamily="49" charset="-122"/>
                        <a:cs typeface="Arioal;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</a:tr>
              <a:tr h="411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KaiTi" pitchFamily="49" charset="-122"/>
                          <a:ea typeface="KaiTi" pitchFamily="49" charset="-122"/>
                          <a:cs typeface="ＭＳ Ｐゴシック" charset="0"/>
                        </a:rPr>
                        <a:t>写</a:t>
                      </a: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KaiTi" pitchFamily="49" charset="-122"/>
                          <a:ea typeface="KaiTi" pitchFamily="49" charset="-122"/>
                          <a:cs typeface="ＭＳ Ｐゴシック" charset="0"/>
                        </a:rPr>
                        <a:t>作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KaiTi" pitchFamily="49" charset="-122"/>
                          <a:ea typeface="KaiTi" pitchFamily="49" charset="-122"/>
                          <a:cs typeface="ＭＳ Ｐゴシック" charset="0"/>
                        </a:rPr>
                        <a:t>日期</a:t>
                      </a:r>
                      <a:endParaRPr kumimoji="0" lang="en-US" sz="2000" b="1" i="1" u="none" strike="noStrike" cap="none" normalizeH="0" baseline="0" dirty="0">
                        <a:ln>
                          <a:noFill/>
                        </a:ln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  <a:effectLst/>
                        <a:latin typeface="KaiTi" pitchFamily="49" charset="-122"/>
                        <a:ea typeface="KaiTi" pitchFamily="49" charset="-122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KaiTi" pitchFamily="49" charset="-122"/>
                          <a:ea typeface="KaiTi" pitchFamily="49" charset="-122"/>
                          <a:cs typeface="Times New Roman" charset="0"/>
                        </a:rPr>
                        <a:t>40s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KaiTi" pitchFamily="49" charset="-122"/>
                        <a:ea typeface="KaiTi" pitchFamily="49" charset="-122"/>
                        <a:cs typeface="Times New Roman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KaiTi" pitchFamily="49" charset="-122"/>
                          <a:ea typeface="KaiTi" pitchFamily="49" charset="-122"/>
                          <a:cs typeface="Times New Roman" charset="0"/>
                        </a:rPr>
                        <a:t>64-68</a:t>
                      </a:r>
                      <a:endParaRPr kumimoji="0" lang="en-US" sz="2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KaiTi" pitchFamily="49" charset="-122"/>
                        <a:ea typeface="KaiTi" pitchFamily="49" charset="-122"/>
                        <a:cs typeface="Times New Roman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KaiTi" pitchFamily="49" charset="-122"/>
                          <a:ea typeface="KaiTi" pitchFamily="49" charset="-122"/>
                          <a:cs typeface="Times New Roman" charset="0"/>
                        </a:rPr>
                        <a:t>57-59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KaiTi" pitchFamily="49" charset="-122"/>
                        <a:ea typeface="KaiTi" pitchFamily="49" charset="-122"/>
                        <a:cs typeface="Times New Roman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KaiTi" pitchFamily="49" charset="-122"/>
                          <a:ea typeface="KaiTi" pitchFamily="49" charset="-122"/>
                          <a:cs typeface="Times New Roman" charset="0"/>
                        </a:rPr>
                        <a:t>60s</a:t>
                      </a:r>
                      <a:r>
                        <a:rPr kumimoji="0" lang="zh-TW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KaiTi" pitchFamily="49" charset="-122"/>
                          <a:ea typeface="KaiTi" pitchFamily="49" charset="-122"/>
                          <a:cs typeface="Times New Roman" charset="0"/>
                        </a:rPr>
                        <a:t> 后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KaiTi" pitchFamily="49" charset="-122"/>
                        <a:ea typeface="KaiTi" pitchFamily="49" charset="-122"/>
                        <a:cs typeface="Times New Roman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390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KaiTi" pitchFamily="49" charset="-122"/>
                          <a:ea typeface="KaiTi" pitchFamily="49" charset="-122"/>
                          <a:cs typeface="Times New Roman" charset="0"/>
                        </a:rPr>
                        <a:t>写</a:t>
                      </a:r>
                      <a:r>
                        <a:rPr kumimoji="0" lang="zh-CN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KaiTi" pitchFamily="49" charset="-122"/>
                          <a:ea typeface="KaiTi" pitchFamily="49" charset="-122"/>
                          <a:cs typeface="Times New Roman" charset="0"/>
                        </a:rPr>
                        <a:t>作地</a:t>
                      </a:r>
                      <a:r>
                        <a:rPr kumimoji="0" lang="zh-TW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KaiTi" pitchFamily="49" charset="-122"/>
                          <a:ea typeface="KaiTi" pitchFamily="49" charset="-122"/>
                          <a:cs typeface="Times New Roman" charset="0"/>
                        </a:rPr>
                        <a:t>点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  <a:effectLst/>
                        <a:latin typeface="KaiTi" pitchFamily="49" charset="-122"/>
                        <a:ea typeface="KaiTi" pitchFamily="49" charset="-122"/>
                        <a:cs typeface="Times New Roman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zh-CN" altLang="en-US" sz="2400" b="1" dirty="0" smtClean="0">
                          <a:solidFill>
                            <a:schemeClr val="bg1"/>
                          </a:solidFill>
                          <a:latin typeface="KaiTi" pitchFamily="49" charset="-122"/>
                          <a:ea typeface="KaiTi" pitchFamily="49" charset="-122"/>
                        </a:rPr>
                        <a:t>安提阿或</a:t>
                      </a:r>
                      <a:endParaRPr lang="en-US" altLang="zh-CN" sz="2400" b="1" dirty="0" smtClean="0">
                        <a:solidFill>
                          <a:schemeClr val="bg1"/>
                        </a:solidFill>
                        <a:latin typeface="KaiTi" pitchFamily="49" charset="-122"/>
                        <a:ea typeface="KaiTi" pitchFamily="49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zh-CN" altLang="en-US" sz="2400" b="1" smtClean="0">
                          <a:solidFill>
                            <a:schemeClr val="bg1"/>
                          </a:solidFill>
                          <a:latin typeface="KaiTi" pitchFamily="49" charset="-122"/>
                          <a:ea typeface="KaiTi" pitchFamily="49" charset="-122"/>
                        </a:rPr>
                        <a:t>叙利</a:t>
                      </a:r>
                      <a:r>
                        <a:rPr lang="zh-TW" altLang="en-US" sz="2400" b="1" smtClean="0">
                          <a:solidFill>
                            <a:schemeClr val="bg1"/>
                          </a:solidFill>
                          <a:latin typeface="KaiTi" pitchFamily="49" charset="-122"/>
                          <a:ea typeface="KaiTi" pitchFamily="49" charset="-122"/>
                        </a:rPr>
                        <a:t>亚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KaiTi" pitchFamily="49" charset="-122"/>
                        <a:ea typeface="KaiTi" pitchFamily="49" charset="-122"/>
                        <a:cs typeface="Times New Roman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KaiTi" pitchFamily="49" charset="-122"/>
                          <a:ea typeface="KaiTi" pitchFamily="49" charset="-122"/>
                          <a:cs typeface="Times New Roman" charset="0"/>
                        </a:rPr>
                        <a:t>罗马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KaiTi" pitchFamily="49" charset="-122"/>
                        <a:ea typeface="KaiTi" pitchFamily="49" charset="-122"/>
                        <a:cs typeface="Times New Roman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zh-TW" altLang="en-US" sz="2400" b="1" smtClean="0">
                          <a:solidFill>
                            <a:srgbClr val="000000"/>
                          </a:solidFill>
                          <a:latin typeface="KaiTi" pitchFamily="49" charset="-122"/>
                          <a:ea typeface="KaiTi" pitchFamily="49" charset="-122"/>
                        </a:rPr>
                        <a:t>该</a:t>
                      </a:r>
                      <a:r>
                        <a:rPr lang="zh-CN" altLang="en-US" sz="2400" b="1" smtClean="0">
                          <a:solidFill>
                            <a:srgbClr val="000000"/>
                          </a:solidFill>
                          <a:latin typeface="KaiTi" pitchFamily="49" charset="-122"/>
                          <a:ea typeface="KaiTi" pitchFamily="49" charset="-122"/>
                        </a:rPr>
                        <a:t>撒利</a:t>
                      </a:r>
                      <a:r>
                        <a:rPr lang="zh-TW" altLang="en-US" sz="2400" b="1" smtClean="0">
                          <a:solidFill>
                            <a:srgbClr val="000000"/>
                          </a:solidFill>
                          <a:latin typeface="KaiTi" pitchFamily="49" charset="-122"/>
                          <a:ea typeface="KaiTi" pitchFamily="49" charset="-122"/>
                        </a:rPr>
                        <a:t>亚</a:t>
                      </a:r>
                      <a:r>
                        <a:rPr kumimoji="0" lang="zh-CN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KaiTi" pitchFamily="49" charset="-122"/>
                          <a:ea typeface="KaiTi" pitchFamily="49" charset="-122"/>
                          <a:cs typeface="Times New Roman" charset="0"/>
                        </a:rPr>
                        <a:t>或</a:t>
                      </a:r>
                      <a:r>
                        <a:rPr kumimoji="0" lang="en-US" altLang="zh-CN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KaiTi" pitchFamily="49" charset="-122"/>
                          <a:ea typeface="KaiTi" pitchFamily="49" charset="-122"/>
                          <a:cs typeface="Times New Roman" charset="0"/>
                        </a:rPr>
                        <a:t> </a:t>
                      </a:r>
                      <a:r>
                        <a:rPr kumimoji="0" lang="zh-TW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KaiTi" pitchFamily="49" charset="-122"/>
                          <a:ea typeface="KaiTi" pitchFamily="49" charset="-122"/>
                          <a:cs typeface="Times New Roman" charset="0"/>
                        </a:rPr>
                        <a:t>罗马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KaiTi" pitchFamily="49" charset="-122"/>
                        <a:ea typeface="KaiTi" pitchFamily="49" charset="-122"/>
                        <a:cs typeface="Times New Roman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zh-CN" altLang="en-US" sz="2400" b="1" dirty="0" smtClean="0">
                          <a:solidFill>
                            <a:srgbClr val="000000"/>
                          </a:solidFill>
                          <a:latin typeface="KaiTi" pitchFamily="49" charset="-122"/>
                          <a:ea typeface="KaiTi" pitchFamily="49" charset="-122"/>
                        </a:rPr>
                        <a:t>以弗所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KaiTi" pitchFamily="49" charset="-122"/>
                        <a:ea typeface="KaiTi" pitchFamily="49" charset="-122"/>
                        <a:cs typeface="Times New Roman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411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KaiTi" pitchFamily="49" charset="-122"/>
                          <a:ea typeface="KaiTi" pitchFamily="49" charset="-122"/>
                          <a:cs typeface="Times New Roman" charset="0"/>
                        </a:rPr>
                        <a:t>送</a:t>
                      </a:r>
                      <a:r>
                        <a:rPr kumimoji="0" lang="zh-CN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KaiTi" pitchFamily="49" charset="-122"/>
                          <a:ea typeface="KaiTi" pitchFamily="49" charset="-122"/>
                          <a:cs typeface="Times New Roman" charset="0"/>
                        </a:rPr>
                        <a:t>往地</a:t>
                      </a:r>
                      <a:r>
                        <a:rPr kumimoji="0" lang="zh-TW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KaiTi" pitchFamily="49" charset="-122"/>
                          <a:ea typeface="KaiTi" pitchFamily="49" charset="-122"/>
                          <a:cs typeface="Times New Roman" charset="0"/>
                        </a:rPr>
                        <a:t>点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  <a:effectLst/>
                        <a:latin typeface="KaiTi" pitchFamily="49" charset="-122"/>
                        <a:ea typeface="KaiTi" pitchFamily="49" charset="-122"/>
                        <a:cs typeface="Times New Roman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zh-CN" altLang="en-US" sz="2400" b="1" dirty="0" smtClean="0">
                          <a:solidFill>
                            <a:srgbClr val="000000"/>
                          </a:solidFill>
                          <a:latin typeface="KaiTi" pitchFamily="49" charset="-122"/>
                          <a:ea typeface="KaiTi" pitchFamily="49" charset="-122"/>
                        </a:rPr>
                        <a:t>巴勒斯坦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KaiTi" pitchFamily="49" charset="-122"/>
                        <a:ea typeface="KaiTi" pitchFamily="49" charset="-122"/>
                        <a:cs typeface="Times New Roman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KaiTi" pitchFamily="49" charset="-122"/>
                          <a:ea typeface="KaiTi" pitchFamily="49" charset="-122"/>
                          <a:cs typeface="Times New Roman" charset="0"/>
                        </a:rPr>
                        <a:t>罗马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KaiTi" pitchFamily="49" charset="-122"/>
                        <a:ea typeface="KaiTi" pitchFamily="49" charset="-122"/>
                        <a:cs typeface="Times New Roman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zh-CN" altLang="en-US" sz="2400" b="1" dirty="0" smtClean="0">
                          <a:solidFill>
                            <a:srgbClr val="000000"/>
                          </a:solidFill>
                          <a:latin typeface="KaiTi" pitchFamily="49" charset="-122"/>
                          <a:ea typeface="KaiTi" pitchFamily="49" charset="-122"/>
                        </a:rPr>
                        <a:t>西奥菲勒斯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KaiTi" pitchFamily="49" charset="-122"/>
                        <a:ea typeface="KaiTi" pitchFamily="49" charset="-122"/>
                        <a:cs typeface="Times New Roman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zh-TW" altLang="en-US" sz="2400" b="1" smtClean="0">
                          <a:solidFill>
                            <a:srgbClr val="000000"/>
                          </a:solidFill>
                          <a:latin typeface="KaiTi" pitchFamily="49" charset="-122"/>
                          <a:ea typeface="KaiTi" pitchFamily="49" charset="-122"/>
                        </a:rPr>
                        <a:t>亚</a:t>
                      </a:r>
                      <a:r>
                        <a:rPr lang="zh-CN" altLang="en-US" sz="2400" b="1" smtClean="0">
                          <a:solidFill>
                            <a:srgbClr val="000000"/>
                          </a:solidFill>
                          <a:latin typeface="KaiTi" pitchFamily="49" charset="-122"/>
                          <a:ea typeface="KaiTi" pitchFamily="49" charset="-122"/>
                        </a:rPr>
                        <a:t>洲</a:t>
                      </a:r>
                      <a:r>
                        <a:rPr kumimoji="0" lang="zh-CN" alt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KaiTi" pitchFamily="49" charset="-122"/>
                          <a:ea typeface="KaiTi" pitchFamily="49" charset="-122"/>
                          <a:cs typeface="Times New Roman" charset="0"/>
                        </a:rPr>
                        <a:t>等地</a:t>
                      </a:r>
                      <a:r>
                        <a:rPr kumimoji="0" lang="en-US" altLang="zh-CN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KaiTi" pitchFamily="49" charset="-122"/>
                          <a:ea typeface="KaiTi" pitchFamily="49" charset="-122"/>
                          <a:cs typeface="Times New Roman" charset="0"/>
                        </a:rPr>
                        <a:t>.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KaiTi" pitchFamily="49" charset="-122"/>
                        <a:ea typeface="KaiTi" pitchFamily="49" charset="-122"/>
                        <a:cs typeface="Times New Roman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868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KaiTi" pitchFamily="49" charset="-122"/>
                          <a:ea typeface="KaiTi" pitchFamily="49" charset="-122"/>
                          <a:cs typeface="Times New Roman" charset="0"/>
                        </a:rPr>
                        <a:t>耶稣是</a:t>
                      </a:r>
                      <a:r>
                        <a:rPr kumimoji="0" lang="en-US" altLang="zh-CN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KaiTi" pitchFamily="49" charset="-122"/>
                          <a:ea typeface="KaiTi" pitchFamily="49" charset="-122"/>
                          <a:cs typeface="Times New Roman" charset="0"/>
                        </a:rPr>
                        <a:t>…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  <a:effectLst/>
                        <a:latin typeface="KaiTi" pitchFamily="49" charset="-122"/>
                        <a:ea typeface="KaiTi" pitchFamily="49" charset="-122"/>
                        <a:cs typeface="Times New Roman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KaiTi" pitchFamily="49" charset="-122"/>
                          <a:ea typeface="KaiTi" pitchFamily="49" charset="-122"/>
                          <a:cs typeface="Times New Roman" charset="0"/>
                        </a:rPr>
                        <a:t> 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  <a:effectLst/>
                        <a:latin typeface="KaiTi" pitchFamily="49" charset="-122"/>
                        <a:ea typeface="KaiTi" pitchFamily="49" charset="-122"/>
                        <a:cs typeface="Times New Roman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zh-CN" altLang="en-US" sz="2400" b="1" dirty="0" smtClean="0">
                          <a:solidFill>
                            <a:srgbClr val="000000"/>
                          </a:solidFill>
                          <a:latin typeface="KaiTi" pitchFamily="49" charset="-122"/>
                          <a:ea typeface="KaiTi" pitchFamily="49" charset="-122"/>
                        </a:rPr>
                        <a:t>以色列王</a:t>
                      </a:r>
                      <a:endParaRPr lang="en-US" altLang="zh-CN" sz="2400" b="1" dirty="0" smtClean="0">
                        <a:solidFill>
                          <a:srgbClr val="000000"/>
                        </a:solidFill>
                        <a:latin typeface="KaiTi" pitchFamily="49" charset="-122"/>
                        <a:ea typeface="KaiTi" pitchFamily="49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KaiTi" pitchFamily="49" charset="-122"/>
                          <a:ea typeface="KaiTi" pitchFamily="49" charset="-122"/>
                          <a:cs typeface="Times New Roman" charset="0"/>
                        </a:rPr>
                        <a:t>(</a:t>
                      </a:r>
                      <a:r>
                        <a:rPr kumimoji="0" lang="zh-TW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KaiTi" pitchFamily="49" charset="-122"/>
                          <a:ea typeface="KaiTi" pitchFamily="49" charset="-122"/>
                          <a:cs typeface="+mn-cs"/>
                        </a:rPr>
                        <a:t>弥赛亚</a:t>
                      </a:r>
                      <a:r>
                        <a:rPr kumimoji="0" lang="en-US" altLang="zh-CN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KaiTi" pitchFamily="49" charset="-122"/>
                          <a:ea typeface="KaiTi" pitchFamily="49" charset="-122"/>
                          <a:cs typeface="Times New Roman" charset="0"/>
                        </a:rPr>
                        <a:t>)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KaiTi" pitchFamily="49" charset="-122"/>
                        <a:ea typeface="KaiTi" pitchFamily="49" charset="-122"/>
                        <a:cs typeface="Times New Roman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zh-CN" altLang="en-US" sz="2400" b="1" smtClean="0">
                          <a:solidFill>
                            <a:srgbClr val="000000"/>
                          </a:solidFill>
                          <a:latin typeface="KaiTi" pitchFamily="49" charset="-122"/>
                          <a:ea typeface="KaiTi" pitchFamily="49" charset="-122"/>
                        </a:rPr>
                        <a:t>受苦的</a:t>
                      </a:r>
                      <a:r>
                        <a:rPr lang="zh-TW" altLang="en-US" sz="2400" b="1" smtClean="0">
                          <a:solidFill>
                            <a:srgbClr val="000000"/>
                          </a:solidFill>
                          <a:latin typeface="KaiTi" pitchFamily="49" charset="-122"/>
                          <a:ea typeface="KaiTi" pitchFamily="49" charset="-122"/>
                        </a:rPr>
                        <a:t>仆</a:t>
                      </a:r>
                      <a:r>
                        <a:rPr lang="zh-CN" altLang="en-US" sz="2400" b="1" smtClean="0">
                          <a:solidFill>
                            <a:srgbClr val="000000"/>
                          </a:solidFill>
                          <a:latin typeface="KaiTi" pitchFamily="49" charset="-122"/>
                          <a:ea typeface="KaiTi" pitchFamily="49" charset="-122"/>
                        </a:rPr>
                        <a:t>人</a:t>
                      </a:r>
                      <a:r>
                        <a:rPr kumimoji="0" lang="en-US" altLang="zh-CN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KaiTi" pitchFamily="49" charset="-122"/>
                          <a:ea typeface="KaiTi" pitchFamily="49" charset="-122"/>
                          <a:cs typeface="Times New Roman" charset="0"/>
                        </a:rPr>
                        <a:t>(</a:t>
                      </a:r>
                      <a:r>
                        <a:rPr kumimoji="0" lang="zh-CN" alt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KaiTi" pitchFamily="49" charset="-122"/>
                          <a:ea typeface="KaiTi" pitchFamily="49" charset="-122"/>
                          <a:cs typeface="Times New Roman" charset="0"/>
                        </a:rPr>
                        <a:t>神</a:t>
                      </a:r>
                      <a:r>
                        <a:rPr kumimoji="0" lang="en-US" altLang="zh-CN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KaiTi" pitchFamily="49" charset="-122"/>
                          <a:ea typeface="KaiTi" pitchFamily="49" charset="-122"/>
                          <a:cs typeface="Times New Roman" charset="0"/>
                        </a:rPr>
                        <a:t>)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KaiTi" pitchFamily="49" charset="-122"/>
                        <a:ea typeface="KaiTi" pitchFamily="49" charset="-122"/>
                        <a:cs typeface="Times New Roman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KaiTi" pitchFamily="49" charset="-122"/>
                          <a:ea typeface="KaiTi" pitchFamily="49" charset="-122"/>
                          <a:cs typeface="Times New Roman" charset="0"/>
                        </a:rPr>
                        <a:t>完全的人</a:t>
                      </a:r>
                      <a:endParaRPr kumimoji="0" lang="en-US" altLang="zh-CN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KaiTi" pitchFamily="49" charset="-122"/>
                        <a:ea typeface="KaiTi" pitchFamily="49" charset="-122"/>
                        <a:cs typeface="Times New Roman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KaiTi" pitchFamily="49" charset="-122"/>
                          <a:ea typeface="KaiTi" pitchFamily="49" charset="-122"/>
                          <a:cs typeface="Times New Roman" charset="0"/>
                        </a:rPr>
                        <a:t>(</a:t>
                      </a:r>
                      <a:r>
                        <a:rPr kumimoji="0" lang="zh-TW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KaiTi" pitchFamily="49" charset="-122"/>
                          <a:ea typeface="KaiTi" pitchFamily="49" charset="-122"/>
                          <a:cs typeface="Times New Roman" charset="0"/>
                        </a:rPr>
                        <a:t>弥赛亚</a:t>
                      </a:r>
                      <a:r>
                        <a:rPr kumimoji="0" lang="en-US" altLang="zh-CN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KaiTi" pitchFamily="49" charset="-122"/>
                          <a:ea typeface="KaiTi" pitchFamily="49" charset="-122"/>
                          <a:cs typeface="Times New Roman" charset="0"/>
                        </a:rPr>
                        <a:t>)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KaiTi" pitchFamily="49" charset="-122"/>
                        <a:ea typeface="KaiTi" pitchFamily="49" charset="-122"/>
                        <a:cs typeface="Times New Roman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KaiTi" pitchFamily="49" charset="-122"/>
                          <a:ea typeface="KaiTi" pitchFamily="49" charset="-122"/>
                          <a:cs typeface="Times New Roman" charset="0"/>
                        </a:rPr>
                        <a:t>神子</a:t>
                      </a:r>
                      <a:endParaRPr kumimoji="0" lang="en-US" altLang="zh-CN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KaiTi" pitchFamily="49" charset="-122"/>
                        <a:ea typeface="KaiTi" pitchFamily="49" charset="-122"/>
                        <a:cs typeface="Times New Roman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KaiTi" pitchFamily="49" charset="-122"/>
                          <a:ea typeface="KaiTi" pitchFamily="49" charset="-122"/>
                          <a:cs typeface="Times New Roman" charset="0"/>
                        </a:rPr>
                        <a:t>(</a:t>
                      </a:r>
                      <a:r>
                        <a:rPr kumimoji="0" lang="zh-CN" alt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KaiTi" pitchFamily="49" charset="-122"/>
                          <a:ea typeface="KaiTi" pitchFamily="49" charset="-122"/>
                          <a:cs typeface="Times New Roman" charset="0"/>
                        </a:rPr>
                        <a:t>神</a:t>
                      </a:r>
                      <a:r>
                        <a:rPr kumimoji="0" lang="en-US" altLang="zh-CN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KaiTi" pitchFamily="49" charset="-122"/>
                          <a:ea typeface="KaiTi" pitchFamily="49" charset="-122"/>
                          <a:cs typeface="Times New Roman" charset="0"/>
                        </a:rPr>
                        <a:t>)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KaiTi" pitchFamily="49" charset="-122"/>
                        <a:ea typeface="KaiTi" pitchFamily="49" charset="-122"/>
                        <a:cs typeface="Times New Roman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392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KaiTi" pitchFamily="49" charset="-122"/>
                          <a:ea typeface="KaiTi" pitchFamily="49" charset="-122"/>
                          <a:cs typeface="Times New Roman" charset="0"/>
                        </a:rPr>
                        <a:t>经节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  <a:effectLst/>
                        <a:latin typeface="KaiTi" pitchFamily="49" charset="-122"/>
                        <a:ea typeface="KaiTi" pitchFamily="49" charset="-122"/>
                        <a:cs typeface="Times New Roman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KaiTi" pitchFamily="49" charset="-122"/>
                          <a:ea typeface="KaiTi" pitchFamily="49" charset="-122"/>
                          <a:cs typeface="Times New Roman" charset="0"/>
                        </a:rPr>
                        <a:t>21:5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KaiTi" pitchFamily="49" charset="-122"/>
                        <a:ea typeface="KaiTi" pitchFamily="49" charset="-122"/>
                        <a:cs typeface="Times New Roman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KaiTi" pitchFamily="49" charset="-122"/>
                          <a:ea typeface="KaiTi" pitchFamily="49" charset="-122"/>
                          <a:cs typeface="Times New Roman" charset="0"/>
                        </a:rPr>
                        <a:t>10:45</a:t>
                      </a:r>
                      <a:endParaRPr kumimoji="0" lang="en-US" sz="2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KaiTi" pitchFamily="49" charset="-122"/>
                        <a:ea typeface="KaiTi" pitchFamily="49" charset="-122"/>
                        <a:cs typeface="Times New Roman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KaiTi" pitchFamily="49" charset="-122"/>
                          <a:ea typeface="KaiTi" pitchFamily="49" charset="-122"/>
                          <a:cs typeface="Times New Roman" charset="0"/>
                        </a:rPr>
                        <a:t>19:10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KaiTi" pitchFamily="49" charset="-122"/>
                        <a:ea typeface="KaiTi" pitchFamily="49" charset="-122"/>
                        <a:cs typeface="Times New Roman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KaiTi" pitchFamily="49" charset="-122"/>
                          <a:ea typeface="KaiTi" pitchFamily="49" charset="-122"/>
                          <a:cs typeface="Times New Roman" charset="0"/>
                        </a:rPr>
                        <a:t>20:31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KaiTi" pitchFamily="49" charset="-122"/>
                        <a:ea typeface="KaiTi" pitchFamily="49" charset="-122"/>
                        <a:cs typeface="Times New Roman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479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KaiTi" pitchFamily="49" charset="-122"/>
                          <a:ea typeface="KaiTi" pitchFamily="49" charset="-122"/>
                          <a:cs typeface="Times New Roman" charset="0"/>
                        </a:rPr>
                        <a:t>主题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  <a:effectLst/>
                        <a:latin typeface="KaiTi" pitchFamily="49" charset="-122"/>
                        <a:ea typeface="KaiTi" pitchFamily="49" charset="-122"/>
                        <a:cs typeface="Times New Roman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KaiTi" pitchFamily="49" charset="-122"/>
                          <a:ea typeface="KaiTi" pitchFamily="49" charset="-122"/>
                          <a:cs typeface="Times New Roman" charset="0"/>
                        </a:rPr>
                        <a:t>律法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KaiTi" pitchFamily="49" charset="-122"/>
                        <a:ea typeface="KaiTi" pitchFamily="49" charset="-122"/>
                        <a:cs typeface="Times New Roman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KaiTi" pitchFamily="49" charset="-122"/>
                          <a:ea typeface="KaiTi" pitchFamily="49" charset="-122"/>
                          <a:cs typeface="Times New Roman" charset="0"/>
                        </a:rPr>
                        <a:t>权</a:t>
                      </a:r>
                      <a:r>
                        <a:rPr kumimoji="0" lang="zh-CN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KaiTi" pitchFamily="49" charset="-122"/>
                          <a:ea typeface="KaiTi" pitchFamily="49" charset="-122"/>
                          <a:cs typeface="Times New Roman" charset="0"/>
                        </a:rPr>
                        <a:t>柄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KaiTi" pitchFamily="49" charset="-122"/>
                        <a:ea typeface="KaiTi" pitchFamily="49" charset="-122"/>
                        <a:cs typeface="Times New Roman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KaiTi" pitchFamily="49" charset="-122"/>
                          <a:ea typeface="KaiTi" pitchFamily="49" charset="-122"/>
                          <a:cs typeface="Times New Roman" charset="0"/>
                        </a:rPr>
                        <a:t>恩典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KaiTi" pitchFamily="49" charset="-122"/>
                        <a:ea typeface="KaiTi" pitchFamily="49" charset="-122"/>
                        <a:cs typeface="Times New Roman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KaiTi" pitchFamily="49" charset="-122"/>
                          <a:ea typeface="KaiTi" pitchFamily="49" charset="-122"/>
                          <a:cs typeface="Times New Roman" charset="0"/>
                        </a:rPr>
                        <a:t>荣</a:t>
                      </a:r>
                      <a:r>
                        <a:rPr kumimoji="0" lang="zh-CN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KaiTi" pitchFamily="49" charset="-122"/>
                          <a:ea typeface="KaiTi" pitchFamily="49" charset="-122"/>
                          <a:cs typeface="Times New Roman" charset="0"/>
                        </a:rPr>
                        <a:t>耀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KaiTi" pitchFamily="49" charset="-122"/>
                        <a:ea typeface="KaiTi" pitchFamily="49" charset="-122"/>
                        <a:cs typeface="Times New Roman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411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KaiTi" pitchFamily="49" charset="-122"/>
                          <a:ea typeface="KaiTi" pitchFamily="49" charset="-122"/>
                          <a:cs typeface="Times New Roman" charset="0"/>
                        </a:rPr>
                        <a:t>文</a:t>
                      </a:r>
                      <a:r>
                        <a:rPr kumimoji="0" lang="zh-TW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KaiTi" pitchFamily="49" charset="-122"/>
                          <a:ea typeface="KaiTi" pitchFamily="49" charset="-122"/>
                          <a:cs typeface="Times New Roman" charset="0"/>
                        </a:rPr>
                        <a:t>学</a:t>
                      </a:r>
                      <a:r>
                        <a:rPr kumimoji="0" lang="zh-CN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KaiTi" pitchFamily="49" charset="-122"/>
                          <a:ea typeface="KaiTi" pitchFamily="49" charset="-122"/>
                          <a:cs typeface="Times New Roman" charset="0"/>
                        </a:rPr>
                        <a:t>强</a:t>
                      </a:r>
                      <a:r>
                        <a:rPr kumimoji="0" lang="zh-TW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KaiTi" pitchFamily="49" charset="-122"/>
                          <a:ea typeface="KaiTi" pitchFamily="49" charset="-122"/>
                          <a:cs typeface="Times New Roman" charset="0"/>
                        </a:rPr>
                        <a:t>调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  <a:effectLst/>
                        <a:latin typeface="KaiTi" pitchFamily="49" charset="-122"/>
                        <a:ea typeface="KaiTi" pitchFamily="49" charset="-122"/>
                        <a:cs typeface="Times New Roman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KaiTi" pitchFamily="49" charset="-122"/>
                          <a:ea typeface="KaiTi" pitchFamily="49" charset="-122"/>
                          <a:cs typeface="Times New Roman" charset="0"/>
                        </a:rPr>
                        <a:t>讲</a:t>
                      </a:r>
                      <a:r>
                        <a:rPr kumimoji="0" lang="zh-CN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KaiTi" pitchFamily="49" charset="-122"/>
                          <a:ea typeface="KaiTi" pitchFamily="49" charset="-122"/>
                          <a:cs typeface="Times New Roman" charset="0"/>
                        </a:rPr>
                        <a:t>道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KaiTi" pitchFamily="49" charset="-122"/>
                        <a:ea typeface="KaiTi" pitchFamily="49" charset="-122"/>
                        <a:cs typeface="Times New Roman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KaiTi" pitchFamily="49" charset="-122"/>
                          <a:ea typeface="KaiTi" pitchFamily="49" charset="-122"/>
                          <a:cs typeface="Times New Roman" charset="0"/>
                        </a:rPr>
                        <a:t>神</a:t>
                      </a:r>
                      <a:r>
                        <a:rPr kumimoji="0" lang="zh-TW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KaiTi" pitchFamily="49" charset="-122"/>
                          <a:ea typeface="KaiTi" pitchFamily="49" charset="-122"/>
                          <a:cs typeface="Times New Roman" charset="0"/>
                        </a:rPr>
                        <a:t>迹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KaiTi" pitchFamily="49" charset="-122"/>
                        <a:ea typeface="KaiTi" pitchFamily="49" charset="-122"/>
                        <a:cs typeface="Times New Roman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KaiTi" pitchFamily="49" charset="-122"/>
                          <a:ea typeface="KaiTi" pitchFamily="49" charset="-122"/>
                          <a:cs typeface="Times New Roman" charset="0"/>
                        </a:rPr>
                        <a:t>比喻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KaiTi" pitchFamily="49" charset="-122"/>
                        <a:ea typeface="KaiTi" pitchFamily="49" charset="-122"/>
                        <a:cs typeface="Times New Roman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zh-CN" altLang="en-US" sz="2400" b="1" dirty="0" smtClean="0">
                          <a:solidFill>
                            <a:srgbClr val="000000"/>
                          </a:solidFill>
                          <a:latin typeface="KaiTi" pitchFamily="49" charset="-122"/>
                          <a:ea typeface="KaiTi" pitchFamily="49" charset="-122"/>
                        </a:rPr>
                        <a:t>寓言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KaiTi" pitchFamily="49" charset="-122"/>
                        <a:ea typeface="KaiTi" pitchFamily="49" charset="-122"/>
                        <a:cs typeface="Times New Roman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411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en-US" sz="2400" b="1" dirty="0" smtClean="0"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latin typeface="KaiTi" pitchFamily="49" charset="-122"/>
                          <a:ea typeface="KaiTi" pitchFamily="49" charset="-122"/>
                        </a:rPr>
                        <a:t>排列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  <a:effectLst/>
                        <a:latin typeface="KaiTi" pitchFamily="49" charset="-122"/>
                        <a:ea typeface="KaiTi" pitchFamily="49" charset="-122"/>
                        <a:cs typeface="Times New Roman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KaiTi" pitchFamily="49" charset="-122"/>
                          <a:ea typeface="KaiTi" pitchFamily="49" charset="-122"/>
                          <a:cs typeface="Times New Roman" charset="0"/>
                        </a:rPr>
                        <a:t>主题性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KaiTi" pitchFamily="49" charset="-122"/>
                        <a:ea typeface="KaiTi" pitchFamily="49" charset="-122"/>
                        <a:cs typeface="Times New Roman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KaiTi" pitchFamily="49" charset="-122"/>
                          <a:ea typeface="KaiTi" pitchFamily="49" charset="-122"/>
                          <a:cs typeface="Times New Roman" charset="0"/>
                        </a:rPr>
                        <a:t>时</a:t>
                      </a:r>
                      <a:r>
                        <a:rPr kumimoji="0" lang="zh-CN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KaiTi" pitchFamily="49" charset="-122"/>
                          <a:ea typeface="KaiTi" pitchFamily="49" charset="-122"/>
                          <a:cs typeface="Times New Roman" charset="0"/>
                        </a:rPr>
                        <a:t>序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KaiTi" pitchFamily="49" charset="-122"/>
                        <a:ea typeface="KaiTi" pitchFamily="49" charset="-122"/>
                        <a:cs typeface="Times New Roman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KaiTi" pitchFamily="49" charset="-122"/>
                          <a:ea typeface="KaiTi" pitchFamily="49" charset="-122"/>
                          <a:cs typeface="Times New Roman" charset="0"/>
                        </a:rPr>
                        <a:t>时</a:t>
                      </a:r>
                      <a:r>
                        <a:rPr kumimoji="0" lang="zh-CN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KaiTi" pitchFamily="49" charset="-122"/>
                          <a:ea typeface="KaiTi" pitchFamily="49" charset="-122"/>
                          <a:cs typeface="Times New Roman" charset="0"/>
                        </a:rPr>
                        <a:t>序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KaiTi" pitchFamily="49" charset="-122"/>
                        <a:ea typeface="KaiTi" pitchFamily="49" charset="-122"/>
                        <a:cs typeface="Times New Roman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KaiTi" pitchFamily="49" charset="-122"/>
                          <a:ea typeface="KaiTi" pitchFamily="49" charset="-122"/>
                          <a:cs typeface="Times New Roman" charset="0"/>
                        </a:rPr>
                        <a:t>主题性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KaiTi" pitchFamily="49" charset="-122"/>
                        <a:ea typeface="KaiTi" pitchFamily="49" charset="-122"/>
                        <a:cs typeface="Times New Roman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411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KaiTi" pitchFamily="49" charset="-122"/>
                          <a:ea typeface="KaiTi" pitchFamily="49" charset="-122"/>
                          <a:cs typeface="Times New Roman" charset="0"/>
                        </a:rPr>
                        <a:t>家</a:t>
                      </a:r>
                      <a:r>
                        <a:rPr kumimoji="0" lang="zh-TW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KaiTi" pitchFamily="49" charset="-122"/>
                          <a:ea typeface="KaiTi" pitchFamily="49" charset="-122"/>
                          <a:cs typeface="Times New Roman" charset="0"/>
                        </a:rPr>
                        <a:t>谱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  <a:effectLst/>
                        <a:latin typeface="KaiTi" pitchFamily="49" charset="-122"/>
                        <a:ea typeface="KaiTi" pitchFamily="49" charset="-122"/>
                        <a:cs typeface="Times New Roman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zh-TW" altLang="en-US" sz="2400" b="1" smtClean="0">
                          <a:solidFill>
                            <a:srgbClr val="000000"/>
                          </a:solidFill>
                          <a:latin typeface="KaiTi" pitchFamily="49" charset="-122"/>
                          <a:ea typeface="KaiTi" pitchFamily="49" charset="-122"/>
                        </a:rPr>
                        <a:t>亚</a:t>
                      </a:r>
                      <a:r>
                        <a:rPr lang="zh-CN" altLang="en-US" sz="2400" b="1" smtClean="0">
                          <a:solidFill>
                            <a:srgbClr val="000000"/>
                          </a:solidFill>
                          <a:latin typeface="KaiTi" pitchFamily="49" charset="-122"/>
                          <a:ea typeface="KaiTi" pitchFamily="49" charset="-122"/>
                        </a:rPr>
                        <a:t>伯</a:t>
                      </a:r>
                      <a:r>
                        <a:rPr lang="zh-CN" altLang="en-US" sz="2400" b="1" dirty="0" smtClean="0">
                          <a:solidFill>
                            <a:srgbClr val="000000"/>
                          </a:solidFill>
                          <a:latin typeface="KaiTi" pitchFamily="49" charset="-122"/>
                          <a:ea typeface="KaiTi" pitchFamily="49" charset="-122"/>
                        </a:rPr>
                        <a:t>拉</a:t>
                      </a:r>
                      <a:r>
                        <a:rPr lang="zh-CN" altLang="en-US" sz="2400" b="1" smtClean="0">
                          <a:solidFill>
                            <a:srgbClr val="000000"/>
                          </a:solidFill>
                          <a:latin typeface="KaiTi" pitchFamily="49" charset="-122"/>
                          <a:ea typeface="KaiTi" pitchFamily="49" charset="-122"/>
                        </a:rPr>
                        <a:t>罕到</a:t>
                      </a:r>
                      <a:r>
                        <a:rPr lang="zh-TW" altLang="en-US" sz="2400" b="1" smtClean="0">
                          <a:solidFill>
                            <a:srgbClr val="000000"/>
                          </a:solidFill>
                          <a:latin typeface="KaiTi" pitchFamily="49" charset="-122"/>
                          <a:ea typeface="KaiTi" pitchFamily="49" charset="-122"/>
                        </a:rPr>
                        <a:t>约</a:t>
                      </a:r>
                      <a:r>
                        <a:rPr lang="zh-CN" altLang="en-US" sz="2400" b="1" smtClean="0">
                          <a:solidFill>
                            <a:srgbClr val="000000"/>
                          </a:solidFill>
                          <a:latin typeface="KaiTi" pitchFamily="49" charset="-122"/>
                          <a:ea typeface="KaiTi" pitchFamily="49" charset="-122"/>
                        </a:rPr>
                        <a:t>瑟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KaiTi" pitchFamily="49" charset="-122"/>
                        <a:ea typeface="KaiTi" pitchFamily="49" charset="-122"/>
                        <a:cs typeface="Times New Roman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KaiTi" pitchFamily="49" charset="-122"/>
                          <a:ea typeface="KaiTi" pitchFamily="49" charset="-122"/>
                          <a:cs typeface="Times New Roman" charset="0"/>
                        </a:rPr>
                        <a:t>无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KaiTi" pitchFamily="49" charset="-122"/>
                        <a:ea typeface="KaiTi" pitchFamily="49" charset="-122"/>
                        <a:cs typeface="Times New Roman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KaiTi" pitchFamily="49" charset="-122"/>
                          <a:ea typeface="KaiTi" pitchFamily="49" charset="-122"/>
                          <a:cs typeface="Times New Roman" charset="0"/>
                        </a:rPr>
                        <a:t>无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KaiTi" pitchFamily="49" charset="-122"/>
                        <a:ea typeface="KaiTi" pitchFamily="49" charset="-122"/>
                        <a:cs typeface="Times New Roman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KaiTi" pitchFamily="49" charset="-122"/>
                          <a:ea typeface="KaiTi" pitchFamily="49" charset="-122"/>
                          <a:cs typeface="Times New Roman" charset="0"/>
                        </a:rPr>
                        <a:t>无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KaiTi" pitchFamily="49" charset="-122"/>
                        <a:ea typeface="KaiTi" pitchFamily="49" charset="-122"/>
                        <a:cs typeface="Times New Roman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115782" name="Text Box 234"/>
          <p:cNvSpPr txBox="1">
            <a:spLocks noChangeArrowheads="1"/>
          </p:cNvSpPr>
          <p:nvPr/>
        </p:nvSpPr>
        <p:spPr bwMode="auto">
          <a:xfrm>
            <a:off x="8578850" y="0"/>
            <a:ext cx="5270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>
                <a:solidFill>
                  <a:srgbClr val="FFFFCC"/>
                </a:solidFill>
                <a:cs typeface="Arial" charset="0"/>
              </a:rPr>
              <a:t>52</a:t>
            </a:r>
          </a:p>
        </p:txBody>
      </p:sp>
    </p:spTree>
    <p:extLst>
      <p:ext uri="{BB962C8B-B14F-4D97-AF65-F5344CB8AC3E}">
        <p14:creationId xmlns:p14="http://schemas.microsoft.com/office/powerpoint/2010/main" val="3341759556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863" name="Title 83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457200"/>
          </a:xfrm>
        </p:spPr>
        <p:txBody>
          <a:bodyPr/>
          <a:lstStyle/>
          <a:p>
            <a:pPr algn="ctr" eaLnBrk="1" hangingPunct="1"/>
            <a:r>
              <a:rPr lang="en-US" sz="2400" b="1" i="0" smtClean="0">
                <a:solidFill>
                  <a:srgbClr val="FFAE0D"/>
                </a:solidFill>
                <a:latin typeface="KaiTi" pitchFamily="49" charset="-122"/>
                <a:ea typeface="KaiTi" pitchFamily="49" charset="-122"/>
                <a:cs typeface="ＭＳ Ｐゴシック" charset="0"/>
              </a:rPr>
              <a:t>四福音</a:t>
            </a:r>
            <a:r>
              <a:rPr lang="zh-TW" altLang="en-US" sz="2400" b="1" i="0" smtClean="0">
                <a:solidFill>
                  <a:srgbClr val="FFAE0D"/>
                </a:solidFill>
                <a:latin typeface="KaiTi" pitchFamily="49" charset="-122"/>
                <a:ea typeface="KaiTi" pitchFamily="49" charset="-122"/>
                <a:cs typeface="ＭＳ Ｐゴシック" charset="0"/>
              </a:rPr>
              <a:t>书</a:t>
            </a:r>
            <a:r>
              <a:rPr lang="en-US" sz="2400" b="1" i="0" smtClean="0">
                <a:solidFill>
                  <a:srgbClr val="FFAE0D"/>
                </a:solidFill>
                <a:latin typeface="KaiTi" pitchFamily="49" charset="-122"/>
                <a:ea typeface="KaiTi" pitchFamily="49" charset="-122"/>
                <a:cs typeface="ＭＳ Ｐゴシック" charset="0"/>
              </a:rPr>
              <a:t>的</a:t>
            </a:r>
            <a:r>
              <a:rPr lang="zh-TW" altLang="en-US" sz="2400" b="1" i="0" smtClean="0">
                <a:solidFill>
                  <a:srgbClr val="FFAE0D"/>
                </a:solidFill>
                <a:latin typeface="KaiTi" pitchFamily="49" charset="-122"/>
                <a:ea typeface="KaiTi" pitchFamily="49" charset="-122"/>
                <a:cs typeface="ＭＳ Ｐゴシック" charset="0"/>
              </a:rPr>
              <a:t>对比</a:t>
            </a:r>
            <a:endParaRPr lang="en-US" dirty="0">
              <a:latin typeface="KaiTi" pitchFamily="49" charset="-122"/>
              <a:ea typeface="KaiTi" pitchFamily="49" charset="-122"/>
              <a:cs typeface="SimSun" charset="0"/>
            </a:endParaRPr>
          </a:p>
        </p:txBody>
      </p:sp>
      <p:graphicFrame>
        <p:nvGraphicFramePr>
          <p:cNvPr id="25911" name="Group 311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086326642"/>
              </p:ext>
            </p:extLst>
          </p:nvPr>
        </p:nvGraphicFramePr>
        <p:xfrm>
          <a:off x="0" y="434975"/>
          <a:ext cx="9144000" cy="6850139"/>
        </p:xfrm>
        <a:graphic>
          <a:graphicData uri="http://schemas.openxmlformats.org/drawingml/2006/table">
            <a:tbl>
              <a:tblPr/>
              <a:tblGrid>
                <a:gridCol w="1827213"/>
                <a:gridCol w="1830387"/>
                <a:gridCol w="1828800"/>
                <a:gridCol w="1752600"/>
                <a:gridCol w="1905000"/>
              </a:tblGrid>
              <a:tr h="4267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F8F8EF"/>
                        </a:solidFill>
                        <a:effectLst/>
                        <a:latin typeface="KaiTi" pitchFamily="49" charset="-122"/>
                        <a:ea typeface="KaiTi" pitchFamily="49" charset="-122"/>
                        <a:cs typeface="Times New Roman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8F8EF"/>
                          </a:solidFill>
                          <a:effectLst/>
                          <a:latin typeface="KaiTi" pitchFamily="49" charset="-122"/>
                          <a:ea typeface="KaiTi" pitchFamily="49" charset="-122"/>
                          <a:cs typeface="Arial" charset="0"/>
                        </a:rPr>
                        <a:t>马太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F8F8EF"/>
                        </a:solidFill>
                        <a:effectLst/>
                        <a:latin typeface="KaiTi" pitchFamily="49" charset="-122"/>
                        <a:ea typeface="KaiTi" pitchFamily="49" charset="-122"/>
                        <a:cs typeface="Arial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8F8EF"/>
                          </a:solidFill>
                          <a:effectLst/>
                          <a:latin typeface="KaiTi" pitchFamily="49" charset="-122"/>
                          <a:ea typeface="KaiTi" pitchFamily="49" charset="-122"/>
                          <a:cs typeface="Arial" charset="0"/>
                        </a:rPr>
                        <a:t>马可</a:t>
                      </a:r>
                      <a:endParaRPr kumimoji="0" lang="en-US" altLang="zh-CN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F8F8EF"/>
                        </a:solidFill>
                        <a:effectLst/>
                        <a:latin typeface="KaiTi" pitchFamily="49" charset="-122"/>
                        <a:ea typeface="KaiTi" pitchFamily="49" charset="-122"/>
                        <a:cs typeface="Arial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8F8EF"/>
                          </a:solidFill>
                          <a:effectLst/>
                          <a:latin typeface="KaiTi" pitchFamily="49" charset="-122"/>
                          <a:ea typeface="KaiTi" pitchFamily="49" charset="-122"/>
                          <a:cs typeface="Arial" charset="0"/>
                        </a:rPr>
                        <a:t>路加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F8F8EF"/>
                        </a:solidFill>
                        <a:effectLst/>
                        <a:latin typeface="KaiTi" pitchFamily="49" charset="-122"/>
                        <a:ea typeface="KaiTi" pitchFamily="49" charset="-122"/>
                        <a:cs typeface="Arial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8F8EF"/>
                          </a:solidFill>
                          <a:effectLst/>
                          <a:latin typeface="KaiTi" pitchFamily="49" charset="-122"/>
                          <a:ea typeface="KaiTi" pitchFamily="49" charset="-122"/>
                          <a:cs typeface="Arial" charset="0"/>
                        </a:rPr>
                        <a:t>约翰</a:t>
                      </a:r>
                      <a:endParaRPr kumimoji="0" lang="en-US" altLang="zh-CN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F8F8EF"/>
                        </a:solidFill>
                        <a:effectLst/>
                        <a:latin typeface="KaiTi" pitchFamily="49" charset="-122"/>
                        <a:ea typeface="KaiTi" pitchFamily="49" charset="-122"/>
                        <a:cs typeface="Arial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</a:tr>
              <a:tr h="7620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8F8EF"/>
                          </a:solidFill>
                          <a:effectLst/>
                          <a:latin typeface="KaiTi" pitchFamily="49" charset="-122"/>
                          <a:ea typeface="KaiTi" pitchFamily="49" charset="-122"/>
                          <a:cs typeface="Times New Roman" charset="0"/>
                        </a:rPr>
                        <a:t>范围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8F8EF"/>
                        </a:solidFill>
                        <a:effectLst/>
                        <a:latin typeface="KaiTi" pitchFamily="49" charset="-122"/>
                        <a:ea typeface="KaiTi" pitchFamily="49" charset="-122"/>
                        <a:cs typeface="Times New Roman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KaiTi" pitchFamily="49" charset="-122"/>
                          <a:ea typeface="KaiTi" pitchFamily="49" charset="-122"/>
                          <a:cs typeface="Times New Roman" charset="0"/>
                        </a:rPr>
                        <a:t>诞</a:t>
                      </a:r>
                      <a:r>
                        <a:rPr kumimoji="0" lang="zh-CN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KaiTi" pitchFamily="49" charset="-122"/>
                          <a:ea typeface="KaiTi" pitchFamily="49" charset="-122"/>
                          <a:cs typeface="Times New Roman" charset="0"/>
                        </a:rPr>
                        <a:t>生到</a:t>
                      </a:r>
                      <a:r>
                        <a:rPr kumimoji="0" lang="zh-TW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KaiTi" pitchFamily="49" charset="-122"/>
                          <a:ea typeface="KaiTi" pitchFamily="49" charset="-122"/>
                          <a:cs typeface="Times New Roman" charset="0"/>
                        </a:rPr>
                        <a:t>复</a:t>
                      </a:r>
                      <a:r>
                        <a:rPr kumimoji="0" lang="zh-CN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KaiTi" pitchFamily="49" charset="-122"/>
                          <a:ea typeface="KaiTi" pitchFamily="49" charset="-122"/>
                          <a:cs typeface="Times New Roman" charset="0"/>
                        </a:rPr>
                        <a:t>活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KaiTi" pitchFamily="49" charset="-122"/>
                        <a:ea typeface="KaiTi" pitchFamily="49" charset="-122"/>
                        <a:cs typeface="Times New Roman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KaiTi" pitchFamily="49" charset="-122"/>
                          <a:ea typeface="KaiTi" pitchFamily="49" charset="-122"/>
                          <a:cs typeface="Times New Roman" charset="0"/>
                        </a:rPr>
                        <a:t>事</a:t>
                      </a:r>
                      <a:r>
                        <a:rPr kumimoji="0" lang="zh-CN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KaiTi" pitchFamily="49" charset="-122"/>
                          <a:ea typeface="KaiTi" pitchFamily="49" charset="-122"/>
                          <a:cs typeface="Times New Roman" charset="0"/>
                        </a:rPr>
                        <a:t>工到</a:t>
                      </a:r>
                      <a:r>
                        <a:rPr kumimoji="0" lang="zh-TW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KaiTi" pitchFamily="49" charset="-122"/>
                          <a:ea typeface="KaiTi" pitchFamily="49" charset="-122"/>
                          <a:cs typeface="Times New Roman" charset="0"/>
                        </a:rPr>
                        <a:t>复</a:t>
                      </a:r>
                      <a:r>
                        <a:rPr kumimoji="0" lang="zh-CN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KaiTi" pitchFamily="49" charset="-122"/>
                          <a:ea typeface="KaiTi" pitchFamily="49" charset="-122"/>
                          <a:cs typeface="Times New Roman" charset="0"/>
                        </a:rPr>
                        <a:t>活</a:t>
                      </a: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KaiTi" pitchFamily="49" charset="-122"/>
                        <a:ea typeface="KaiTi" pitchFamily="49" charset="-122"/>
                        <a:cs typeface="Times New Roman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KaiTi" pitchFamily="49" charset="-122"/>
                          <a:ea typeface="KaiTi" pitchFamily="49" charset="-122"/>
                          <a:cs typeface="Times New Roman" charset="0"/>
                        </a:rPr>
                        <a:t>事</a:t>
                      </a:r>
                      <a:r>
                        <a:rPr kumimoji="0" lang="zh-CN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KaiTi" pitchFamily="49" charset="-122"/>
                          <a:ea typeface="KaiTi" pitchFamily="49" charset="-122"/>
                          <a:cs typeface="Times New Roman" charset="0"/>
                        </a:rPr>
                        <a:t>工到</a:t>
                      </a:r>
                      <a:r>
                        <a:rPr kumimoji="0" lang="zh-TW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KaiTi" pitchFamily="49" charset="-122"/>
                          <a:ea typeface="KaiTi" pitchFamily="49" charset="-122"/>
                          <a:cs typeface="Times New Roman" charset="0"/>
                        </a:rPr>
                        <a:t>复</a:t>
                      </a:r>
                      <a:r>
                        <a:rPr kumimoji="0" lang="zh-CN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KaiTi" pitchFamily="49" charset="-122"/>
                          <a:ea typeface="KaiTi" pitchFamily="49" charset="-122"/>
                          <a:cs typeface="Times New Roman" charset="0"/>
                        </a:rPr>
                        <a:t>活</a:t>
                      </a: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KaiTi" pitchFamily="49" charset="-122"/>
                        <a:ea typeface="KaiTi" pitchFamily="49" charset="-122"/>
                        <a:cs typeface="Times New Roman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KaiTi" pitchFamily="49" charset="-122"/>
                          <a:ea typeface="KaiTi" pitchFamily="49" charset="-122"/>
                          <a:cs typeface="Times New Roman" charset="0"/>
                        </a:rPr>
                        <a:t>事</a:t>
                      </a:r>
                      <a:r>
                        <a:rPr kumimoji="0" lang="zh-CN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KaiTi" pitchFamily="49" charset="-122"/>
                          <a:ea typeface="KaiTi" pitchFamily="49" charset="-122"/>
                          <a:cs typeface="Times New Roman" charset="0"/>
                        </a:rPr>
                        <a:t>工到</a:t>
                      </a:r>
                      <a:r>
                        <a:rPr kumimoji="0" lang="zh-TW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KaiTi" pitchFamily="49" charset="-122"/>
                          <a:ea typeface="KaiTi" pitchFamily="49" charset="-122"/>
                          <a:cs typeface="Times New Roman" charset="0"/>
                        </a:rPr>
                        <a:t>复</a:t>
                      </a:r>
                      <a:r>
                        <a:rPr kumimoji="0" lang="zh-CN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KaiTi" pitchFamily="49" charset="-122"/>
                          <a:ea typeface="KaiTi" pitchFamily="49" charset="-122"/>
                          <a:cs typeface="Times New Roman" charset="0"/>
                        </a:rPr>
                        <a:t>活</a:t>
                      </a: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KaiTi" pitchFamily="49" charset="-122"/>
                        <a:ea typeface="KaiTi" pitchFamily="49" charset="-122"/>
                        <a:cs typeface="Times New Roman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4267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8F8EF"/>
                          </a:solidFill>
                          <a:effectLst/>
                          <a:latin typeface="KaiTi" pitchFamily="49" charset="-122"/>
                          <a:ea typeface="KaiTi" pitchFamily="49" charset="-122"/>
                          <a:cs typeface="Times New Roman" charset="0"/>
                        </a:rPr>
                        <a:t>语调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8F8EF"/>
                        </a:solidFill>
                        <a:effectLst/>
                        <a:latin typeface="KaiTi" pitchFamily="49" charset="-122"/>
                        <a:ea typeface="KaiTi" pitchFamily="49" charset="-122"/>
                        <a:cs typeface="Times New Roman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KaiTi" pitchFamily="49" charset="-122"/>
                          <a:ea typeface="KaiTi" pitchFamily="49" charset="-122"/>
                          <a:cs typeface="Times New Roman" charset="0"/>
                        </a:rPr>
                        <a:t>先知性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KaiTi" pitchFamily="49" charset="-122"/>
                        <a:ea typeface="KaiTi" pitchFamily="49" charset="-122"/>
                        <a:cs typeface="Times New Roman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KaiTi" pitchFamily="49" charset="-122"/>
                          <a:ea typeface="KaiTi" pitchFamily="49" charset="-122"/>
                          <a:cs typeface="Times New Roman" charset="0"/>
                        </a:rPr>
                        <a:t>牧</a:t>
                      </a:r>
                      <a:r>
                        <a:rPr kumimoji="0" lang="zh-TW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KaiTi" pitchFamily="49" charset="-122"/>
                          <a:ea typeface="KaiTi" pitchFamily="49" charset="-122"/>
                          <a:cs typeface="Times New Roman" charset="0"/>
                        </a:rPr>
                        <a:t>养</a:t>
                      </a:r>
                      <a:r>
                        <a:rPr kumimoji="0" lang="zh-CN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KaiTi" pitchFamily="49" charset="-122"/>
                          <a:ea typeface="KaiTi" pitchFamily="49" charset="-122"/>
                          <a:cs typeface="Times New Roman" charset="0"/>
                        </a:rPr>
                        <a:t>性</a:t>
                      </a: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KaiTi" pitchFamily="49" charset="-122"/>
                        <a:ea typeface="KaiTi" pitchFamily="49" charset="-122"/>
                        <a:cs typeface="Times New Roman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KaiTi" pitchFamily="49" charset="-122"/>
                          <a:ea typeface="KaiTi" pitchFamily="49" charset="-122"/>
                          <a:cs typeface="Times New Roman" charset="0"/>
                        </a:rPr>
                        <a:t>历</a:t>
                      </a:r>
                      <a:r>
                        <a:rPr kumimoji="0" lang="zh-CN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KaiTi" pitchFamily="49" charset="-122"/>
                          <a:ea typeface="KaiTi" pitchFamily="49" charset="-122"/>
                          <a:cs typeface="Times New Roman" charset="0"/>
                        </a:rPr>
                        <a:t>史</a:t>
                      </a:r>
                      <a:r>
                        <a:rPr kumimoji="0" lang="zh-CN" alt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KaiTi" pitchFamily="49" charset="-122"/>
                          <a:ea typeface="KaiTi" pitchFamily="49" charset="-122"/>
                          <a:cs typeface="Times New Roman" charset="0"/>
                        </a:rPr>
                        <a:t>性</a:t>
                      </a: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KaiTi" pitchFamily="49" charset="-122"/>
                        <a:ea typeface="KaiTi" pitchFamily="49" charset="-122"/>
                        <a:cs typeface="Times New Roman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KaiTi" pitchFamily="49" charset="-122"/>
                          <a:ea typeface="KaiTi" pitchFamily="49" charset="-122"/>
                          <a:cs typeface="Times New Roman" charset="0"/>
                        </a:rPr>
                        <a:t>属灵</a:t>
                      </a:r>
                      <a:r>
                        <a:rPr kumimoji="0" lang="zh-CN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KaiTi" pitchFamily="49" charset="-122"/>
                          <a:ea typeface="KaiTi" pitchFamily="49" charset="-122"/>
                          <a:cs typeface="Times New Roman" charset="0"/>
                        </a:rPr>
                        <a:t>性</a:t>
                      </a: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KaiTi" pitchFamily="49" charset="-122"/>
                        <a:ea typeface="KaiTi" pitchFamily="49" charset="-122"/>
                        <a:cs typeface="Times New Roman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4267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zh-CN" altLang="en-US" sz="2400" smtClean="0">
                          <a:latin typeface="KaiTi" pitchFamily="49" charset="-122"/>
                          <a:ea typeface="KaiTi" pitchFamily="49" charset="-122"/>
                        </a:rPr>
                        <a:t>基督的</a:t>
                      </a:r>
                      <a:r>
                        <a:rPr lang="zh-TW" altLang="en-US" sz="2400" smtClean="0">
                          <a:latin typeface="KaiTi" pitchFamily="49" charset="-122"/>
                          <a:ea typeface="KaiTi" pitchFamily="49" charset="-122"/>
                        </a:rPr>
                        <a:t>话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8F8EF"/>
                        </a:solidFill>
                        <a:effectLst/>
                        <a:latin typeface="KaiTi" pitchFamily="49" charset="-122"/>
                        <a:ea typeface="KaiTi" pitchFamily="49" charset="-122"/>
                        <a:cs typeface="Times New Roman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KaiTi" pitchFamily="49" charset="-122"/>
                          <a:ea typeface="KaiTi" pitchFamily="49" charset="-122"/>
                          <a:cs typeface="Times New Roman" charset="0"/>
                        </a:rPr>
                        <a:t>60%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KaiTi" pitchFamily="49" charset="-122"/>
                        <a:ea typeface="KaiTi" pitchFamily="49" charset="-122"/>
                        <a:cs typeface="Times New Roman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KaiTi" pitchFamily="49" charset="-122"/>
                          <a:ea typeface="KaiTi" pitchFamily="49" charset="-122"/>
                          <a:cs typeface="Times New Roman" charset="0"/>
                        </a:rPr>
                        <a:t>42%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KaiTi" pitchFamily="49" charset="-122"/>
                        <a:ea typeface="KaiTi" pitchFamily="49" charset="-122"/>
                        <a:cs typeface="Times New Roman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KaiTi" pitchFamily="49" charset="-122"/>
                          <a:ea typeface="KaiTi" pitchFamily="49" charset="-122"/>
                          <a:cs typeface="Times New Roman" charset="0"/>
                        </a:rPr>
                        <a:t>50%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KaiTi" pitchFamily="49" charset="-122"/>
                        <a:ea typeface="KaiTi" pitchFamily="49" charset="-122"/>
                        <a:cs typeface="Times New Roman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KaiTi" pitchFamily="49" charset="-122"/>
                          <a:ea typeface="KaiTi" pitchFamily="49" charset="-122"/>
                          <a:cs typeface="Times New Roman" charset="0"/>
                        </a:rPr>
                        <a:t>50%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KaiTi" pitchFamily="49" charset="-122"/>
                        <a:ea typeface="KaiTi" pitchFamily="49" charset="-122"/>
                        <a:cs typeface="Times New Roman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4267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8F8EF"/>
                          </a:solidFill>
                          <a:effectLst/>
                          <a:latin typeface="KaiTi" pitchFamily="49" charset="-122"/>
                          <a:ea typeface="KaiTi" pitchFamily="49" charset="-122"/>
                          <a:cs typeface="Times New Roman" charset="0"/>
                        </a:rPr>
                        <a:t>章</a:t>
                      </a:r>
                      <a:r>
                        <a:rPr kumimoji="0" lang="zh-TW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8F8EF"/>
                          </a:solidFill>
                          <a:effectLst/>
                          <a:latin typeface="KaiTi" pitchFamily="49" charset="-122"/>
                          <a:ea typeface="KaiTi" pitchFamily="49" charset="-122"/>
                          <a:cs typeface="Times New Roman" charset="0"/>
                        </a:rPr>
                        <a:t>数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8F8EF"/>
                        </a:solidFill>
                        <a:effectLst/>
                        <a:latin typeface="KaiTi" pitchFamily="49" charset="-122"/>
                        <a:ea typeface="KaiTi" pitchFamily="49" charset="-122"/>
                        <a:cs typeface="Times New Roman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KaiTi" pitchFamily="49" charset="-122"/>
                          <a:ea typeface="KaiTi" pitchFamily="49" charset="-122"/>
                          <a:cs typeface="Times New Roman" charset="0"/>
                        </a:rPr>
                        <a:t>28</a:t>
                      </a:r>
                      <a:endParaRPr kumimoji="0" lang="en-US" sz="2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KaiTi" pitchFamily="49" charset="-122"/>
                        <a:ea typeface="KaiTi" pitchFamily="49" charset="-122"/>
                        <a:cs typeface="Times New Roman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KaiTi" pitchFamily="49" charset="-122"/>
                          <a:ea typeface="KaiTi" pitchFamily="49" charset="-122"/>
                          <a:cs typeface="Times New Roman" charset="0"/>
                        </a:rPr>
                        <a:t>16</a:t>
                      </a:r>
                      <a:endParaRPr kumimoji="0" lang="en-US" sz="2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KaiTi" pitchFamily="49" charset="-122"/>
                        <a:ea typeface="KaiTi" pitchFamily="49" charset="-122"/>
                        <a:cs typeface="Times New Roman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KaiTi" pitchFamily="49" charset="-122"/>
                          <a:ea typeface="KaiTi" pitchFamily="49" charset="-122"/>
                          <a:cs typeface="Times New Roman" charset="0"/>
                        </a:rPr>
                        <a:t>24</a:t>
                      </a:r>
                      <a:endParaRPr kumimoji="0" lang="en-US" sz="2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KaiTi" pitchFamily="49" charset="-122"/>
                        <a:ea typeface="KaiTi" pitchFamily="49" charset="-122"/>
                        <a:cs typeface="Times New Roman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KaiTi" pitchFamily="49" charset="-122"/>
                          <a:ea typeface="KaiTi" pitchFamily="49" charset="-122"/>
                          <a:cs typeface="Times New Roman" charset="0"/>
                        </a:rPr>
                        <a:t>21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KaiTi" pitchFamily="49" charset="-122"/>
                        <a:ea typeface="KaiTi" pitchFamily="49" charset="-122"/>
                        <a:cs typeface="Times New Roman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4794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8F8EF"/>
                          </a:solidFill>
                          <a:effectLst/>
                          <a:latin typeface="KaiTi" pitchFamily="49" charset="-122"/>
                          <a:ea typeface="KaiTi" pitchFamily="49" charset="-122"/>
                          <a:cs typeface="Times New Roman" charset="0"/>
                        </a:rPr>
                        <a:t>节数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8F8EF"/>
                        </a:solidFill>
                        <a:effectLst/>
                        <a:latin typeface="KaiTi" pitchFamily="49" charset="-122"/>
                        <a:ea typeface="KaiTi" pitchFamily="49" charset="-122"/>
                        <a:cs typeface="Times New Roman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KaiTi" pitchFamily="49" charset="-122"/>
                          <a:ea typeface="KaiTi" pitchFamily="49" charset="-122"/>
                          <a:cs typeface="Times New Roman" charset="0"/>
                        </a:rPr>
                        <a:t>1068</a:t>
                      </a:r>
                      <a:endParaRPr kumimoji="0" lang="en-US" sz="2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KaiTi" pitchFamily="49" charset="-122"/>
                        <a:ea typeface="KaiTi" pitchFamily="49" charset="-122"/>
                        <a:cs typeface="Times New Roman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KaiTi" pitchFamily="49" charset="-122"/>
                          <a:ea typeface="KaiTi" pitchFamily="49" charset="-122"/>
                          <a:cs typeface="Times New Roman" charset="0"/>
                        </a:rPr>
                        <a:t>661</a:t>
                      </a:r>
                      <a:endParaRPr kumimoji="0" lang="en-US" sz="2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KaiTi" pitchFamily="49" charset="-122"/>
                        <a:ea typeface="KaiTi" pitchFamily="49" charset="-122"/>
                        <a:cs typeface="Times New Roman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KaiTi" pitchFamily="49" charset="-122"/>
                          <a:ea typeface="KaiTi" pitchFamily="49" charset="-122"/>
                          <a:cs typeface="Times New Roman" charset="0"/>
                        </a:rPr>
                        <a:t>1149</a:t>
                      </a:r>
                      <a:endParaRPr kumimoji="0" lang="en-US" sz="2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KaiTi" pitchFamily="49" charset="-122"/>
                        <a:ea typeface="KaiTi" pitchFamily="49" charset="-122"/>
                        <a:cs typeface="Times New Roman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KaiTi" pitchFamily="49" charset="-122"/>
                          <a:ea typeface="KaiTi" pitchFamily="49" charset="-122"/>
                          <a:cs typeface="Times New Roman" charset="0"/>
                        </a:rPr>
                        <a:t>878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KaiTi" pitchFamily="49" charset="-122"/>
                        <a:ea typeface="KaiTi" pitchFamily="49" charset="-122"/>
                        <a:cs typeface="Times New Roman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7620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8F8EF"/>
                          </a:solidFill>
                          <a:effectLst/>
                          <a:latin typeface="KaiTi" pitchFamily="49" charset="-122"/>
                          <a:ea typeface="KaiTi" pitchFamily="49" charset="-122"/>
                          <a:cs typeface="Times New Roman" charset="0"/>
                        </a:rPr>
                        <a:t>每章平均</a:t>
                      </a:r>
                      <a:endParaRPr kumimoji="0" lang="en-US" altLang="zh-C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8F8EF"/>
                        </a:solidFill>
                        <a:effectLst/>
                        <a:latin typeface="KaiTi" pitchFamily="49" charset="-122"/>
                        <a:ea typeface="KaiTi" pitchFamily="49" charset="-122"/>
                        <a:cs typeface="Times New Roman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8F8EF"/>
                          </a:solidFill>
                          <a:effectLst/>
                          <a:latin typeface="KaiTi" pitchFamily="49" charset="-122"/>
                          <a:ea typeface="KaiTi" pitchFamily="49" charset="-122"/>
                          <a:cs typeface="Times New Roman" charset="0"/>
                        </a:rPr>
                        <a:t>节数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8F8EF"/>
                        </a:solidFill>
                        <a:effectLst/>
                        <a:latin typeface="KaiTi" pitchFamily="49" charset="-122"/>
                        <a:ea typeface="KaiTi" pitchFamily="49" charset="-122"/>
                        <a:cs typeface="Times New Roman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KaiTi" pitchFamily="49" charset="-122"/>
                          <a:ea typeface="KaiTi" pitchFamily="49" charset="-122"/>
                          <a:cs typeface="Times New Roman" charset="0"/>
                        </a:rPr>
                        <a:t>38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KaiTi" pitchFamily="49" charset="-122"/>
                        <a:ea typeface="KaiTi" pitchFamily="49" charset="-122"/>
                        <a:cs typeface="Times New Roman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KaiTi" pitchFamily="49" charset="-122"/>
                          <a:ea typeface="KaiTi" pitchFamily="49" charset="-122"/>
                          <a:cs typeface="Times New Roman" charset="0"/>
                        </a:rPr>
                        <a:t>41</a:t>
                      </a:r>
                      <a:endParaRPr kumimoji="0" lang="en-US" sz="2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KaiTi" pitchFamily="49" charset="-122"/>
                        <a:ea typeface="KaiTi" pitchFamily="49" charset="-122"/>
                        <a:cs typeface="Times New Roman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KaiTi" pitchFamily="49" charset="-122"/>
                          <a:ea typeface="KaiTi" pitchFamily="49" charset="-122"/>
                          <a:cs typeface="Times New Roman" charset="0"/>
                        </a:rPr>
                        <a:t>48</a:t>
                      </a:r>
                      <a:endParaRPr kumimoji="0" lang="en-US" sz="2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KaiTi" pitchFamily="49" charset="-122"/>
                        <a:ea typeface="KaiTi" pitchFamily="49" charset="-122"/>
                        <a:cs typeface="Times New Roman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KaiTi" pitchFamily="49" charset="-122"/>
                          <a:ea typeface="KaiTi" pitchFamily="49" charset="-122"/>
                          <a:cs typeface="Times New Roman" charset="0"/>
                        </a:rPr>
                        <a:t>42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KaiTi" pitchFamily="49" charset="-122"/>
                        <a:ea typeface="KaiTi" pitchFamily="49" charset="-122"/>
                        <a:cs typeface="Times New Roman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4267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8F8EF"/>
                          </a:solidFill>
                          <a:effectLst/>
                          <a:latin typeface="KaiTi" pitchFamily="49" charset="-122"/>
                          <a:ea typeface="KaiTi" pitchFamily="49" charset="-122"/>
                          <a:cs typeface="Times New Roman" charset="0"/>
                        </a:rPr>
                        <a:t>旧约语录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8F8EF"/>
                        </a:solidFill>
                        <a:effectLst/>
                        <a:latin typeface="KaiTi" pitchFamily="49" charset="-122"/>
                        <a:ea typeface="KaiTi" pitchFamily="49" charset="-122"/>
                        <a:cs typeface="Times New Roman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KaiTi" pitchFamily="49" charset="-122"/>
                          <a:ea typeface="KaiTi" pitchFamily="49" charset="-122"/>
                          <a:cs typeface="Times New Roman" charset="0"/>
                        </a:rPr>
                        <a:t>53</a:t>
                      </a:r>
                      <a:endParaRPr kumimoji="0" lang="en-US" sz="2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KaiTi" pitchFamily="49" charset="-122"/>
                        <a:ea typeface="KaiTi" pitchFamily="49" charset="-122"/>
                        <a:cs typeface="Times New Roman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KaiTi" pitchFamily="49" charset="-122"/>
                          <a:ea typeface="KaiTi" pitchFamily="49" charset="-122"/>
                          <a:cs typeface="Times New Roman" charset="0"/>
                        </a:rPr>
                        <a:t>36</a:t>
                      </a:r>
                      <a:endParaRPr kumimoji="0" lang="en-US" sz="2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KaiTi" pitchFamily="49" charset="-122"/>
                        <a:ea typeface="KaiTi" pitchFamily="49" charset="-122"/>
                        <a:cs typeface="Times New Roman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KaiTi" pitchFamily="49" charset="-122"/>
                          <a:ea typeface="KaiTi" pitchFamily="49" charset="-122"/>
                          <a:cs typeface="Times New Roman" charset="0"/>
                        </a:rPr>
                        <a:t>25</a:t>
                      </a:r>
                      <a:endParaRPr kumimoji="0" lang="en-US" sz="2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KaiTi" pitchFamily="49" charset="-122"/>
                        <a:ea typeface="KaiTi" pitchFamily="49" charset="-122"/>
                        <a:cs typeface="Times New Roman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KaiTi" pitchFamily="49" charset="-122"/>
                          <a:ea typeface="KaiTi" pitchFamily="49" charset="-122"/>
                          <a:cs typeface="Times New Roman" charset="0"/>
                        </a:rPr>
                        <a:t>20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KaiTi" pitchFamily="49" charset="-122"/>
                        <a:ea typeface="KaiTi" pitchFamily="49" charset="-122"/>
                        <a:cs typeface="Times New Roman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4267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zh-TW" altLang="en-US" sz="2400" b="1" smtClean="0">
                          <a:latin typeface="KaiTi" pitchFamily="49" charset="-122"/>
                          <a:ea typeface="KaiTi" pitchFamily="49" charset="-122"/>
                        </a:rPr>
                        <a:t>旧约</a:t>
                      </a:r>
                      <a:r>
                        <a:rPr lang="zh-CN" altLang="en-US" sz="2400" b="1" smtClean="0">
                          <a:latin typeface="KaiTi" pitchFamily="49" charset="-122"/>
                          <a:ea typeface="KaiTi" pitchFamily="49" charset="-122"/>
                        </a:rPr>
                        <a:t>典故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8F8EF"/>
                        </a:solidFill>
                        <a:effectLst/>
                        <a:latin typeface="KaiTi" pitchFamily="49" charset="-122"/>
                        <a:ea typeface="KaiTi" pitchFamily="49" charset="-122"/>
                        <a:cs typeface="Times New Roman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KaiTi" pitchFamily="49" charset="-122"/>
                          <a:ea typeface="KaiTi" pitchFamily="49" charset="-122"/>
                          <a:cs typeface="Times New Roman" charset="0"/>
                        </a:rPr>
                        <a:t>76</a:t>
                      </a:r>
                      <a:endParaRPr kumimoji="0" lang="en-US" sz="2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KaiTi" pitchFamily="49" charset="-122"/>
                        <a:ea typeface="KaiTi" pitchFamily="49" charset="-122"/>
                        <a:cs typeface="Times New Roman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KaiTi" pitchFamily="49" charset="-122"/>
                          <a:ea typeface="KaiTi" pitchFamily="49" charset="-122"/>
                          <a:cs typeface="Times New Roman" charset="0"/>
                        </a:rPr>
                        <a:t>27</a:t>
                      </a:r>
                      <a:endParaRPr kumimoji="0" lang="en-US" sz="2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KaiTi" pitchFamily="49" charset="-122"/>
                        <a:ea typeface="KaiTi" pitchFamily="49" charset="-122"/>
                        <a:cs typeface="Times New Roman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KaiTi" pitchFamily="49" charset="-122"/>
                          <a:ea typeface="KaiTi" pitchFamily="49" charset="-122"/>
                          <a:cs typeface="Times New Roman" charset="0"/>
                        </a:rPr>
                        <a:t>42</a:t>
                      </a:r>
                      <a:endParaRPr kumimoji="0" lang="en-US" sz="2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KaiTi" pitchFamily="49" charset="-122"/>
                        <a:ea typeface="KaiTi" pitchFamily="49" charset="-122"/>
                        <a:cs typeface="Times New Roman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KaiTi" pitchFamily="49" charset="-122"/>
                          <a:ea typeface="KaiTi" pitchFamily="49" charset="-122"/>
                          <a:cs typeface="Times New Roman" charset="0"/>
                        </a:rPr>
                        <a:t>105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KaiTi" pitchFamily="49" charset="-122"/>
                        <a:ea typeface="KaiTi" pitchFamily="49" charset="-122"/>
                        <a:cs typeface="Times New Roman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4267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zh-TW" altLang="en-US" sz="2400" b="1" smtClean="0">
                          <a:latin typeface="KaiTi" pitchFamily="49" charset="-122"/>
                          <a:ea typeface="KaiTi" pitchFamily="49" charset="-122"/>
                        </a:rPr>
                        <a:t>旧约</a:t>
                      </a:r>
                      <a:r>
                        <a:rPr lang="zh-CN" altLang="en-US" sz="2400" b="1" smtClean="0">
                          <a:latin typeface="KaiTi" pitchFamily="49" charset="-122"/>
                          <a:ea typeface="KaiTi" pitchFamily="49" charset="-122"/>
                        </a:rPr>
                        <a:t>引用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8F8EF"/>
                        </a:solidFill>
                        <a:effectLst/>
                        <a:latin typeface="KaiTi" pitchFamily="49" charset="-122"/>
                        <a:ea typeface="KaiTi" pitchFamily="49" charset="-122"/>
                        <a:cs typeface="Times New Roman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KaiTi" pitchFamily="49" charset="-122"/>
                          <a:ea typeface="KaiTi" pitchFamily="49" charset="-122"/>
                          <a:cs typeface="Times New Roman" charset="0"/>
                        </a:rPr>
                        <a:t>129</a:t>
                      </a:r>
                      <a:endParaRPr kumimoji="0" lang="en-US" sz="2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KaiTi" pitchFamily="49" charset="-122"/>
                        <a:ea typeface="KaiTi" pitchFamily="49" charset="-122"/>
                        <a:cs typeface="Times New Roman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KaiTi" pitchFamily="49" charset="-122"/>
                          <a:ea typeface="KaiTi" pitchFamily="49" charset="-122"/>
                          <a:cs typeface="Times New Roman" charset="0"/>
                        </a:rPr>
                        <a:t>63</a:t>
                      </a:r>
                      <a:endParaRPr kumimoji="0" lang="en-US" sz="2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KaiTi" pitchFamily="49" charset="-122"/>
                        <a:ea typeface="KaiTi" pitchFamily="49" charset="-122"/>
                        <a:cs typeface="Times New Roman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KaiTi" pitchFamily="49" charset="-122"/>
                          <a:ea typeface="KaiTi" pitchFamily="49" charset="-122"/>
                          <a:cs typeface="Times New Roman" charset="0"/>
                        </a:rPr>
                        <a:t>67</a:t>
                      </a:r>
                      <a:endParaRPr kumimoji="0" lang="en-US" sz="2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KaiTi" pitchFamily="49" charset="-122"/>
                        <a:ea typeface="KaiTi" pitchFamily="49" charset="-122"/>
                        <a:cs typeface="Times New Roman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KaiTi" pitchFamily="49" charset="-122"/>
                          <a:ea typeface="KaiTi" pitchFamily="49" charset="-122"/>
                          <a:cs typeface="Times New Roman" charset="0"/>
                        </a:rPr>
                        <a:t>125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KaiTi" pitchFamily="49" charset="-122"/>
                        <a:ea typeface="KaiTi" pitchFamily="49" charset="-122"/>
                        <a:cs typeface="Times New Roman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7620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8F8EF"/>
                          </a:solidFill>
                          <a:effectLst/>
                          <a:latin typeface="KaiTi" pitchFamily="49" charset="-122"/>
                          <a:ea typeface="KaiTi" pitchFamily="49" charset="-122"/>
                          <a:cs typeface="Times New Roman" charset="0"/>
                        </a:rPr>
                        <a:t>独</a:t>
                      </a: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8F8EF"/>
                          </a:solidFill>
                          <a:effectLst/>
                          <a:latin typeface="KaiTi" pitchFamily="49" charset="-122"/>
                          <a:ea typeface="KaiTi" pitchFamily="49" charset="-122"/>
                          <a:cs typeface="Times New Roman" charset="0"/>
                        </a:rPr>
                        <a:t>有</a:t>
                      </a: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8F8EF"/>
                          </a:solidFill>
                          <a:effectLst/>
                          <a:latin typeface="KaiTi" pitchFamily="49" charset="-122"/>
                          <a:ea typeface="KaiTi" pitchFamily="49" charset="-122"/>
                          <a:cs typeface="Times New Roman" charset="0"/>
                        </a:rPr>
                        <a:t>材料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8F8EF"/>
                        </a:solidFill>
                        <a:effectLst/>
                        <a:latin typeface="KaiTi" pitchFamily="49" charset="-122"/>
                        <a:ea typeface="KaiTi" pitchFamily="49" charset="-122"/>
                        <a:cs typeface="Times New Roman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KaiTi" pitchFamily="49" charset="-122"/>
                          <a:ea typeface="KaiTi" pitchFamily="49" charset="-122"/>
                          <a:cs typeface="Times New Roman" charset="0"/>
                        </a:rPr>
                        <a:t>42%</a:t>
                      </a:r>
                      <a:endParaRPr kumimoji="0" lang="en-US" sz="2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KaiTi" pitchFamily="49" charset="-122"/>
                        <a:ea typeface="KaiTi" pitchFamily="49" charset="-122"/>
                        <a:cs typeface="Times New Roman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KaiTi" pitchFamily="49" charset="-122"/>
                          <a:ea typeface="KaiTi" pitchFamily="49" charset="-122"/>
                          <a:cs typeface="Times New Roman" charset="0"/>
                        </a:rPr>
                        <a:t>7%</a:t>
                      </a:r>
                      <a:endParaRPr kumimoji="0" lang="en-US" sz="2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KaiTi" pitchFamily="49" charset="-122"/>
                        <a:ea typeface="KaiTi" pitchFamily="49" charset="-122"/>
                        <a:cs typeface="Times New Roman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KaiTi" pitchFamily="49" charset="-122"/>
                          <a:ea typeface="KaiTi" pitchFamily="49" charset="-122"/>
                          <a:cs typeface="Times New Roman" charset="0"/>
                        </a:rPr>
                        <a:t>59%</a:t>
                      </a:r>
                      <a:endParaRPr kumimoji="0" lang="en-US" sz="2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KaiTi" pitchFamily="49" charset="-122"/>
                        <a:ea typeface="KaiTi" pitchFamily="49" charset="-122"/>
                        <a:cs typeface="Times New Roman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KaiTi" pitchFamily="49" charset="-122"/>
                          <a:ea typeface="KaiTi" pitchFamily="49" charset="-122"/>
                          <a:cs typeface="Times New Roman" charset="0"/>
                        </a:rPr>
                        <a:t>92%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KaiTi" pitchFamily="49" charset="-122"/>
                        <a:ea typeface="KaiTi" pitchFamily="49" charset="-122"/>
                        <a:cs typeface="Times New Roman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7620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8F8EF"/>
                          </a:solidFill>
                          <a:effectLst/>
                          <a:latin typeface="KaiTi" pitchFamily="49" charset="-122"/>
                          <a:ea typeface="KaiTi" pitchFamily="49" charset="-122"/>
                          <a:cs typeface="Times New Roman" charset="0"/>
                        </a:rPr>
                        <a:t>分</a:t>
                      </a:r>
                      <a:r>
                        <a:rPr kumimoji="0" lang="zh-TW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8F8EF"/>
                          </a:solidFill>
                          <a:effectLst/>
                          <a:latin typeface="KaiTi" pitchFamily="49" charset="-122"/>
                          <a:ea typeface="KaiTi" pitchFamily="49" charset="-122"/>
                          <a:cs typeface="Times New Roman" charset="0"/>
                        </a:rPr>
                        <a:t>类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8F8EF"/>
                        </a:solidFill>
                        <a:effectLst/>
                        <a:latin typeface="KaiTi" pitchFamily="49" charset="-122"/>
                        <a:ea typeface="KaiTi" pitchFamily="49" charset="-122"/>
                        <a:cs typeface="Times New Roman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KaiTi" pitchFamily="49" charset="-122"/>
                          <a:ea typeface="KaiTi" pitchFamily="49" charset="-122"/>
                          <a:cs typeface="Times New Roman" charset="0"/>
                        </a:rPr>
                        <a:t>-------------------</a:t>
                      </a:r>
                      <a:r>
                        <a:rPr lang="en-US" altLang="zh-CN" sz="2400" b="1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KaiTi" pitchFamily="49" charset="-122"/>
                          <a:ea typeface="KaiTi" pitchFamily="49" charset="-122"/>
                          <a:cs typeface="隶变" charset="0"/>
                        </a:rPr>
                        <a:t>符</a:t>
                      </a:r>
                      <a:r>
                        <a:rPr lang="zh-TW" altLang="en-US" sz="2400" b="1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KaiTi" pitchFamily="49" charset="-122"/>
                          <a:ea typeface="KaiTi" pitchFamily="49" charset="-122"/>
                          <a:cs typeface="隶变" charset="0"/>
                        </a:rPr>
                        <a:t>类</a:t>
                      </a:r>
                      <a:r>
                        <a:rPr lang="zh-CN" altLang="en-US" sz="2400" b="1" i="0" smtClean="0">
                          <a:solidFill>
                            <a:srgbClr val="000000"/>
                          </a:solidFill>
                          <a:latin typeface="KaiTi" pitchFamily="49" charset="-122"/>
                          <a:ea typeface="KaiTi" pitchFamily="49" charset="-122"/>
                          <a:cs typeface="楷体" charset="0"/>
                        </a:rPr>
                        <a:t>福音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KaiTi" pitchFamily="49" charset="-122"/>
                          <a:ea typeface="KaiTi" pitchFamily="49" charset="-122"/>
                          <a:cs typeface="Times New Roman" charset="0"/>
                        </a:rPr>
                        <a:t>-</a:t>
                      </a: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KaiTi" pitchFamily="49" charset="-122"/>
                          <a:ea typeface="KaiTi" pitchFamily="49" charset="-122"/>
                          <a:cs typeface="Times New Roman" charset="0"/>
                        </a:rPr>
                        <a:t>-</a:t>
                      </a: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KaiTi" pitchFamily="49" charset="-122"/>
                          <a:ea typeface="KaiTi" pitchFamily="49" charset="-122"/>
                          <a:cs typeface="Times New Roman" charset="0"/>
                        </a:rPr>
                        <a:t>-----------------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zh-TW" altLang="en-US" sz="2400" b="1" i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KaiTi" pitchFamily="49" charset="-122"/>
                          <a:ea typeface="KaiTi" pitchFamily="49" charset="-122"/>
                          <a:cs typeface="隶变" charset="0"/>
                        </a:rPr>
                        <a:t>辅</a:t>
                      </a:r>
                      <a:r>
                        <a:rPr lang="zh-CN" altLang="en-US" sz="2400" b="1" i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KaiTi" pitchFamily="49" charset="-122"/>
                          <a:ea typeface="KaiTi" pitchFamily="49" charset="-122"/>
                          <a:cs typeface="隶变" charset="0"/>
                        </a:rPr>
                        <a:t>助</a:t>
                      </a:r>
                      <a:r>
                        <a:rPr lang="zh-CN" altLang="en-US" sz="2400" b="1" i="0" dirty="0" smtClean="0">
                          <a:solidFill>
                            <a:srgbClr val="000000"/>
                          </a:solidFill>
                          <a:latin typeface="KaiTi" pitchFamily="49" charset="-122"/>
                          <a:ea typeface="KaiTi" pitchFamily="49" charset="-122"/>
                          <a:cs typeface="楷体" charset="0"/>
                        </a:rPr>
                        <a:t>福音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KaiTi" pitchFamily="49" charset="-122"/>
                        <a:ea typeface="KaiTi" pitchFamily="49" charset="-122"/>
                        <a:cs typeface="Times New Roman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118864" name="Text Box 234"/>
          <p:cNvSpPr txBox="1">
            <a:spLocks noChangeArrowheads="1"/>
          </p:cNvSpPr>
          <p:nvPr/>
        </p:nvSpPr>
        <p:spPr bwMode="auto">
          <a:xfrm>
            <a:off x="8578850" y="0"/>
            <a:ext cx="5270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>
                <a:solidFill>
                  <a:srgbClr val="FFFFCC"/>
                </a:solidFill>
                <a:cs typeface="Arial" charset="0"/>
              </a:rPr>
              <a:t>52</a:t>
            </a:r>
          </a:p>
        </p:txBody>
      </p:sp>
    </p:spTree>
    <p:extLst>
      <p:ext uri="{BB962C8B-B14F-4D97-AF65-F5344CB8AC3E}">
        <p14:creationId xmlns:p14="http://schemas.microsoft.com/office/powerpoint/2010/main" val="1657121016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 3" descr="EXPTEXTB"/>
          <p:cNvSpPr>
            <a:spLocks noChangeArrowheads="1"/>
          </p:cNvSpPr>
          <p:nvPr/>
        </p:nvSpPr>
        <p:spPr bwMode="auto">
          <a:xfrm>
            <a:off x="0" y="88230"/>
            <a:ext cx="9144000" cy="6858000"/>
          </a:xfrm>
          <a:prstGeom prst="rect">
            <a:avLst/>
          </a:prstGeom>
          <a:gradFill rotWithShape="1">
            <a:gsLst>
              <a:gs pos="0">
                <a:srgbClr val="000090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1800">
              <a:solidFill>
                <a:srgbClr val="000000"/>
              </a:solidFill>
              <a:latin typeface="Arial" pitchFamily="34" charset="0"/>
              <a:ea typeface="MS PGothic" pitchFamily="34" charset="-128"/>
              <a:cs typeface="Times New Roman" pitchFamily="18" charset="0"/>
            </a:endParaRPr>
          </a:p>
        </p:txBody>
      </p:sp>
      <p:sp>
        <p:nvSpPr>
          <p:cNvPr id="40966" name="Text Box 6"/>
          <p:cNvSpPr txBox="1">
            <a:spLocks noChangeArrowheads="1"/>
          </p:cNvSpPr>
          <p:nvPr/>
        </p:nvSpPr>
        <p:spPr bwMode="auto">
          <a:xfrm>
            <a:off x="76200" y="1143000"/>
            <a:ext cx="6248400" cy="708025"/>
          </a:xfrm>
          <a:prstGeom prst="rect">
            <a:avLst/>
          </a:prstGeom>
          <a:gradFill flip="none" rotWithShape="1">
            <a:gsLst>
              <a:gs pos="64000">
                <a:schemeClr val="tx2">
                  <a:lumMod val="25000"/>
                  <a:lumOff val="75000"/>
                </a:schemeClr>
              </a:gs>
              <a:gs pos="100000">
                <a:srgbClr val="FFFFFF"/>
              </a:gs>
            </a:gsLst>
            <a:path path="rect">
              <a:fillToRect l="100000" t="100000"/>
            </a:path>
            <a:tileRect r="-100000" b="-100000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0" rIns="0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ja-JP" altLang="en-US" sz="2000" dirty="0">
                <a:solidFill>
                  <a:srgbClr val="2C110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S PGothic" pitchFamily="34" charset="-128"/>
                <a:cs typeface="Times New Roman"/>
              </a:rPr>
              <a:t>“</a:t>
            </a:r>
            <a:r>
              <a:rPr lang="en-US" altLang="en-US" sz="2000" dirty="0">
                <a:solidFill>
                  <a:srgbClr val="2C110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S PGothic" pitchFamily="34" charset="-128"/>
                <a:cs typeface="Times New Roman"/>
              </a:rPr>
              <a:t>直</a:t>
            </a:r>
            <a:r>
              <a:rPr lang="en-US" altLang="ja-JP" sz="2000" dirty="0">
                <a:solidFill>
                  <a:srgbClr val="2C110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S PGothic" pitchFamily="34" charset="-128"/>
                <a:cs typeface="Times New Roman"/>
              </a:rPr>
              <a:t> </a:t>
            </a:r>
            <a:r>
              <a:rPr lang="en-US" altLang="en-US" sz="2000" dirty="0">
                <a:solidFill>
                  <a:srgbClr val="2C110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S PGothic" pitchFamily="34" charset="-128"/>
                <a:cs typeface="Times New Roman"/>
              </a:rPr>
              <a:t>到</a:t>
            </a:r>
            <a:r>
              <a:rPr lang="en-US" altLang="ja-JP" sz="2000" dirty="0">
                <a:solidFill>
                  <a:srgbClr val="2C110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S PGothic" pitchFamily="34" charset="-128"/>
                <a:cs typeface="Times New Roman"/>
              </a:rPr>
              <a:t> </a:t>
            </a:r>
            <a:r>
              <a:rPr lang="en-US" altLang="en-US" sz="2000" dirty="0">
                <a:solidFill>
                  <a:srgbClr val="2C110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S PGothic" pitchFamily="34" charset="-128"/>
                <a:cs typeface="Times New Roman"/>
              </a:rPr>
              <a:t>地</a:t>
            </a:r>
            <a:r>
              <a:rPr lang="en-US" altLang="ja-JP" sz="2000" dirty="0">
                <a:solidFill>
                  <a:srgbClr val="2C110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S PGothic" pitchFamily="34" charset="-128"/>
                <a:cs typeface="Times New Roman"/>
              </a:rPr>
              <a:t> </a:t>
            </a:r>
            <a:r>
              <a:rPr lang="en-US" altLang="en-US" sz="2000" dirty="0">
                <a:solidFill>
                  <a:srgbClr val="2C110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S PGothic" pitchFamily="34" charset="-128"/>
                <a:cs typeface="Times New Roman"/>
              </a:rPr>
              <a:t>极</a:t>
            </a:r>
            <a:r>
              <a:rPr lang="en-US" altLang="ja-JP" sz="2000" dirty="0">
                <a:solidFill>
                  <a:srgbClr val="2C110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S PGothic" pitchFamily="34" charset="-128"/>
                <a:cs typeface="Times New Roman"/>
              </a:rPr>
              <a:t>” (</a:t>
            </a:r>
            <a:r>
              <a:rPr lang="en-US" altLang="en-US" sz="2000" dirty="0">
                <a:solidFill>
                  <a:srgbClr val="2C110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S PGothic" pitchFamily="34" charset="-128"/>
                <a:cs typeface="Times New Roman"/>
              </a:rPr>
              <a:t>使</a:t>
            </a:r>
            <a:r>
              <a:rPr lang="en-US" altLang="ja-JP" sz="2000" dirty="0">
                <a:solidFill>
                  <a:srgbClr val="2C110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S PGothic" pitchFamily="34" charset="-128"/>
                <a:cs typeface="Times New Roman"/>
              </a:rPr>
              <a:t> </a:t>
            </a:r>
            <a:r>
              <a:rPr lang="en-US" altLang="en-US" sz="2000" dirty="0">
                <a:solidFill>
                  <a:srgbClr val="2C110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S PGothic" pitchFamily="34" charset="-128"/>
                <a:cs typeface="Times New Roman"/>
              </a:rPr>
              <a:t>徒</a:t>
            </a:r>
            <a:r>
              <a:rPr lang="en-US" altLang="ja-JP" sz="2000" dirty="0">
                <a:solidFill>
                  <a:srgbClr val="2C110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S PGothic" pitchFamily="34" charset="-128"/>
                <a:cs typeface="Times New Roman"/>
              </a:rPr>
              <a:t> </a:t>
            </a:r>
            <a:r>
              <a:rPr lang="en-US" altLang="en-US" sz="2000" dirty="0">
                <a:solidFill>
                  <a:srgbClr val="2C110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S PGothic" pitchFamily="34" charset="-128"/>
                <a:cs typeface="Times New Roman"/>
              </a:rPr>
              <a:t>行</a:t>
            </a:r>
            <a:r>
              <a:rPr lang="en-US" altLang="ja-JP" sz="2000" dirty="0">
                <a:solidFill>
                  <a:srgbClr val="2C110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S PGothic" pitchFamily="34" charset="-128"/>
                <a:cs typeface="Times New Roman"/>
              </a:rPr>
              <a:t> </a:t>
            </a:r>
            <a:r>
              <a:rPr lang="en-US" altLang="en-US" sz="2000" dirty="0">
                <a:solidFill>
                  <a:srgbClr val="2C110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S PGothic" pitchFamily="34" charset="-128"/>
                <a:cs typeface="Times New Roman"/>
              </a:rPr>
              <a:t>传</a:t>
            </a:r>
            <a:r>
              <a:rPr lang="en-US" altLang="ja-JP" sz="2000" dirty="0">
                <a:solidFill>
                  <a:srgbClr val="2C110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S PGothic" pitchFamily="34" charset="-128"/>
                <a:cs typeface="Times New Roman"/>
              </a:rPr>
              <a:t> 1:8</a:t>
            </a:r>
            <a:r>
              <a:rPr lang="en-US" altLang="ja-JP" sz="2000" dirty="0">
                <a:solidFill>
                  <a:srgbClr val="8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/>
              </a:rPr>
              <a:t>)</a:t>
            </a:r>
            <a:endParaRPr lang="en-US" altLang="ja-JP" sz="20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/>
            </a:endParaRPr>
          </a:p>
          <a:p>
            <a:r>
              <a:rPr lang="en-US" altLang="en-US" sz="1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/>
              </a:rPr>
              <a:t>使</a:t>
            </a:r>
            <a:r>
              <a:rPr lang="en-US" sz="1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/>
              </a:rPr>
              <a:t> </a:t>
            </a:r>
            <a:r>
              <a:rPr lang="en-US" altLang="en-US" sz="1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/>
              </a:rPr>
              <a:t>徒</a:t>
            </a:r>
            <a:r>
              <a:rPr lang="en-US" sz="1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/>
              </a:rPr>
              <a:t>  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9  13       14    15  16          18           21     27     28</a:t>
            </a:r>
          </a:p>
        </p:txBody>
      </p:sp>
      <p:sp>
        <p:nvSpPr>
          <p:cNvPr id="541700" name="Text Box 16"/>
          <p:cNvSpPr txBox="1">
            <a:spLocks noChangeArrowheads="1"/>
          </p:cNvSpPr>
          <p:nvPr/>
        </p:nvSpPr>
        <p:spPr bwMode="auto">
          <a:xfrm>
            <a:off x="1828800" y="2338388"/>
            <a:ext cx="8382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200">
                <a:solidFill>
                  <a:srgbClr val="F7F7F7"/>
                </a:solidFill>
                <a:cs typeface="Times New Roman"/>
              </a:rPr>
              <a:t>秋季</a:t>
            </a:r>
            <a:r>
              <a:rPr lang="en-US" altLang="ja-JP" sz="1200">
                <a:solidFill>
                  <a:srgbClr val="F7F7F7"/>
                </a:solidFill>
                <a:latin typeface="Arial Narrow" pitchFamily="34" charset="0"/>
                <a:cs typeface="Times New Roman"/>
              </a:rPr>
              <a:t> 49</a:t>
            </a:r>
          </a:p>
          <a:p>
            <a:pPr algn="ctr">
              <a:spcBef>
                <a:spcPct val="50000"/>
              </a:spcBef>
            </a:pPr>
            <a:r>
              <a:rPr lang="en-US" altLang="en-US" sz="1600">
                <a:solidFill>
                  <a:srgbClr val="F7F7F7"/>
                </a:solidFill>
                <a:cs typeface="Times New Roman"/>
              </a:rPr>
              <a:t>理事会</a:t>
            </a:r>
            <a:endParaRPr lang="en-US" sz="1600">
              <a:solidFill>
                <a:srgbClr val="F7F7F7"/>
              </a:solidFill>
              <a:latin typeface="Arial Narrow" pitchFamily="34" charset="0"/>
              <a:cs typeface="Times New Roman"/>
            </a:endParaRPr>
          </a:p>
        </p:txBody>
      </p:sp>
      <p:sp>
        <p:nvSpPr>
          <p:cNvPr id="541701" name="Text Box 17"/>
          <p:cNvSpPr txBox="1">
            <a:spLocks noChangeArrowheads="1"/>
          </p:cNvSpPr>
          <p:nvPr/>
        </p:nvSpPr>
        <p:spPr bwMode="auto">
          <a:xfrm>
            <a:off x="4724400" y="2133600"/>
            <a:ext cx="6858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200">
                <a:solidFill>
                  <a:srgbClr val="F7F7F7"/>
                </a:solidFill>
                <a:cs typeface="Times New Roman"/>
              </a:rPr>
              <a:t>五月</a:t>
            </a:r>
            <a:r>
              <a:rPr lang="en-US" altLang="ja-JP" sz="1200">
                <a:solidFill>
                  <a:srgbClr val="F7F7F7"/>
                </a:solidFill>
                <a:latin typeface="Arial Narrow" pitchFamily="34" charset="0"/>
                <a:cs typeface="Times New Roman"/>
              </a:rPr>
              <a:t> 57-</a:t>
            </a:r>
            <a:br>
              <a:rPr lang="en-US" altLang="ja-JP" sz="1200">
                <a:solidFill>
                  <a:srgbClr val="F7F7F7"/>
                </a:solidFill>
                <a:latin typeface="Arial Narrow" pitchFamily="34" charset="0"/>
                <a:cs typeface="Times New Roman"/>
              </a:rPr>
            </a:br>
            <a:r>
              <a:rPr lang="en-US" altLang="en-US" sz="1200">
                <a:solidFill>
                  <a:srgbClr val="F7F7F7"/>
                </a:solidFill>
                <a:cs typeface="Times New Roman"/>
              </a:rPr>
              <a:t>八月</a:t>
            </a:r>
            <a:r>
              <a:rPr lang="en-US" altLang="ja-JP" sz="1200">
                <a:solidFill>
                  <a:srgbClr val="F7F7F7"/>
                </a:solidFill>
                <a:latin typeface="Arial Narrow" pitchFamily="34" charset="0"/>
                <a:cs typeface="Times New Roman"/>
              </a:rPr>
              <a:t> 59</a:t>
            </a:r>
          </a:p>
          <a:p>
            <a:pPr algn="ctr">
              <a:spcBef>
                <a:spcPct val="50000"/>
              </a:spcBef>
            </a:pPr>
            <a:r>
              <a:rPr lang="en-US" altLang="en-US" sz="1600">
                <a:solidFill>
                  <a:srgbClr val="F7F7F7"/>
                </a:solidFill>
                <a:cs typeface="Times New Roman"/>
              </a:rPr>
              <a:t>试验</a:t>
            </a:r>
            <a:endParaRPr lang="en-US" sz="1800">
              <a:solidFill>
                <a:srgbClr val="F7F7F7"/>
              </a:solidFill>
              <a:latin typeface="Arial Narrow" pitchFamily="34" charset="0"/>
              <a:cs typeface="Times New Roman"/>
            </a:endParaRPr>
          </a:p>
        </p:txBody>
      </p:sp>
      <p:sp>
        <p:nvSpPr>
          <p:cNvPr id="541702" name="Line 19"/>
          <p:cNvSpPr>
            <a:spLocks noChangeShapeType="1"/>
          </p:cNvSpPr>
          <p:nvPr/>
        </p:nvSpPr>
        <p:spPr bwMode="auto">
          <a:xfrm>
            <a:off x="0" y="2590800"/>
            <a:ext cx="9067800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SG">
              <a:solidFill>
                <a:srgbClr val="2C1102"/>
              </a:solidFill>
              <a:latin typeface="Comic Sans MS" pitchFamily="66" charset="0"/>
              <a:ea typeface="MS PGothic" pitchFamily="34" charset="-128"/>
              <a:cs typeface="Times New Roman"/>
            </a:endParaRPr>
          </a:p>
        </p:txBody>
      </p:sp>
      <p:sp>
        <p:nvSpPr>
          <p:cNvPr id="541703" name="Text Box 20"/>
          <p:cNvSpPr txBox="1">
            <a:spLocks noChangeArrowheads="1"/>
          </p:cNvSpPr>
          <p:nvPr/>
        </p:nvSpPr>
        <p:spPr bwMode="auto">
          <a:xfrm>
            <a:off x="8458200" y="2311400"/>
            <a:ext cx="685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400">
                <a:solidFill>
                  <a:srgbClr val="F7F7F7"/>
                </a:solidFill>
                <a:cs typeface="Times New Roman"/>
              </a:rPr>
              <a:t>春季</a:t>
            </a:r>
            <a:r>
              <a:rPr lang="en-US" altLang="ja-JP" sz="1400">
                <a:solidFill>
                  <a:srgbClr val="F7F7F7"/>
                </a:solidFill>
                <a:latin typeface="Arial Narrow" pitchFamily="34" charset="0"/>
                <a:cs typeface="Times New Roman"/>
              </a:rPr>
              <a:t>68</a:t>
            </a:r>
          </a:p>
          <a:p>
            <a:pPr algn="ctr">
              <a:spcBef>
                <a:spcPct val="50000"/>
              </a:spcBef>
            </a:pPr>
            <a:r>
              <a:rPr lang="en-US" altLang="en-US" sz="1600">
                <a:solidFill>
                  <a:srgbClr val="FFFFFF"/>
                </a:solidFill>
                <a:latin typeface="MS PGothic" pitchFamily="34" charset="-128"/>
                <a:cs typeface="Times New Roman"/>
              </a:rPr>
              <a:t>教会扩</a:t>
            </a:r>
            <a:r>
              <a:rPr lang="zh-CN" altLang="en-US" sz="1600">
                <a:solidFill>
                  <a:srgbClr val="FFFFFF"/>
                </a:solidFill>
                <a:latin typeface="MS PGothic" pitchFamily="34" charset="-128"/>
                <a:cs typeface="Times New Roman"/>
              </a:rPr>
              <a:t>长</a:t>
            </a:r>
            <a:endParaRPr lang="en-US" sz="1800">
              <a:solidFill>
                <a:srgbClr val="FFFFFF"/>
              </a:solidFill>
              <a:latin typeface="MS PGothic" pitchFamily="34" charset="-128"/>
              <a:cs typeface="Times New Roman"/>
            </a:endParaRPr>
          </a:p>
        </p:txBody>
      </p:sp>
      <p:sp>
        <p:nvSpPr>
          <p:cNvPr id="541704" name="Text Box 21"/>
          <p:cNvSpPr txBox="1">
            <a:spLocks noChangeArrowheads="1"/>
          </p:cNvSpPr>
          <p:nvPr/>
        </p:nvSpPr>
        <p:spPr bwMode="auto">
          <a:xfrm>
            <a:off x="0" y="3276600"/>
            <a:ext cx="9144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  <a:latin typeface="Arial Narrow" pitchFamily="34" charset="0"/>
                <a:cs typeface="Times New Roman"/>
              </a:rPr>
              <a:t>35           48          49          50          52  53          57        60             62              67           68     95</a:t>
            </a:r>
          </a:p>
        </p:txBody>
      </p:sp>
      <p:sp>
        <p:nvSpPr>
          <p:cNvPr id="541705" name="Text Box 7"/>
          <p:cNvSpPr txBox="1">
            <a:spLocks noChangeArrowheads="1"/>
          </p:cNvSpPr>
          <p:nvPr/>
        </p:nvSpPr>
        <p:spPr bwMode="auto">
          <a:xfrm>
            <a:off x="914400" y="2133600"/>
            <a:ext cx="990600" cy="1219200"/>
          </a:xfrm>
          <a:prstGeom prst="rect">
            <a:avLst/>
          </a:prstGeom>
          <a:gradFill rotWithShape="1">
            <a:gsLst>
              <a:gs pos="0">
                <a:srgbClr val="CCFFCC"/>
              </a:gs>
              <a:gs pos="87000">
                <a:srgbClr val="CCFFCC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</a:gra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lIns="0" tIns="0" rIns="45720" bIns="0" anchor="b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200">
                <a:solidFill>
                  <a:srgbClr val="000000"/>
                </a:solidFill>
                <a:cs typeface="Times New Roman"/>
              </a:rPr>
              <a:t>四月</a:t>
            </a:r>
            <a:r>
              <a:rPr lang="en-US" altLang="ja-JP" sz="1200">
                <a:solidFill>
                  <a:srgbClr val="000000"/>
                </a:solidFill>
                <a:latin typeface="Arial Narrow" pitchFamily="34" charset="0"/>
                <a:cs typeface="Times New Roman"/>
              </a:rPr>
              <a:t>  48-</a:t>
            </a:r>
            <a:br>
              <a:rPr lang="en-US" altLang="ja-JP" sz="1200">
                <a:solidFill>
                  <a:srgbClr val="000000"/>
                </a:solidFill>
                <a:latin typeface="Arial Narrow" pitchFamily="34" charset="0"/>
                <a:cs typeface="Times New Roman"/>
              </a:rPr>
            </a:br>
            <a:r>
              <a:rPr lang="en-US" altLang="en-US" sz="1200">
                <a:solidFill>
                  <a:srgbClr val="000000"/>
                </a:solidFill>
                <a:cs typeface="Times New Roman"/>
              </a:rPr>
              <a:t>九月</a:t>
            </a:r>
            <a:r>
              <a:rPr lang="en-US" altLang="ja-JP" sz="1200">
                <a:solidFill>
                  <a:srgbClr val="000000"/>
                </a:solidFill>
                <a:latin typeface="Arial Narrow" pitchFamily="34" charset="0"/>
                <a:cs typeface="Times New Roman"/>
              </a:rPr>
              <a:t> 49</a:t>
            </a:r>
          </a:p>
          <a:p>
            <a:pPr algn="ctr"/>
            <a:r>
              <a:rPr lang="en-US">
                <a:solidFill>
                  <a:srgbClr val="000000"/>
                </a:solidFill>
                <a:latin typeface="Arial Narrow" pitchFamily="34" charset="0"/>
                <a:cs typeface="Times New Roman"/>
              </a:rPr>
              <a:t>1</a:t>
            </a:r>
            <a:br>
              <a:rPr lang="en-US">
                <a:solidFill>
                  <a:srgbClr val="000000"/>
                </a:solidFill>
                <a:latin typeface="Arial Narrow" pitchFamily="34" charset="0"/>
                <a:cs typeface="Times New Roman"/>
              </a:rPr>
            </a:br>
            <a:r>
              <a:rPr lang="en-US" altLang="en-US" sz="1800">
                <a:solidFill>
                  <a:srgbClr val="000000"/>
                </a:solidFill>
                <a:cs typeface="Times New Roman"/>
              </a:rPr>
              <a:t>加</a:t>
            </a:r>
            <a:r>
              <a:rPr lang="en-US" sz="1800">
                <a:solidFill>
                  <a:srgbClr val="000000"/>
                </a:solidFill>
                <a:cs typeface="Times New Roman"/>
              </a:rPr>
              <a:t> </a:t>
            </a:r>
            <a:r>
              <a:rPr lang="en-US" altLang="en-US" sz="1800">
                <a:solidFill>
                  <a:srgbClr val="000000"/>
                </a:solidFill>
                <a:cs typeface="Times New Roman"/>
              </a:rPr>
              <a:t>拉</a:t>
            </a:r>
            <a:r>
              <a:rPr lang="en-US" sz="1800">
                <a:solidFill>
                  <a:srgbClr val="000000"/>
                </a:solidFill>
                <a:cs typeface="Times New Roman"/>
              </a:rPr>
              <a:t> </a:t>
            </a:r>
            <a:r>
              <a:rPr lang="en-US" altLang="en-US" sz="1800">
                <a:solidFill>
                  <a:srgbClr val="000000"/>
                </a:solidFill>
                <a:cs typeface="Times New Roman"/>
              </a:rPr>
              <a:t>太</a:t>
            </a:r>
            <a:endParaRPr lang="en-US" altLang="ja-JP" sz="1800">
              <a:solidFill>
                <a:srgbClr val="000000"/>
              </a:solidFill>
              <a:latin typeface="Arial Narrow" pitchFamily="34" charset="0"/>
              <a:cs typeface="Times New Roman"/>
            </a:endParaRPr>
          </a:p>
          <a:p>
            <a:pPr algn="ctr">
              <a:spcBef>
                <a:spcPct val="50000"/>
              </a:spcBef>
            </a:pPr>
            <a:endParaRPr lang="en-US" sz="900">
              <a:solidFill>
                <a:srgbClr val="2C1102"/>
              </a:solidFill>
              <a:latin typeface="Arial Narrow" pitchFamily="34" charset="0"/>
              <a:cs typeface="Times New Roman"/>
            </a:endParaRPr>
          </a:p>
        </p:txBody>
      </p:sp>
      <p:sp>
        <p:nvSpPr>
          <p:cNvPr id="541706" name="Text Box 9"/>
          <p:cNvSpPr txBox="1">
            <a:spLocks noChangeArrowheads="1"/>
          </p:cNvSpPr>
          <p:nvPr/>
        </p:nvSpPr>
        <p:spPr bwMode="auto">
          <a:xfrm>
            <a:off x="3733800" y="2106613"/>
            <a:ext cx="1000125" cy="1246187"/>
          </a:xfrm>
          <a:prstGeom prst="rect">
            <a:avLst/>
          </a:prstGeom>
          <a:gradFill rotWithShape="1">
            <a:gsLst>
              <a:gs pos="0">
                <a:srgbClr val="CCFFCC"/>
              </a:gs>
              <a:gs pos="87000">
                <a:srgbClr val="CCFFCC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</a:gra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lIns="0" tIns="0" rIns="45720" bIns="0" anchor="b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200">
                <a:solidFill>
                  <a:srgbClr val="000404"/>
                </a:solidFill>
                <a:cs typeface="Times New Roman"/>
              </a:rPr>
              <a:t>春季</a:t>
            </a:r>
            <a:r>
              <a:rPr lang="en-US" altLang="ja-JP" sz="1200">
                <a:solidFill>
                  <a:srgbClr val="000404"/>
                </a:solidFill>
                <a:latin typeface="Arial Narrow" pitchFamily="34" charset="0"/>
                <a:cs typeface="Times New Roman"/>
              </a:rPr>
              <a:t>  53-</a:t>
            </a:r>
            <a:br>
              <a:rPr lang="en-US" altLang="ja-JP" sz="1200">
                <a:solidFill>
                  <a:srgbClr val="000404"/>
                </a:solidFill>
                <a:latin typeface="Arial Narrow" pitchFamily="34" charset="0"/>
                <a:cs typeface="Times New Roman"/>
              </a:rPr>
            </a:br>
            <a:r>
              <a:rPr lang="en-US" altLang="en-US" sz="1200">
                <a:solidFill>
                  <a:srgbClr val="000404"/>
                </a:solidFill>
                <a:cs typeface="Times New Roman"/>
              </a:rPr>
              <a:t>五月</a:t>
            </a:r>
            <a:r>
              <a:rPr lang="en-US" altLang="ja-JP" sz="1200">
                <a:solidFill>
                  <a:srgbClr val="000404"/>
                </a:solidFill>
                <a:latin typeface="Arial Narrow" pitchFamily="34" charset="0"/>
                <a:cs typeface="Times New Roman"/>
              </a:rPr>
              <a:t> 57</a:t>
            </a:r>
          </a:p>
          <a:p>
            <a:pPr algn="ctr"/>
            <a:r>
              <a:rPr lang="en-US">
                <a:solidFill>
                  <a:srgbClr val="000404"/>
                </a:solidFill>
                <a:latin typeface="Arial Narrow" pitchFamily="34" charset="0"/>
                <a:cs typeface="Times New Roman"/>
              </a:rPr>
              <a:t>3</a:t>
            </a:r>
            <a:r>
              <a:rPr lang="en-US">
                <a:solidFill>
                  <a:srgbClr val="2C1102"/>
                </a:solidFill>
                <a:latin typeface="Arial Narrow" pitchFamily="34" charset="0"/>
                <a:cs typeface="Times New Roman"/>
              </a:rPr>
              <a:t/>
            </a:r>
            <a:br>
              <a:rPr lang="en-US">
                <a:solidFill>
                  <a:srgbClr val="2C1102"/>
                </a:solidFill>
                <a:latin typeface="Arial Narrow" pitchFamily="34" charset="0"/>
                <a:cs typeface="Times New Roman"/>
              </a:rPr>
            </a:br>
            <a:r>
              <a:rPr lang="en-US" altLang="en-US" sz="1800">
                <a:solidFill>
                  <a:srgbClr val="000404"/>
                </a:solidFill>
                <a:cs typeface="Times New Roman"/>
              </a:rPr>
              <a:t>亚洲</a:t>
            </a:r>
            <a:endParaRPr lang="en-US" altLang="ja-JP" sz="1800">
              <a:solidFill>
                <a:srgbClr val="000404"/>
              </a:solidFill>
              <a:latin typeface="Arial Narrow" pitchFamily="34" charset="0"/>
              <a:cs typeface="Times New Roman"/>
            </a:endParaRPr>
          </a:p>
          <a:p>
            <a:pPr algn="ctr">
              <a:spcBef>
                <a:spcPct val="50000"/>
              </a:spcBef>
            </a:pPr>
            <a:endParaRPr lang="en-US" sz="1000">
              <a:solidFill>
                <a:srgbClr val="2C1102"/>
              </a:solidFill>
              <a:latin typeface="Arial Narrow" pitchFamily="34" charset="0"/>
              <a:cs typeface="Times New Roman"/>
            </a:endParaRPr>
          </a:p>
        </p:txBody>
      </p:sp>
      <p:sp>
        <p:nvSpPr>
          <p:cNvPr id="541707" name="Text Box 10"/>
          <p:cNvSpPr txBox="1">
            <a:spLocks noChangeArrowheads="1"/>
          </p:cNvSpPr>
          <p:nvPr/>
        </p:nvSpPr>
        <p:spPr bwMode="auto">
          <a:xfrm>
            <a:off x="5334000" y="2119313"/>
            <a:ext cx="1066800" cy="1216025"/>
          </a:xfrm>
          <a:prstGeom prst="rect">
            <a:avLst/>
          </a:prstGeom>
          <a:solidFill>
            <a:srgbClr val="000000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lIns="0" tIns="0" rIns="45720" bIns="0" anchor="b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100" dirty="0">
                <a:solidFill>
                  <a:srgbClr val="FFFFFF"/>
                </a:solidFill>
                <a:cs typeface="Times New Roman"/>
              </a:rPr>
              <a:t>二月</a:t>
            </a:r>
            <a:r>
              <a:rPr lang="en-US" altLang="ja-JP" sz="1100" dirty="0">
                <a:solidFill>
                  <a:srgbClr val="FFFFFF"/>
                </a:solidFill>
                <a:latin typeface="Arial Narrow" pitchFamily="34" charset="0"/>
                <a:cs typeface="Times New Roman"/>
              </a:rPr>
              <a:t> 60-</a:t>
            </a:r>
            <a:br>
              <a:rPr lang="en-US" altLang="ja-JP" sz="1100" dirty="0">
                <a:solidFill>
                  <a:srgbClr val="FFFFFF"/>
                </a:solidFill>
                <a:latin typeface="Arial Narrow" pitchFamily="34" charset="0"/>
                <a:cs typeface="Times New Roman"/>
              </a:rPr>
            </a:br>
            <a:r>
              <a:rPr lang="en-US" altLang="en-US" sz="1100" dirty="0">
                <a:solidFill>
                  <a:srgbClr val="FFFFFF"/>
                </a:solidFill>
                <a:cs typeface="Times New Roman"/>
              </a:rPr>
              <a:t>三月</a:t>
            </a:r>
            <a:r>
              <a:rPr lang="en-US" altLang="ja-JP" sz="1100" dirty="0">
                <a:solidFill>
                  <a:srgbClr val="FFFFFF"/>
                </a:solidFill>
                <a:latin typeface="Arial Narrow" pitchFamily="34" charset="0"/>
                <a:cs typeface="Times New Roman"/>
              </a:rPr>
              <a:t> 62</a:t>
            </a:r>
          </a:p>
          <a:p>
            <a:pPr algn="ctr"/>
            <a:r>
              <a:rPr lang="en-US" dirty="0">
                <a:solidFill>
                  <a:srgbClr val="FFFFFF"/>
                </a:solidFill>
                <a:latin typeface="Arial Narrow" pitchFamily="34" charset="0"/>
                <a:cs typeface="Times New Roman"/>
              </a:rPr>
              <a:t>1</a:t>
            </a:r>
            <a:br>
              <a:rPr lang="en-US" dirty="0">
                <a:solidFill>
                  <a:srgbClr val="FFFFFF"/>
                </a:solidFill>
                <a:latin typeface="Arial Narrow" pitchFamily="34" charset="0"/>
                <a:cs typeface="Times New Roman"/>
              </a:rPr>
            </a:br>
            <a:r>
              <a:rPr lang="en-US" altLang="en-US" sz="1800" dirty="0">
                <a:solidFill>
                  <a:srgbClr val="FFFFFF"/>
                </a:solidFill>
                <a:cs typeface="Times New Roman"/>
              </a:rPr>
              <a:t>罗马</a:t>
            </a:r>
            <a:endParaRPr lang="en-US" altLang="ja-JP" sz="1800" dirty="0">
              <a:solidFill>
                <a:srgbClr val="FFFFFF"/>
              </a:solidFill>
              <a:latin typeface="Arial Narrow" pitchFamily="34" charset="0"/>
              <a:cs typeface="Times New Roman"/>
            </a:endParaRPr>
          </a:p>
          <a:p>
            <a:pPr algn="ctr">
              <a:spcBef>
                <a:spcPct val="50000"/>
              </a:spcBef>
            </a:pPr>
            <a:endParaRPr lang="en-US" sz="1000" dirty="0">
              <a:solidFill>
                <a:srgbClr val="000000"/>
              </a:solidFill>
              <a:latin typeface="Arial Narrow" pitchFamily="34" charset="0"/>
              <a:cs typeface="Times New Roman"/>
            </a:endParaRPr>
          </a:p>
        </p:txBody>
      </p:sp>
      <p:sp>
        <p:nvSpPr>
          <p:cNvPr id="461838" name="Text Box 11"/>
          <p:cNvSpPr txBox="1">
            <a:spLocks noChangeArrowheads="1"/>
          </p:cNvSpPr>
          <p:nvPr/>
        </p:nvSpPr>
        <p:spPr bwMode="auto">
          <a:xfrm>
            <a:off x="7315200" y="2089150"/>
            <a:ext cx="1066800" cy="1246188"/>
          </a:xfrm>
          <a:prstGeom prst="rect">
            <a:avLst/>
          </a:prstGeom>
          <a:solidFill>
            <a:srgbClr val="000000"/>
          </a:solidFill>
          <a:ln w="12700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45720" bIns="0" anchor="b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20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cs typeface="Times New Roman"/>
              </a:rPr>
              <a:t>秋季</a:t>
            </a:r>
            <a:r>
              <a:rPr lang="en-US" altLang="ja-JP" sz="120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Arial Narrow" pitchFamily="34" charset="0"/>
                <a:cs typeface="Times New Roman"/>
              </a:rPr>
              <a:t> 67-</a:t>
            </a:r>
            <a:br>
              <a:rPr lang="en-US" altLang="ja-JP" sz="120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Arial Narrow" pitchFamily="34" charset="0"/>
                <a:cs typeface="Times New Roman"/>
              </a:rPr>
            </a:br>
            <a:r>
              <a:rPr lang="en-US" altLang="en-US" sz="120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cs typeface="Times New Roman"/>
              </a:rPr>
              <a:t>春季</a:t>
            </a:r>
            <a:r>
              <a:rPr lang="en-US" altLang="ja-JP" sz="120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Arial Narrow" pitchFamily="34" charset="0"/>
                <a:cs typeface="Times New Roman"/>
              </a:rPr>
              <a:t> 68</a:t>
            </a:r>
          </a:p>
          <a:p>
            <a:pPr algn="ctr"/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Arial Narrow" pitchFamily="34" charset="0"/>
                <a:cs typeface="Times New Roman"/>
              </a:rPr>
              <a:t>2</a:t>
            </a:r>
            <a:b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Arial Narrow" pitchFamily="34" charset="0"/>
                <a:cs typeface="Times New Roman"/>
              </a:rPr>
            </a:br>
            <a:r>
              <a:rPr lang="en-US" altLang="en-US" sz="180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cs typeface="Times New Roman"/>
              </a:rPr>
              <a:t>罗马</a:t>
            </a:r>
            <a:endParaRPr lang="en-US" altLang="ja-JP" sz="1800">
              <a:solidFill>
                <a:srgbClr val="FFFFFF"/>
              </a:solidFill>
              <a:effectLst>
                <a:outerShdw blurRad="38100" dist="38100" dir="2700000" algn="tl">
                  <a:srgbClr val="808080"/>
                </a:outerShdw>
              </a:effectLst>
              <a:latin typeface="Arial Narrow" pitchFamily="34" charset="0"/>
              <a:cs typeface="Times New Roman"/>
            </a:endParaRPr>
          </a:p>
          <a:p>
            <a:pPr algn="ctr">
              <a:spcBef>
                <a:spcPct val="50000"/>
              </a:spcBef>
            </a:pPr>
            <a:endParaRPr lang="en-US" sz="1000">
              <a:solidFill>
                <a:srgbClr val="FFFFFF"/>
              </a:solidFill>
              <a:effectLst>
                <a:outerShdw blurRad="38100" dist="38100" dir="2700000" algn="tl">
                  <a:srgbClr val="808080"/>
                </a:outerShdw>
              </a:effectLst>
              <a:latin typeface="Arial Narrow" pitchFamily="34" charset="0"/>
              <a:cs typeface="Times New Roman"/>
            </a:endParaRPr>
          </a:p>
        </p:txBody>
      </p:sp>
      <p:sp>
        <p:nvSpPr>
          <p:cNvPr id="541709" name="Text Box 17"/>
          <p:cNvSpPr txBox="1">
            <a:spLocks noChangeArrowheads="1"/>
          </p:cNvSpPr>
          <p:nvPr/>
        </p:nvSpPr>
        <p:spPr bwMode="auto">
          <a:xfrm>
            <a:off x="-76200" y="2324100"/>
            <a:ext cx="9906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>
                <a:solidFill>
                  <a:srgbClr val="F7F7F7"/>
                </a:solidFill>
                <a:latin typeface="Arial Narrow" pitchFamily="34" charset="0"/>
                <a:cs typeface="Times New Roman"/>
              </a:rPr>
              <a:t>35</a:t>
            </a:r>
            <a:r>
              <a:rPr lang="en-US" altLang="ja-JP" sz="1200">
                <a:solidFill>
                  <a:srgbClr val="F7F7F7"/>
                </a:solidFill>
                <a:latin typeface="Arial Narrow" pitchFamily="34" charset="0"/>
                <a:cs typeface="Times New Roman"/>
              </a:rPr>
              <a:t>-37</a:t>
            </a:r>
          </a:p>
          <a:p>
            <a:pPr algn="ctr">
              <a:spcBef>
                <a:spcPct val="50000"/>
              </a:spcBef>
            </a:pPr>
            <a:r>
              <a:rPr lang="en-US" altLang="en-US" sz="1600">
                <a:solidFill>
                  <a:srgbClr val="F7F7F7"/>
                </a:solidFill>
                <a:cs typeface="Times New Roman"/>
              </a:rPr>
              <a:t>大</a:t>
            </a:r>
            <a:r>
              <a:rPr lang="en-US" sz="1600">
                <a:solidFill>
                  <a:srgbClr val="F7F7F7"/>
                </a:solidFill>
                <a:cs typeface="Times New Roman"/>
              </a:rPr>
              <a:t> </a:t>
            </a:r>
            <a:r>
              <a:rPr lang="en-US" altLang="en-US" sz="1600">
                <a:solidFill>
                  <a:srgbClr val="F7F7F7"/>
                </a:solidFill>
                <a:cs typeface="Times New Roman"/>
              </a:rPr>
              <a:t>马</a:t>
            </a:r>
            <a:r>
              <a:rPr lang="en-US" sz="1600">
                <a:solidFill>
                  <a:srgbClr val="F7F7F7"/>
                </a:solidFill>
                <a:cs typeface="Times New Roman"/>
              </a:rPr>
              <a:t> </a:t>
            </a:r>
            <a:r>
              <a:rPr lang="en-US" altLang="en-US" sz="1600">
                <a:solidFill>
                  <a:srgbClr val="F7F7F7"/>
                </a:solidFill>
                <a:cs typeface="Times New Roman"/>
              </a:rPr>
              <a:t>色</a:t>
            </a:r>
            <a:r>
              <a:rPr lang="en-US" altLang="ja-JP" sz="1600">
                <a:solidFill>
                  <a:srgbClr val="F7F7F7"/>
                </a:solidFill>
                <a:latin typeface="Arial Narrow" pitchFamily="34" charset="0"/>
                <a:cs typeface="Times New Roman"/>
              </a:rPr>
              <a:t/>
            </a:r>
            <a:br>
              <a:rPr lang="en-US" altLang="ja-JP" sz="1600">
                <a:solidFill>
                  <a:srgbClr val="F7F7F7"/>
                </a:solidFill>
                <a:latin typeface="Arial Narrow" pitchFamily="34" charset="0"/>
                <a:cs typeface="Times New Roman"/>
              </a:rPr>
            </a:br>
            <a:r>
              <a:rPr lang="en-US" altLang="en-US" sz="1600">
                <a:solidFill>
                  <a:srgbClr val="F7F7F7"/>
                </a:solidFill>
                <a:cs typeface="Times New Roman"/>
              </a:rPr>
              <a:t>安</a:t>
            </a:r>
            <a:r>
              <a:rPr lang="en-US" altLang="ja-JP" sz="1600">
                <a:solidFill>
                  <a:srgbClr val="F7F7F7"/>
                </a:solidFill>
                <a:cs typeface="Times New Roman"/>
              </a:rPr>
              <a:t> </a:t>
            </a:r>
            <a:r>
              <a:rPr lang="en-US" altLang="en-US" sz="1600">
                <a:solidFill>
                  <a:srgbClr val="F7F7F7"/>
                </a:solidFill>
                <a:cs typeface="Times New Roman"/>
              </a:rPr>
              <a:t>提</a:t>
            </a:r>
            <a:r>
              <a:rPr lang="en-US" altLang="ja-JP" sz="1600">
                <a:solidFill>
                  <a:srgbClr val="F7F7F7"/>
                </a:solidFill>
                <a:cs typeface="Times New Roman"/>
              </a:rPr>
              <a:t> </a:t>
            </a:r>
            <a:r>
              <a:rPr lang="en-US" altLang="en-US" sz="1600">
                <a:solidFill>
                  <a:srgbClr val="F7F7F7"/>
                </a:solidFill>
                <a:cs typeface="Times New Roman"/>
              </a:rPr>
              <a:t>阿</a:t>
            </a:r>
            <a:r>
              <a:rPr lang="en-US" altLang="ja-JP" sz="1600">
                <a:solidFill>
                  <a:srgbClr val="F7F7F7"/>
                </a:solidFill>
                <a:cs typeface="Times New Roman"/>
              </a:rPr>
              <a:t> </a:t>
            </a:r>
            <a:endParaRPr lang="en-US" sz="1600">
              <a:solidFill>
                <a:srgbClr val="F7F7F7"/>
              </a:solidFill>
              <a:latin typeface="Arial Narrow" pitchFamily="34" charset="0"/>
              <a:cs typeface="Times New Roman"/>
            </a:endParaRPr>
          </a:p>
        </p:txBody>
      </p:sp>
      <p:sp>
        <p:nvSpPr>
          <p:cNvPr id="541710" name="TextBox 27"/>
          <p:cNvSpPr txBox="1">
            <a:spLocks noChangeArrowheads="1"/>
          </p:cNvSpPr>
          <p:nvPr/>
        </p:nvSpPr>
        <p:spPr bwMode="auto">
          <a:xfrm>
            <a:off x="7924800" y="71438"/>
            <a:ext cx="11557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algn="ctr"/>
            <a:r>
              <a:rPr lang="en-US" sz="2000">
                <a:solidFill>
                  <a:srgbClr val="FFFFFF"/>
                </a:solidFill>
                <a:cs typeface="Arial" pitchFamily="34" charset="0"/>
              </a:rPr>
              <a:t>38</a:t>
            </a:r>
            <a:br>
              <a:rPr lang="en-US" sz="2000">
                <a:solidFill>
                  <a:srgbClr val="FFFFFF"/>
                </a:solidFill>
                <a:cs typeface="Arial" pitchFamily="34" charset="0"/>
              </a:rPr>
            </a:br>
            <a:r>
              <a:rPr lang="en-US" sz="2000">
                <a:solidFill>
                  <a:srgbClr val="FFFFFF"/>
                </a:solidFill>
                <a:cs typeface="Arial" pitchFamily="34" charset="0"/>
              </a:rPr>
              <a:t>124</a:t>
            </a:r>
            <a:br>
              <a:rPr lang="en-US" sz="2000">
                <a:solidFill>
                  <a:srgbClr val="FFFFFF"/>
                </a:solidFill>
                <a:cs typeface="Arial" pitchFamily="34" charset="0"/>
              </a:rPr>
            </a:br>
            <a:r>
              <a:rPr lang="en-US" sz="2000">
                <a:solidFill>
                  <a:srgbClr val="FFFFFF"/>
                </a:solidFill>
                <a:cs typeface="Arial" pitchFamily="34" charset="0"/>
              </a:rPr>
              <a:t>39-41</a:t>
            </a:r>
          </a:p>
        </p:txBody>
      </p:sp>
      <p:sp>
        <p:nvSpPr>
          <p:cNvPr id="541711" name="Text Box 9"/>
          <p:cNvSpPr txBox="1">
            <a:spLocks noChangeArrowheads="1"/>
          </p:cNvSpPr>
          <p:nvPr/>
        </p:nvSpPr>
        <p:spPr bwMode="auto">
          <a:xfrm>
            <a:off x="6324600" y="2119313"/>
            <a:ext cx="990600" cy="1216025"/>
          </a:xfrm>
          <a:prstGeom prst="rect">
            <a:avLst/>
          </a:prstGeom>
          <a:gradFill rotWithShape="1">
            <a:gsLst>
              <a:gs pos="0">
                <a:srgbClr val="CCFFCC"/>
              </a:gs>
              <a:gs pos="87000">
                <a:srgbClr val="CCFFCC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</a:gra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lIns="0" tIns="0" rIns="45720" bIns="0" anchor="b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100">
                <a:solidFill>
                  <a:srgbClr val="000000"/>
                </a:solidFill>
                <a:cs typeface="Times New Roman"/>
              </a:rPr>
              <a:t>春季</a:t>
            </a:r>
            <a:r>
              <a:rPr lang="en-US" altLang="ja-JP" sz="1100">
                <a:solidFill>
                  <a:srgbClr val="000000"/>
                </a:solidFill>
                <a:latin typeface="Arial Narrow" pitchFamily="34" charset="0"/>
                <a:cs typeface="Times New Roman"/>
              </a:rPr>
              <a:t>  62-</a:t>
            </a:r>
            <a:br>
              <a:rPr lang="en-US" altLang="ja-JP" sz="1100">
                <a:solidFill>
                  <a:srgbClr val="000000"/>
                </a:solidFill>
                <a:latin typeface="Arial Narrow" pitchFamily="34" charset="0"/>
                <a:cs typeface="Times New Roman"/>
              </a:rPr>
            </a:br>
            <a:r>
              <a:rPr lang="en-US" altLang="en-US" sz="1100">
                <a:solidFill>
                  <a:srgbClr val="000000"/>
                </a:solidFill>
                <a:cs typeface="Times New Roman"/>
              </a:rPr>
              <a:t>秋季</a:t>
            </a:r>
            <a:r>
              <a:rPr lang="en-US" altLang="ja-JP" sz="1100">
                <a:solidFill>
                  <a:srgbClr val="000000"/>
                </a:solidFill>
                <a:latin typeface="Arial Narrow" pitchFamily="34" charset="0"/>
                <a:cs typeface="Times New Roman"/>
              </a:rPr>
              <a:t>  67</a:t>
            </a:r>
          </a:p>
          <a:p>
            <a:pPr algn="ctr"/>
            <a:r>
              <a:rPr lang="en-US">
                <a:solidFill>
                  <a:srgbClr val="000000"/>
                </a:solidFill>
                <a:latin typeface="Arial Narrow" pitchFamily="34" charset="0"/>
                <a:cs typeface="Times New Roman"/>
              </a:rPr>
              <a:t>4</a:t>
            </a:r>
            <a:br>
              <a:rPr lang="en-US">
                <a:solidFill>
                  <a:srgbClr val="000000"/>
                </a:solidFill>
                <a:latin typeface="Arial Narrow" pitchFamily="34" charset="0"/>
                <a:cs typeface="Times New Roman"/>
              </a:rPr>
            </a:br>
            <a:r>
              <a:rPr lang="en-US" altLang="en-US" sz="1800">
                <a:solidFill>
                  <a:srgbClr val="000000"/>
                </a:solidFill>
                <a:cs typeface="Times New Roman"/>
              </a:rPr>
              <a:t>西班牙</a:t>
            </a:r>
            <a:endParaRPr lang="en-US" altLang="ja-JP" sz="1800">
              <a:solidFill>
                <a:srgbClr val="000000"/>
              </a:solidFill>
              <a:latin typeface="Arial Narrow" pitchFamily="34" charset="0"/>
              <a:cs typeface="Times New Roman"/>
            </a:endParaRPr>
          </a:p>
          <a:p>
            <a:pPr algn="ctr">
              <a:spcBef>
                <a:spcPct val="50000"/>
              </a:spcBef>
            </a:pPr>
            <a:endParaRPr lang="en-US" sz="1000">
              <a:solidFill>
                <a:srgbClr val="2C1102"/>
              </a:solidFill>
              <a:latin typeface="Arial Narrow" pitchFamily="34" charset="0"/>
              <a:cs typeface="Times New Roman"/>
            </a:endParaRPr>
          </a:p>
        </p:txBody>
      </p:sp>
      <p:sp>
        <p:nvSpPr>
          <p:cNvPr id="34" name="Title 33"/>
          <p:cNvSpPr>
            <a:spLocks noGrp="1"/>
          </p:cNvSpPr>
          <p:nvPr>
            <p:ph type="title" idx="4294967295"/>
          </p:nvPr>
        </p:nvSpPr>
        <p:spPr>
          <a:xfrm>
            <a:off x="152400" y="206193"/>
            <a:ext cx="7772400" cy="707886"/>
          </a:xfrm>
          <a:gradFill flip="none" rotWithShape="1">
            <a:gsLst>
              <a:gs pos="0">
                <a:srgbClr val="008000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  <a:tileRect/>
          </a:gradFill>
          <a:ln>
            <a:miter lim="800000"/>
            <a:headEnd/>
            <a:tailEnd/>
          </a:ln>
          <a:effectLst>
            <a:glow rad="101600">
              <a:srgbClr val="008000">
                <a:alpha val="75000"/>
              </a:srgbClr>
            </a:glow>
            <a:outerShdw blurRad="63500" dist="17961" dir="2700000" algn="ctr" rotWithShape="0">
              <a:schemeClr val="tx1">
                <a:alpha val="74998"/>
              </a:schemeClr>
            </a:outerShdw>
          </a:effectLst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4000" dirty="0">
                <a:solidFill>
                  <a:srgbClr val="FFFFFF"/>
                </a:solidFill>
                <a:latin typeface="Kaiti SC" charset="-122"/>
                <a:ea typeface="Kaiti SC" charset="-122"/>
                <a:cs typeface="Kaiti SC" charset="-122"/>
              </a:rPr>
              <a:t>新约纵览</a:t>
            </a:r>
            <a:endParaRPr lang="en-US" sz="4000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Kaiti SC" charset="-122"/>
              <a:ea typeface="Kaiti SC" charset="-122"/>
              <a:cs typeface="Kaiti SC" charset="-122"/>
            </a:endParaRPr>
          </a:p>
        </p:txBody>
      </p:sp>
      <p:sp>
        <p:nvSpPr>
          <p:cNvPr id="50" name="Text Box 19"/>
          <p:cNvSpPr txBox="1">
            <a:spLocks noChangeArrowheads="1"/>
          </p:cNvSpPr>
          <p:nvPr/>
        </p:nvSpPr>
        <p:spPr bwMode="auto">
          <a:xfrm>
            <a:off x="152400" y="5486400"/>
            <a:ext cx="2667000" cy="369888"/>
          </a:xfrm>
          <a:prstGeom prst="rect">
            <a:avLst/>
          </a:prstGeom>
          <a:solidFill>
            <a:srgbClr val="800000"/>
          </a:solidFill>
          <a:ln w="12700">
            <a:solidFill>
              <a:srgbClr val="FFFFFF"/>
            </a:solidFill>
            <a:miter lim="800000"/>
            <a:headEnd/>
            <a:tailEnd/>
          </a:ln>
          <a:effectLst>
            <a:outerShdw blurRad="50800" dist="38100" dir="2700000" rotWithShape="0">
              <a:srgbClr val="808080">
                <a:alpha val="42998"/>
              </a:srgbClr>
            </a:outerShdw>
          </a:effectLst>
        </p:spPr>
        <p:txBody>
          <a:bodyPr lIns="0" rIns="0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800">
                <a:solidFill>
                  <a:srgbClr val="FFFFFF"/>
                </a:solidFill>
                <a:latin typeface="SimSun" pitchFamily="2" charset="-122"/>
                <a:ea typeface="SimSun" pitchFamily="2" charset="-122"/>
                <a:cs typeface="Times New Roman"/>
              </a:rPr>
              <a:t>福音书以及使徒行传</a:t>
            </a:r>
            <a:r>
              <a:rPr lang="en-US" altLang="ja-JP" sz="1800">
                <a:solidFill>
                  <a:srgbClr val="FFFFFF"/>
                </a:solidFill>
                <a:latin typeface="SimSun" pitchFamily="2" charset="-122"/>
                <a:ea typeface="SimSun" pitchFamily="2" charset="-122"/>
                <a:cs typeface="Times New Roman"/>
              </a:rPr>
              <a:t> </a:t>
            </a:r>
            <a:endParaRPr lang="en-US" sz="1600">
              <a:solidFill>
                <a:srgbClr val="FFFFFF"/>
              </a:solidFill>
              <a:latin typeface="SimSun" pitchFamily="2" charset="-122"/>
              <a:ea typeface="SimSun" pitchFamily="2" charset="-122"/>
              <a:cs typeface="Times New Roman"/>
            </a:endParaRPr>
          </a:p>
        </p:txBody>
      </p:sp>
      <p:sp>
        <p:nvSpPr>
          <p:cNvPr id="541717" name="Text Box 7"/>
          <p:cNvSpPr txBox="1">
            <a:spLocks noChangeArrowheads="1"/>
          </p:cNvSpPr>
          <p:nvPr/>
        </p:nvSpPr>
        <p:spPr bwMode="auto">
          <a:xfrm>
            <a:off x="2667000" y="2133600"/>
            <a:ext cx="990600" cy="1219200"/>
          </a:xfrm>
          <a:prstGeom prst="rect">
            <a:avLst/>
          </a:prstGeom>
          <a:gradFill rotWithShape="1">
            <a:gsLst>
              <a:gs pos="0">
                <a:srgbClr val="CCFFCC"/>
              </a:gs>
              <a:gs pos="87000">
                <a:srgbClr val="CCFFCC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</a:gra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lIns="0" tIns="0" rIns="45720" bIns="0" anchor="b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200">
                <a:solidFill>
                  <a:srgbClr val="000000"/>
                </a:solidFill>
                <a:cs typeface="Times New Roman"/>
              </a:rPr>
              <a:t>四月</a:t>
            </a:r>
            <a:r>
              <a:rPr lang="en-US" altLang="ja-JP" sz="1200">
                <a:solidFill>
                  <a:srgbClr val="000000"/>
                </a:solidFill>
                <a:latin typeface="Arial Narrow" pitchFamily="34" charset="0"/>
                <a:cs typeface="Times New Roman"/>
              </a:rPr>
              <a:t> 50-</a:t>
            </a:r>
            <a:br>
              <a:rPr lang="en-US" altLang="ja-JP" sz="1200">
                <a:solidFill>
                  <a:srgbClr val="000000"/>
                </a:solidFill>
                <a:latin typeface="Arial Narrow" pitchFamily="34" charset="0"/>
                <a:cs typeface="Times New Roman"/>
              </a:rPr>
            </a:br>
            <a:r>
              <a:rPr lang="en-US" altLang="en-US" sz="1200">
                <a:solidFill>
                  <a:srgbClr val="000000"/>
                </a:solidFill>
                <a:cs typeface="Times New Roman"/>
              </a:rPr>
              <a:t>九月</a:t>
            </a:r>
            <a:r>
              <a:rPr lang="en-US" altLang="ja-JP" sz="1200">
                <a:solidFill>
                  <a:srgbClr val="000000"/>
                </a:solidFill>
                <a:latin typeface="Arial Narrow" pitchFamily="34" charset="0"/>
                <a:cs typeface="Times New Roman"/>
              </a:rPr>
              <a:t> 52</a:t>
            </a:r>
          </a:p>
          <a:p>
            <a:pPr algn="ctr"/>
            <a:r>
              <a:rPr lang="en-US">
                <a:solidFill>
                  <a:srgbClr val="000000"/>
                </a:solidFill>
                <a:latin typeface="Arial Narrow" pitchFamily="34" charset="0"/>
                <a:cs typeface="Times New Roman"/>
              </a:rPr>
              <a:t>2</a:t>
            </a:r>
            <a:br>
              <a:rPr lang="en-US">
                <a:solidFill>
                  <a:srgbClr val="000000"/>
                </a:solidFill>
                <a:latin typeface="Arial Narrow" pitchFamily="34" charset="0"/>
                <a:cs typeface="Times New Roman"/>
              </a:rPr>
            </a:br>
            <a:r>
              <a:rPr lang="en-US" altLang="en-US" sz="1800">
                <a:solidFill>
                  <a:srgbClr val="000000"/>
                </a:solidFill>
                <a:cs typeface="Times New Roman"/>
              </a:rPr>
              <a:t>爱琴海</a:t>
            </a:r>
            <a:endParaRPr lang="en-US" altLang="ja-JP" sz="1800">
              <a:solidFill>
                <a:srgbClr val="000000"/>
              </a:solidFill>
              <a:latin typeface="Arial Narrow" pitchFamily="34" charset="0"/>
              <a:cs typeface="Times New Roman"/>
            </a:endParaRPr>
          </a:p>
          <a:p>
            <a:pPr algn="ctr">
              <a:spcBef>
                <a:spcPct val="50000"/>
              </a:spcBef>
            </a:pPr>
            <a:endParaRPr lang="en-US" sz="900">
              <a:solidFill>
                <a:srgbClr val="2C1102"/>
              </a:solidFill>
              <a:latin typeface="Arial Narrow" pitchFamily="34" charset="0"/>
              <a:cs typeface="Times New Roman"/>
            </a:endParaRPr>
          </a:p>
        </p:txBody>
      </p:sp>
      <p:sp>
        <p:nvSpPr>
          <p:cNvPr id="24" name="Text Box 19"/>
          <p:cNvSpPr txBox="1">
            <a:spLocks noChangeArrowheads="1"/>
          </p:cNvSpPr>
          <p:nvPr/>
        </p:nvSpPr>
        <p:spPr bwMode="auto">
          <a:xfrm>
            <a:off x="152400" y="5943600"/>
            <a:ext cx="1800225" cy="369888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2700000" rotWithShape="0">
              <a:srgbClr val="808080">
                <a:alpha val="42998"/>
              </a:srgbClr>
            </a:outerShdw>
          </a:effectLst>
        </p:spPr>
        <p:txBody>
          <a:bodyPr lIns="0" rIns="0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sz="18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SimSun" pitchFamily="2" charset="-122"/>
                <a:ea typeface="SimSun" pitchFamily="2" charset="-122"/>
                <a:cs typeface="Times New Roman"/>
              </a:rPr>
              <a:t>保罗书信</a:t>
            </a:r>
            <a:endParaRPr lang="en-US" sz="1800">
              <a:solidFill>
                <a:srgbClr val="000000"/>
              </a:solidFill>
              <a:latin typeface="SimSun" pitchFamily="2" charset="-122"/>
              <a:ea typeface="SimSun" pitchFamily="2" charset="-122"/>
              <a:cs typeface="Times New Roman"/>
            </a:endParaRPr>
          </a:p>
        </p:txBody>
      </p:sp>
      <p:sp>
        <p:nvSpPr>
          <p:cNvPr id="524310" name="Text Box 19"/>
          <p:cNvSpPr txBox="1">
            <a:spLocks noChangeArrowheads="1"/>
          </p:cNvSpPr>
          <p:nvPr/>
        </p:nvSpPr>
        <p:spPr bwMode="auto">
          <a:xfrm>
            <a:off x="990600" y="3657600"/>
            <a:ext cx="792163" cy="338138"/>
          </a:xfrm>
          <a:prstGeom prst="rect">
            <a:avLst/>
          </a:prstGeom>
          <a:solidFill>
            <a:srgbClr val="800000"/>
          </a:solidFill>
          <a:ln w="12700">
            <a:solidFill>
              <a:srgbClr val="FFFFFF"/>
            </a:solidFill>
            <a:miter lim="800000"/>
            <a:headEnd/>
            <a:tailEnd/>
          </a:ln>
          <a:effectLst>
            <a:outerShdw blurRad="50800" dist="38100" dir="2700000" rotWithShape="0">
              <a:srgbClr val="808080">
                <a:alpha val="42998"/>
              </a:srgbClr>
            </a:outerShdw>
          </a:effectLst>
          <a:extLst/>
        </p:spPr>
        <p:txBody>
          <a:bodyPr lIns="0" rIns="0">
            <a:spAutoFit/>
          </a:bodyPr>
          <a:lstStyle>
            <a:defPPr>
              <a:defRPr lang="en-US"/>
            </a:defPPr>
            <a:lvl1pPr algn="ctr">
              <a:spcBef>
                <a:spcPct val="50000"/>
              </a:spcBef>
              <a:defRPr sz="1600">
                <a:solidFill>
                  <a:srgbClr val="F7F7F7"/>
                </a:solidFill>
                <a:latin typeface="MS PGothic" pitchFamily="34" charset="-128"/>
                <a:ea typeface="MS PGothic" pitchFamily="34" charset="-128"/>
                <a:cs typeface="+mn-cs"/>
              </a:defRPr>
            </a:lvl1pPr>
            <a:lvl2pPr marL="742950" indent="-285750">
              <a:defRPr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ea typeface="MS PGothic" pitchFamily="34" charset="-128"/>
              </a:defRPr>
            </a:lvl9pPr>
          </a:lstStyle>
          <a:p>
            <a:r>
              <a:rPr lang="zh-CN" altLang="en-US" dirty="0">
                <a:cs typeface="Times New Roman"/>
              </a:rPr>
              <a:t>马太</a:t>
            </a:r>
            <a:endParaRPr lang="en-US" dirty="0">
              <a:cs typeface="Times New Roman"/>
            </a:endParaRPr>
          </a:p>
        </p:txBody>
      </p:sp>
      <p:sp>
        <p:nvSpPr>
          <p:cNvPr id="461856" name="Text Box 22"/>
          <p:cNvSpPr txBox="1">
            <a:spLocks noChangeArrowheads="1"/>
          </p:cNvSpPr>
          <p:nvPr/>
        </p:nvSpPr>
        <p:spPr bwMode="auto">
          <a:xfrm>
            <a:off x="4572000" y="3657600"/>
            <a:ext cx="792163" cy="338138"/>
          </a:xfrm>
          <a:prstGeom prst="rect">
            <a:avLst/>
          </a:prstGeom>
          <a:solidFill>
            <a:srgbClr val="800000"/>
          </a:solidFill>
          <a:ln w="12700">
            <a:solidFill>
              <a:srgbClr val="FFFFFF"/>
            </a:solidFill>
            <a:miter lim="800000"/>
            <a:headEnd/>
            <a:tailEnd/>
          </a:ln>
          <a:effectLst>
            <a:outerShdw blurRad="50800" dist="38100" dir="2700000" rotWithShape="0">
              <a:srgbClr val="808080">
                <a:alpha val="42998"/>
              </a:srgbClr>
            </a:outerShdw>
          </a:effectLst>
        </p:spPr>
        <p:txBody>
          <a:bodyPr lIns="0" rIns="0">
            <a:spAutoFit/>
          </a:bodyPr>
          <a:lstStyle>
            <a:defPPr>
              <a:defRPr lang="en-US"/>
            </a:defPPr>
            <a:lvl1pPr algn="ctr">
              <a:spcBef>
                <a:spcPct val="50000"/>
              </a:spcBef>
              <a:defRPr sz="1600">
                <a:solidFill>
                  <a:srgbClr val="F7F7F7"/>
                </a:solidFill>
                <a:latin typeface="MS PGothic" pitchFamily="34" charset="-128"/>
                <a:ea typeface="MS PGothic" pitchFamily="34" charset="-128"/>
                <a:cs typeface="+mn-cs"/>
              </a:defRPr>
            </a:lvl1pPr>
            <a:lvl2pPr marL="742950" indent="-285750">
              <a:defRPr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ea typeface="MS PGothic" pitchFamily="34" charset="-128"/>
              </a:defRPr>
            </a:lvl9pPr>
          </a:lstStyle>
          <a:p>
            <a:r>
              <a:rPr lang="zh-CN" altLang="en-US">
                <a:cs typeface="Times New Roman"/>
              </a:rPr>
              <a:t>路加</a:t>
            </a:r>
            <a:endParaRPr lang="en-GB" dirty="0">
              <a:cs typeface="Times New Roman"/>
            </a:endParaRPr>
          </a:p>
        </p:txBody>
      </p:sp>
      <p:sp>
        <p:nvSpPr>
          <p:cNvPr id="35" name="Text Box 31"/>
          <p:cNvSpPr txBox="1">
            <a:spLocks noChangeArrowheads="1"/>
          </p:cNvSpPr>
          <p:nvPr/>
        </p:nvSpPr>
        <p:spPr bwMode="auto">
          <a:xfrm>
            <a:off x="7315200" y="3657600"/>
            <a:ext cx="792163" cy="338138"/>
          </a:xfrm>
          <a:prstGeom prst="rect">
            <a:avLst/>
          </a:prstGeom>
          <a:solidFill>
            <a:srgbClr val="800000"/>
          </a:solidFill>
          <a:ln w="12700">
            <a:solidFill>
              <a:srgbClr val="FFFFFF"/>
            </a:solidFill>
            <a:miter lim="800000"/>
            <a:headEnd/>
            <a:tailEnd/>
          </a:ln>
          <a:effectLst>
            <a:outerShdw blurRad="50800" dist="38100" dir="2700000" rotWithShape="0">
              <a:srgbClr val="808080">
                <a:alpha val="42998"/>
              </a:srgbClr>
            </a:outerShdw>
          </a:effectLst>
        </p:spPr>
        <p:txBody>
          <a:bodyPr lIns="0" rIns="0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sz="1600">
                <a:solidFill>
                  <a:srgbClr val="F7F7F7"/>
                </a:solidFill>
                <a:latin typeface="MS PGothic" pitchFamily="34" charset="-128"/>
                <a:cs typeface="Times New Roman"/>
              </a:rPr>
              <a:t>约翰</a:t>
            </a:r>
            <a:endParaRPr lang="en-US" sz="1600">
              <a:solidFill>
                <a:srgbClr val="F7F7F7"/>
              </a:solidFill>
              <a:latin typeface="MS PGothic" pitchFamily="34" charset="-128"/>
              <a:cs typeface="Times New Roman"/>
            </a:endParaRPr>
          </a:p>
        </p:txBody>
      </p:sp>
      <p:sp>
        <p:nvSpPr>
          <p:cNvPr id="36" name="Text Box 29"/>
          <p:cNvSpPr txBox="1">
            <a:spLocks noChangeArrowheads="1"/>
          </p:cNvSpPr>
          <p:nvPr/>
        </p:nvSpPr>
        <p:spPr bwMode="auto">
          <a:xfrm>
            <a:off x="6400800" y="3657600"/>
            <a:ext cx="792163" cy="338138"/>
          </a:xfrm>
          <a:prstGeom prst="rect">
            <a:avLst/>
          </a:prstGeom>
          <a:solidFill>
            <a:srgbClr val="800000"/>
          </a:solidFill>
          <a:ln w="12700">
            <a:solidFill>
              <a:srgbClr val="FFFFFF"/>
            </a:solidFill>
            <a:miter lim="800000"/>
            <a:headEnd/>
            <a:tailEnd/>
          </a:ln>
          <a:effectLst>
            <a:outerShdw blurRad="50800" dist="38100" dir="2700000" rotWithShape="0">
              <a:srgbClr val="808080">
                <a:alpha val="42998"/>
              </a:srgbClr>
            </a:outerShdw>
          </a:effectLst>
        </p:spPr>
        <p:txBody>
          <a:bodyPr lIns="0" rIns="0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sz="1600">
                <a:solidFill>
                  <a:srgbClr val="F7F7F7"/>
                </a:solidFill>
                <a:latin typeface="MS Gothic" pitchFamily="49" charset="-128"/>
                <a:ea typeface="MS Gothic" pitchFamily="49" charset="-128"/>
                <a:cs typeface="Times New Roman"/>
              </a:rPr>
              <a:t>马可</a:t>
            </a:r>
            <a:endParaRPr lang="en-US" sz="1600">
              <a:solidFill>
                <a:srgbClr val="F7F7F7"/>
              </a:solidFill>
              <a:latin typeface="MS Gothic" pitchFamily="49" charset="-128"/>
              <a:ea typeface="MS Gothic" pitchFamily="49" charset="-128"/>
              <a:cs typeface="Times New Roman"/>
            </a:endParaRPr>
          </a:p>
        </p:txBody>
      </p:sp>
      <p:sp>
        <p:nvSpPr>
          <p:cNvPr id="524314" name="Text Box 22"/>
          <p:cNvSpPr txBox="1">
            <a:spLocks noChangeArrowheads="1"/>
          </p:cNvSpPr>
          <p:nvPr/>
        </p:nvSpPr>
        <p:spPr bwMode="auto">
          <a:xfrm>
            <a:off x="5486400" y="3657600"/>
            <a:ext cx="792163" cy="307777"/>
          </a:xfrm>
          <a:prstGeom prst="rect">
            <a:avLst/>
          </a:prstGeom>
          <a:solidFill>
            <a:srgbClr val="800000"/>
          </a:solidFill>
          <a:ln w="12700">
            <a:solidFill>
              <a:srgbClr val="FFFFFF"/>
            </a:solidFill>
            <a:miter lim="800000"/>
            <a:headEnd/>
            <a:tailEnd/>
          </a:ln>
          <a:effectLst>
            <a:outerShdw blurRad="50800" dist="38100" dir="2700000" rotWithShape="0">
              <a:srgbClr val="808080">
                <a:alpha val="42998"/>
              </a:srgbClr>
            </a:outerShdw>
          </a:effectLst>
          <a:extLst/>
        </p:spPr>
        <p:txBody>
          <a:bodyPr lIns="0" rIns="0">
            <a:spAutoFit/>
          </a:bodyPr>
          <a:lstStyle>
            <a:defPPr>
              <a:defRPr lang="en-US"/>
            </a:defPPr>
            <a:lvl1pPr algn="ctr">
              <a:spcBef>
                <a:spcPct val="50000"/>
              </a:spcBef>
              <a:defRPr sz="1600">
                <a:solidFill>
                  <a:srgbClr val="F7F7F7"/>
                </a:solidFill>
                <a:latin typeface="MS PGothic" pitchFamily="34" charset="-128"/>
                <a:ea typeface="MS PGothic" pitchFamily="34" charset="-128"/>
                <a:cs typeface="+mn-cs"/>
              </a:defRPr>
            </a:lvl1pPr>
            <a:lvl2pPr marL="742950" indent="-285750">
              <a:defRPr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ea typeface="MS PGothic" pitchFamily="34" charset="-128"/>
              </a:defRPr>
            </a:lvl9pPr>
          </a:lstStyle>
          <a:p>
            <a:r>
              <a:rPr lang="zh-CN" altLang="en-US" sz="1400" dirty="0">
                <a:cs typeface="Times New Roman"/>
              </a:rPr>
              <a:t>使徒行传</a:t>
            </a:r>
            <a:endParaRPr lang="en-US" sz="1400" dirty="0">
              <a:cs typeface="Times New Roman"/>
            </a:endParaRPr>
          </a:p>
        </p:txBody>
      </p:sp>
      <p:sp>
        <p:nvSpPr>
          <p:cNvPr id="37" name="Text Box 31"/>
          <p:cNvSpPr txBox="1">
            <a:spLocks noChangeArrowheads="1"/>
          </p:cNvSpPr>
          <p:nvPr/>
        </p:nvSpPr>
        <p:spPr bwMode="auto">
          <a:xfrm>
            <a:off x="7315200" y="4114800"/>
            <a:ext cx="792163" cy="338138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2700000" rotWithShape="0">
              <a:srgbClr val="808080">
                <a:alpha val="42998"/>
              </a:srgbClr>
            </a:outerShdw>
          </a:effectLst>
        </p:spPr>
        <p:txBody>
          <a:bodyPr lIns="0" rIns="0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600">
                <a:solidFill>
                  <a:srgbClr val="000000"/>
                </a:solidFill>
                <a:latin typeface="MS PGothic" pitchFamily="34" charset="-128"/>
                <a:cs typeface="Times New Roman"/>
              </a:rPr>
              <a:t>提后</a:t>
            </a:r>
            <a:endParaRPr lang="en-US" sz="1600">
              <a:solidFill>
                <a:srgbClr val="000000"/>
              </a:solidFill>
              <a:latin typeface="MS PGothic" pitchFamily="34" charset="-128"/>
              <a:cs typeface="Times New Roman"/>
            </a:endParaRPr>
          </a:p>
        </p:txBody>
      </p:sp>
      <p:sp>
        <p:nvSpPr>
          <p:cNvPr id="52" name="Text Box 20"/>
          <p:cNvSpPr txBox="1">
            <a:spLocks noChangeArrowheads="1"/>
          </p:cNvSpPr>
          <p:nvPr/>
        </p:nvSpPr>
        <p:spPr bwMode="auto">
          <a:xfrm>
            <a:off x="2652713" y="4187825"/>
            <a:ext cx="792162" cy="307975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2700000" rotWithShape="0">
              <a:srgbClr val="808080">
                <a:alpha val="42998"/>
              </a:srgbClr>
            </a:outerShdw>
          </a:effectLst>
        </p:spPr>
        <p:txBody>
          <a:bodyPr lIns="0" rIns="0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sz="1400">
                <a:solidFill>
                  <a:srgbClr val="000000"/>
                </a:solidFill>
                <a:latin typeface="MS PGothic" pitchFamily="34" charset="-128"/>
                <a:cs typeface="Times New Roman"/>
              </a:rPr>
              <a:t>帖前</a:t>
            </a:r>
            <a:endParaRPr lang="en-US" sz="1400">
              <a:solidFill>
                <a:srgbClr val="000000"/>
              </a:solidFill>
              <a:latin typeface="MS PGothic" pitchFamily="34" charset="-128"/>
              <a:cs typeface="Times New Roman"/>
            </a:endParaRPr>
          </a:p>
        </p:txBody>
      </p:sp>
      <p:sp>
        <p:nvSpPr>
          <p:cNvPr id="53" name="Text Box 19"/>
          <p:cNvSpPr txBox="1">
            <a:spLocks noChangeArrowheads="1"/>
          </p:cNvSpPr>
          <p:nvPr/>
        </p:nvSpPr>
        <p:spPr bwMode="auto">
          <a:xfrm>
            <a:off x="976313" y="4187825"/>
            <a:ext cx="792162" cy="307975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2700000" rotWithShape="0">
              <a:srgbClr val="808080">
                <a:alpha val="42998"/>
              </a:srgbClr>
            </a:outerShdw>
          </a:effectLst>
        </p:spPr>
        <p:txBody>
          <a:bodyPr lIns="0" rIns="0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sz="1400">
                <a:solidFill>
                  <a:srgbClr val="2C1102"/>
                </a:solidFill>
                <a:latin typeface="MS PGothic" pitchFamily="34" charset="-128"/>
                <a:cs typeface="Times New Roman"/>
              </a:rPr>
              <a:t>加拉太</a:t>
            </a:r>
            <a:endParaRPr lang="en-US" sz="1400">
              <a:solidFill>
                <a:srgbClr val="2C1102"/>
              </a:solidFill>
              <a:latin typeface="MS PGothic" pitchFamily="34" charset="-128"/>
              <a:cs typeface="Times New Roman"/>
            </a:endParaRPr>
          </a:p>
        </p:txBody>
      </p:sp>
      <p:sp>
        <p:nvSpPr>
          <p:cNvPr id="524318" name="Text Box 21"/>
          <p:cNvSpPr txBox="1">
            <a:spLocks noChangeArrowheads="1"/>
          </p:cNvSpPr>
          <p:nvPr/>
        </p:nvSpPr>
        <p:spPr bwMode="auto">
          <a:xfrm>
            <a:off x="2652713" y="4572000"/>
            <a:ext cx="792162" cy="338138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sz="1600">
                <a:solidFill>
                  <a:srgbClr val="000000"/>
                </a:solidFill>
                <a:latin typeface="MS PGothic" pitchFamily="34" charset="-128"/>
                <a:cs typeface="Times New Roman"/>
              </a:rPr>
              <a:t>帖后</a:t>
            </a:r>
            <a:endParaRPr lang="en-US" sz="1600">
              <a:solidFill>
                <a:srgbClr val="000000"/>
              </a:solidFill>
              <a:latin typeface="MS PGothic" pitchFamily="34" charset="-128"/>
              <a:cs typeface="Times New Roman"/>
            </a:endParaRPr>
          </a:p>
        </p:txBody>
      </p:sp>
      <p:sp>
        <p:nvSpPr>
          <p:cNvPr id="55" name="Text Box 22"/>
          <p:cNvSpPr txBox="1">
            <a:spLocks noChangeArrowheads="1"/>
          </p:cNvSpPr>
          <p:nvPr/>
        </p:nvSpPr>
        <p:spPr bwMode="auto">
          <a:xfrm>
            <a:off x="3795713" y="4157663"/>
            <a:ext cx="792162" cy="338137"/>
          </a:xfrm>
          <a:prstGeom prst="rect">
            <a:avLst/>
          </a:prstGeom>
          <a:solidFill>
            <a:srgbClr val="CCFFFF"/>
          </a:solidFill>
          <a:ln w="12700">
            <a:noFill/>
            <a:miter lim="800000"/>
            <a:headEnd/>
            <a:tailEnd/>
          </a:ln>
        </p:spPr>
        <p:txBody>
          <a:bodyPr lIns="0" rIns="0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zh-CN" altLang="en-US" sz="16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S PGothic" pitchFamily="34" charset="-128"/>
                <a:cs typeface="Times New Roman"/>
              </a:rPr>
              <a:t>歌前</a:t>
            </a:r>
          </a:p>
        </p:txBody>
      </p:sp>
      <p:sp>
        <p:nvSpPr>
          <p:cNvPr id="524320" name="Text Box 23"/>
          <p:cNvSpPr txBox="1">
            <a:spLocks noChangeArrowheads="1"/>
          </p:cNvSpPr>
          <p:nvPr/>
        </p:nvSpPr>
        <p:spPr bwMode="auto">
          <a:xfrm>
            <a:off x="3795713" y="4572000"/>
            <a:ext cx="792162" cy="338138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sz="1600">
                <a:solidFill>
                  <a:srgbClr val="000000"/>
                </a:solidFill>
                <a:latin typeface="MS PGothic" pitchFamily="34" charset="-128"/>
                <a:cs typeface="Times New Roman"/>
              </a:rPr>
              <a:t>歌后</a:t>
            </a:r>
            <a:endParaRPr lang="en-US" sz="1600">
              <a:solidFill>
                <a:srgbClr val="000000"/>
              </a:solidFill>
              <a:latin typeface="MS PGothic" pitchFamily="34" charset="-128"/>
              <a:cs typeface="Times New Roman"/>
            </a:endParaRPr>
          </a:p>
        </p:txBody>
      </p:sp>
      <p:sp>
        <p:nvSpPr>
          <p:cNvPr id="57" name="Text Box 24"/>
          <p:cNvSpPr txBox="1">
            <a:spLocks noChangeArrowheads="1"/>
          </p:cNvSpPr>
          <p:nvPr/>
        </p:nvSpPr>
        <p:spPr bwMode="auto">
          <a:xfrm>
            <a:off x="3795713" y="5072063"/>
            <a:ext cx="792162" cy="338137"/>
          </a:xfrm>
          <a:prstGeom prst="rect">
            <a:avLst/>
          </a:prstGeom>
          <a:solidFill>
            <a:srgbClr val="CCFFFF"/>
          </a:solidFill>
          <a:ln w="12700">
            <a:noFill/>
            <a:miter lim="800000"/>
            <a:headEnd/>
            <a:tailEnd/>
          </a:ln>
        </p:spPr>
        <p:txBody>
          <a:bodyPr lIns="0" rIns="0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sz="16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S PGothic" pitchFamily="34" charset="-128"/>
                <a:cs typeface="Times New Roman"/>
              </a:rPr>
              <a:t>罗马</a:t>
            </a:r>
          </a:p>
        </p:txBody>
      </p:sp>
      <p:sp>
        <p:nvSpPr>
          <p:cNvPr id="58" name="Text Box 25"/>
          <p:cNvSpPr txBox="1">
            <a:spLocks noChangeArrowheads="1"/>
          </p:cNvSpPr>
          <p:nvPr/>
        </p:nvSpPr>
        <p:spPr bwMode="auto">
          <a:xfrm>
            <a:off x="5441950" y="4114800"/>
            <a:ext cx="792163" cy="338138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2700000" rotWithShape="0">
              <a:srgbClr val="808080">
                <a:alpha val="42998"/>
              </a:srgbClr>
            </a:outerShdw>
          </a:effectLst>
        </p:spPr>
        <p:txBody>
          <a:bodyPr lIns="0" rIns="0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sz="1600" dirty="0">
                <a:solidFill>
                  <a:srgbClr val="2C1102"/>
                </a:solidFill>
                <a:latin typeface="Arial Narrow" pitchFamily="34" charset="0"/>
                <a:cs typeface="Times New Roman"/>
              </a:rPr>
              <a:t>以</a:t>
            </a:r>
            <a:r>
              <a:rPr lang="en-US" altLang="en-US" sz="1600" dirty="0">
                <a:solidFill>
                  <a:srgbClr val="2C1102"/>
                </a:solidFill>
                <a:cs typeface="Times New Roman"/>
              </a:rPr>
              <a:t>弗</a:t>
            </a:r>
            <a:r>
              <a:rPr lang="zh-CN" altLang="en-US" sz="1600" dirty="0">
                <a:solidFill>
                  <a:srgbClr val="2C1102"/>
                </a:solidFill>
                <a:cs typeface="Times New Roman"/>
              </a:rPr>
              <a:t>所</a:t>
            </a:r>
            <a:endParaRPr lang="en-US" sz="1600" dirty="0">
              <a:solidFill>
                <a:srgbClr val="2C1102"/>
              </a:solidFill>
              <a:latin typeface="Arial Narrow" pitchFamily="34" charset="0"/>
              <a:cs typeface="Times New Roman"/>
            </a:endParaRPr>
          </a:p>
        </p:txBody>
      </p:sp>
      <p:sp>
        <p:nvSpPr>
          <p:cNvPr id="59" name="Text Box 26"/>
          <p:cNvSpPr txBox="1">
            <a:spLocks noChangeArrowheads="1"/>
          </p:cNvSpPr>
          <p:nvPr/>
        </p:nvSpPr>
        <p:spPr bwMode="auto">
          <a:xfrm>
            <a:off x="5456238" y="4572000"/>
            <a:ext cx="792162" cy="338138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2700000" rotWithShape="0">
              <a:srgbClr val="808080">
                <a:alpha val="42998"/>
              </a:srgbClr>
            </a:outerShdw>
          </a:effectLst>
        </p:spPr>
        <p:txBody>
          <a:bodyPr lIns="0" rIns="0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sz="1600">
                <a:solidFill>
                  <a:srgbClr val="000000"/>
                </a:solidFill>
                <a:latin typeface="MS PGothic" pitchFamily="34" charset="-128"/>
                <a:cs typeface="Times New Roman"/>
              </a:rPr>
              <a:t>歌罗西</a:t>
            </a:r>
            <a:endParaRPr lang="en-US" sz="1600">
              <a:solidFill>
                <a:srgbClr val="000000"/>
              </a:solidFill>
              <a:latin typeface="MS PGothic" pitchFamily="34" charset="-128"/>
              <a:cs typeface="Times New Roman"/>
            </a:endParaRPr>
          </a:p>
        </p:txBody>
      </p:sp>
      <p:sp>
        <p:nvSpPr>
          <p:cNvPr id="524324" name="Text Box 27"/>
          <p:cNvSpPr txBox="1">
            <a:spLocks noChangeArrowheads="1"/>
          </p:cNvSpPr>
          <p:nvPr/>
        </p:nvSpPr>
        <p:spPr bwMode="auto">
          <a:xfrm>
            <a:off x="5456238" y="5072063"/>
            <a:ext cx="792162" cy="3079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sz="1400">
                <a:solidFill>
                  <a:srgbClr val="000000"/>
                </a:solidFill>
                <a:latin typeface="MS PGothic" pitchFamily="34" charset="-128"/>
                <a:cs typeface="Times New Roman"/>
              </a:rPr>
              <a:t>腓利门</a:t>
            </a:r>
            <a:endParaRPr lang="en-US" sz="1400">
              <a:solidFill>
                <a:srgbClr val="000000"/>
              </a:solidFill>
              <a:latin typeface="MS PGothic" pitchFamily="34" charset="-128"/>
              <a:cs typeface="Times New Roman"/>
            </a:endParaRPr>
          </a:p>
        </p:txBody>
      </p:sp>
      <p:sp>
        <p:nvSpPr>
          <p:cNvPr id="62" name="Text Box 28"/>
          <p:cNvSpPr txBox="1">
            <a:spLocks noChangeArrowheads="1"/>
          </p:cNvSpPr>
          <p:nvPr/>
        </p:nvSpPr>
        <p:spPr bwMode="auto">
          <a:xfrm>
            <a:off x="5456238" y="5486400"/>
            <a:ext cx="792162" cy="338138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2700000" rotWithShape="0">
              <a:srgbClr val="808080">
                <a:alpha val="42998"/>
              </a:srgbClr>
            </a:outerShdw>
          </a:effectLst>
        </p:spPr>
        <p:txBody>
          <a:bodyPr lIns="0" rIns="0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sz="1600">
                <a:solidFill>
                  <a:srgbClr val="000000"/>
                </a:solidFill>
                <a:latin typeface="MS PGothic" pitchFamily="34" charset="-128"/>
                <a:cs typeface="Times New Roman"/>
              </a:rPr>
              <a:t>腓利比</a:t>
            </a:r>
            <a:endParaRPr lang="en-US" sz="1600">
              <a:solidFill>
                <a:srgbClr val="000000"/>
              </a:solidFill>
              <a:latin typeface="MS PGothic" pitchFamily="34" charset="-128"/>
              <a:cs typeface="Times New Roman"/>
            </a:endParaRPr>
          </a:p>
        </p:txBody>
      </p:sp>
      <p:sp>
        <p:nvSpPr>
          <p:cNvPr id="541735" name="TextBox 62"/>
          <p:cNvSpPr txBox="1">
            <a:spLocks noChangeArrowheads="1"/>
          </p:cNvSpPr>
          <p:nvPr/>
        </p:nvSpPr>
        <p:spPr bwMode="auto">
          <a:xfrm>
            <a:off x="1793875" y="4914900"/>
            <a:ext cx="1857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endParaRPr lang="en-US">
              <a:solidFill>
                <a:srgbClr val="2C1102"/>
              </a:solidFill>
              <a:cs typeface="Times New Roman"/>
            </a:endParaRPr>
          </a:p>
        </p:txBody>
      </p:sp>
      <p:sp>
        <p:nvSpPr>
          <p:cNvPr id="63" name="Text Box 25"/>
          <p:cNvSpPr txBox="1">
            <a:spLocks noChangeArrowheads="1"/>
          </p:cNvSpPr>
          <p:nvPr/>
        </p:nvSpPr>
        <p:spPr bwMode="auto">
          <a:xfrm>
            <a:off x="6386513" y="4114800"/>
            <a:ext cx="792162" cy="338138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2700000" rotWithShape="0">
              <a:srgbClr val="808080">
                <a:alpha val="42998"/>
              </a:srgbClr>
            </a:outerShdw>
          </a:effectLst>
        </p:spPr>
        <p:txBody>
          <a:bodyPr lIns="0" rIns="0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sz="1600">
                <a:solidFill>
                  <a:srgbClr val="000000"/>
                </a:solidFill>
                <a:latin typeface="Arial Narrow" pitchFamily="34" charset="0"/>
                <a:cs typeface="Times New Roman"/>
              </a:rPr>
              <a:t>提前</a:t>
            </a:r>
            <a:endParaRPr lang="en-US" sz="1600">
              <a:solidFill>
                <a:srgbClr val="000000"/>
              </a:solidFill>
              <a:latin typeface="Arial Narrow" pitchFamily="34" charset="0"/>
              <a:cs typeface="Times New Roman"/>
            </a:endParaRPr>
          </a:p>
        </p:txBody>
      </p:sp>
      <p:sp>
        <p:nvSpPr>
          <p:cNvPr id="64" name="Text Box 25"/>
          <p:cNvSpPr txBox="1">
            <a:spLocks noChangeArrowheads="1"/>
          </p:cNvSpPr>
          <p:nvPr/>
        </p:nvSpPr>
        <p:spPr bwMode="auto">
          <a:xfrm>
            <a:off x="6416675" y="4572000"/>
            <a:ext cx="792163" cy="32385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2700000" rotWithShape="0">
              <a:srgbClr val="808080">
                <a:alpha val="42998"/>
              </a:srgbClr>
            </a:outerShdw>
          </a:effectLst>
        </p:spPr>
        <p:txBody>
          <a:bodyPr lIns="0" rIns="0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sz="1500">
                <a:solidFill>
                  <a:srgbClr val="000000"/>
                </a:solidFill>
                <a:latin typeface="Arial Narrow" pitchFamily="34" charset="0"/>
                <a:cs typeface="Times New Roman"/>
              </a:rPr>
              <a:t>提多</a:t>
            </a:r>
            <a:endParaRPr lang="en-US" sz="1500">
              <a:solidFill>
                <a:srgbClr val="000000"/>
              </a:solidFill>
              <a:latin typeface="Arial Narrow" pitchFamily="34" charset="0"/>
              <a:cs typeface="Times New Roman"/>
            </a:endParaRPr>
          </a:p>
        </p:txBody>
      </p:sp>
      <p:sp>
        <p:nvSpPr>
          <p:cNvPr id="61" name="Text Box 19"/>
          <p:cNvSpPr txBox="1">
            <a:spLocks noChangeArrowheads="1"/>
          </p:cNvSpPr>
          <p:nvPr/>
        </p:nvSpPr>
        <p:spPr bwMode="auto">
          <a:xfrm>
            <a:off x="152400" y="6421438"/>
            <a:ext cx="1800225" cy="338137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2700000" rotWithShape="0">
              <a:srgbClr val="808080">
                <a:alpha val="42998"/>
              </a:srgbClr>
            </a:outerShdw>
          </a:effectLst>
        </p:spPr>
        <p:txBody>
          <a:bodyPr lIns="0" rIns="0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sz="1600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普通书信</a:t>
            </a:r>
            <a:endParaRPr lang="en-US" sz="1600">
              <a:solidFill>
                <a:srgbClr val="000000"/>
              </a:solidFill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66" name="Text Box 19"/>
          <p:cNvSpPr txBox="1">
            <a:spLocks noChangeArrowheads="1"/>
          </p:cNvSpPr>
          <p:nvPr/>
        </p:nvSpPr>
        <p:spPr bwMode="auto">
          <a:xfrm>
            <a:off x="990600" y="4572000"/>
            <a:ext cx="792163" cy="338138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2700000" rotWithShape="0">
              <a:srgbClr val="808080">
                <a:alpha val="42998"/>
              </a:srgbClr>
            </a:outerShdw>
          </a:effectLst>
        </p:spPr>
        <p:txBody>
          <a:bodyPr lIns="0" rIns="0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sz="1600">
                <a:solidFill>
                  <a:srgbClr val="000000"/>
                </a:solidFill>
                <a:latin typeface="MS PGothic" pitchFamily="34" charset="-128"/>
                <a:cs typeface="Times New Roman"/>
              </a:rPr>
              <a:t>雅各</a:t>
            </a:r>
            <a:endParaRPr lang="en-US" sz="1600">
              <a:solidFill>
                <a:srgbClr val="000000"/>
              </a:solidFill>
              <a:latin typeface="MS PGothic" pitchFamily="34" charset="-128"/>
              <a:cs typeface="Times New Roman"/>
            </a:endParaRPr>
          </a:p>
        </p:txBody>
      </p:sp>
      <p:sp>
        <p:nvSpPr>
          <p:cNvPr id="67" name="Text Box 19"/>
          <p:cNvSpPr txBox="1">
            <a:spLocks noChangeArrowheads="1"/>
          </p:cNvSpPr>
          <p:nvPr/>
        </p:nvSpPr>
        <p:spPr bwMode="auto">
          <a:xfrm>
            <a:off x="6446838" y="5029200"/>
            <a:ext cx="792162" cy="3079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sz="1400">
                <a:solidFill>
                  <a:srgbClr val="000000"/>
                </a:solidFill>
                <a:latin typeface="MS PGothic" pitchFamily="34" charset="-128"/>
                <a:cs typeface="Times New Roman"/>
              </a:rPr>
              <a:t>彼</a:t>
            </a:r>
            <a:r>
              <a:rPr lang="en-US" altLang="zh-CN" sz="1400">
                <a:solidFill>
                  <a:srgbClr val="000000"/>
                </a:solidFill>
                <a:latin typeface="MS PGothic" pitchFamily="34" charset="-128"/>
                <a:cs typeface="Times New Roman"/>
              </a:rPr>
              <a:t>  </a:t>
            </a:r>
            <a:r>
              <a:rPr lang="zh-CN" altLang="en-US" sz="1400">
                <a:solidFill>
                  <a:srgbClr val="000000"/>
                </a:solidFill>
                <a:latin typeface="MS PGothic" pitchFamily="34" charset="-128"/>
                <a:cs typeface="Times New Roman"/>
              </a:rPr>
              <a:t>前</a:t>
            </a:r>
            <a:endParaRPr lang="en-US" sz="1400">
              <a:solidFill>
                <a:srgbClr val="000000"/>
              </a:solidFill>
              <a:latin typeface="MS PGothic" pitchFamily="34" charset="-128"/>
              <a:cs typeface="Times New Roman"/>
            </a:endParaRPr>
          </a:p>
        </p:txBody>
      </p:sp>
      <p:sp>
        <p:nvSpPr>
          <p:cNvPr id="68" name="Text Box 19"/>
          <p:cNvSpPr txBox="1">
            <a:spLocks noChangeArrowheads="1"/>
          </p:cNvSpPr>
          <p:nvPr/>
        </p:nvSpPr>
        <p:spPr bwMode="auto">
          <a:xfrm>
            <a:off x="6446838" y="5486400"/>
            <a:ext cx="792162" cy="33813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sz="1600">
                <a:solidFill>
                  <a:srgbClr val="000000"/>
                </a:solidFill>
                <a:latin typeface="MS PGothic" pitchFamily="34" charset="-128"/>
                <a:cs typeface="Times New Roman"/>
              </a:rPr>
              <a:t>彼后</a:t>
            </a:r>
            <a:endParaRPr lang="en-US" sz="1600">
              <a:solidFill>
                <a:srgbClr val="000000"/>
              </a:solidFill>
              <a:latin typeface="MS PGothic" pitchFamily="34" charset="-128"/>
              <a:cs typeface="Times New Roman"/>
            </a:endParaRPr>
          </a:p>
        </p:txBody>
      </p:sp>
      <p:sp>
        <p:nvSpPr>
          <p:cNvPr id="69" name="Text Box 19"/>
          <p:cNvSpPr txBox="1">
            <a:spLocks noChangeArrowheads="1"/>
          </p:cNvSpPr>
          <p:nvPr/>
        </p:nvSpPr>
        <p:spPr bwMode="auto">
          <a:xfrm>
            <a:off x="7315200" y="4572000"/>
            <a:ext cx="792163" cy="338138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2700000" rotWithShape="0">
              <a:srgbClr val="808080">
                <a:alpha val="42998"/>
              </a:srgbClr>
            </a:outerShdw>
          </a:effectLst>
        </p:spPr>
        <p:txBody>
          <a:bodyPr lIns="0" rIns="0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sz="1600">
                <a:solidFill>
                  <a:srgbClr val="000000"/>
                </a:solidFill>
                <a:latin typeface="MS PGothic" pitchFamily="34" charset="-128"/>
                <a:cs typeface="Times New Roman"/>
              </a:rPr>
              <a:t>希伯来</a:t>
            </a:r>
            <a:endParaRPr lang="en-US" sz="1600">
              <a:solidFill>
                <a:srgbClr val="000000"/>
              </a:solidFill>
              <a:latin typeface="MS PGothic" pitchFamily="34" charset="-128"/>
              <a:cs typeface="Times New Roman"/>
            </a:endParaRPr>
          </a:p>
        </p:txBody>
      </p:sp>
      <p:sp>
        <p:nvSpPr>
          <p:cNvPr id="70" name="Text Box 19"/>
          <p:cNvSpPr txBox="1">
            <a:spLocks noChangeArrowheads="1"/>
          </p:cNvSpPr>
          <p:nvPr/>
        </p:nvSpPr>
        <p:spPr bwMode="auto">
          <a:xfrm>
            <a:off x="8305800" y="4114800"/>
            <a:ext cx="792163" cy="33813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sz="1600">
                <a:solidFill>
                  <a:srgbClr val="000000"/>
                </a:solidFill>
                <a:latin typeface="MS PGothic" pitchFamily="34" charset="-128"/>
                <a:cs typeface="Times New Roman"/>
              </a:rPr>
              <a:t>犹大</a:t>
            </a:r>
            <a:endParaRPr lang="en-US" sz="1600">
              <a:solidFill>
                <a:srgbClr val="000000"/>
              </a:solidFill>
              <a:latin typeface="MS PGothic" pitchFamily="34" charset="-128"/>
              <a:cs typeface="Times New Roman"/>
            </a:endParaRPr>
          </a:p>
        </p:txBody>
      </p:sp>
      <p:sp>
        <p:nvSpPr>
          <p:cNvPr id="71" name="Text Box 19"/>
          <p:cNvSpPr txBox="1">
            <a:spLocks noChangeArrowheads="1"/>
          </p:cNvSpPr>
          <p:nvPr/>
        </p:nvSpPr>
        <p:spPr bwMode="auto">
          <a:xfrm>
            <a:off x="8305800" y="4572000"/>
            <a:ext cx="792163" cy="338138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2700000" rotWithShape="0">
              <a:srgbClr val="808080">
                <a:alpha val="42998"/>
              </a:srgbClr>
            </a:outerShdw>
          </a:effectLst>
        </p:spPr>
        <p:txBody>
          <a:bodyPr lIns="0" rIns="0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sz="1600">
                <a:solidFill>
                  <a:srgbClr val="000000"/>
                </a:solidFill>
                <a:latin typeface="MS PGothic" pitchFamily="34" charset="-128"/>
                <a:cs typeface="Times New Roman"/>
              </a:rPr>
              <a:t>约</a:t>
            </a:r>
            <a:r>
              <a:rPr lang="en-US" altLang="zh-CN" sz="1600">
                <a:solidFill>
                  <a:srgbClr val="000000"/>
                </a:solidFill>
                <a:latin typeface="MS PGothic" pitchFamily="34" charset="-128"/>
                <a:cs typeface="Times New Roman"/>
              </a:rPr>
              <a:t> 1</a:t>
            </a:r>
            <a:endParaRPr lang="en-US" sz="1600">
              <a:solidFill>
                <a:srgbClr val="000000"/>
              </a:solidFill>
              <a:latin typeface="MS PGothic" pitchFamily="34" charset="-128"/>
              <a:cs typeface="Times New Roman"/>
            </a:endParaRPr>
          </a:p>
        </p:txBody>
      </p:sp>
      <p:sp>
        <p:nvSpPr>
          <p:cNvPr id="72" name="Text Box 19"/>
          <p:cNvSpPr txBox="1">
            <a:spLocks noChangeArrowheads="1"/>
          </p:cNvSpPr>
          <p:nvPr/>
        </p:nvSpPr>
        <p:spPr bwMode="auto">
          <a:xfrm>
            <a:off x="8305800" y="5029200"/>
            <a:ext cx="792163" cy="338138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2700000" rotWithShape="0">
              <a:srgbClr val="808080">
                <a:alpha val="42998"/>
              </a:srgbClr>
            </a:outerShdw>
          </a:effectLst>
        </p:spPr>
        <p:txBody>
          <a:bodyPr lIns="0" rIns="0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sz="1600">
                <a:solidFill>
                  <a:srgbClr val="000000"/>
                </a:solidFill>
                <a:latin typeface="MS PGothic" pitchFamily="34" charset="-128"/>
                <a:cs typeface="Times New Roman"/>
              </a:rPr>
              <a:t>约</a:t>
            </a:r>
            <a:r>
              <a:rPr lang="en-US" altLang="zh-CN" sz="1600">
                <a:solidFill>
                  <a:srgbClr val="000000"/>
                </a:solidFill>
                <a:latin typeface="MS PGothic" pitchFamily="34" charset="-128"/>
                <a:cs typeface="Times New Roman"/>
              </a:rPr>
              <a:t> 2</a:t>
            </a:r>
            <a:endParaRPr lang="en-US" sz="1600">
              <a:solidFill>
                <a:srgbClr val="000000"/>
              </a:solidFill>
              <a:latin typeface="MS PGothic" pitchFamily="34" charset="-128"/>
              <a:cs typeface="Times New Roman"/>
            </a:endParaRPr>
          </a:p>
        </p:txBody>
      </p:sp>
      <p:sp>
        <p:nvSpPr>
          <p:cNvPr id="73" name="Text Box 19"/>
          <p:cNvSpPr txBox="1">
            <a:spLocks noChangeArrowheads="1"/>
          </p:cNvSpPr>
          <p:nvPr/>
        </p:nvSpPr>
        <p:spPr bwMode="auto">
          <a:xfrm>
            <a:off x="8305800" y="5486400"/>
            <a:ext cx="792163" cy="338138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2700000" rotWithShape="0">
              <a:srgbClr val="808080">
                <a:alpha val="42998"/>
              </a:srgbClr>
            </a:outerShdw>
          </a:effectLst>
        </p:spPr>
        <p:txBody>
          <a:bodyPr lIns="0" rIns="0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sz="1600">
                <a:solidFill>
                  <a:srgbClr val="000000"/>
                </a:solidFill>
                <a:latin typeface="MS PGothic" pitchFamily="34" charset="-128"/>
                <a:cs typeface="Times New Roman"/>
              </a:rPr>
              <a:t>约</a:t>
            </a:r>
            <a:r>
              <a:rPr lang="en-US" altLang="zh-CN" sz="1600">
                <a:solidFill>
                  <a:srgbClr val="000000"/>
                </a:solidFill>
                <a:latin typeface="MS PGothic" pitchFamily="34" charset="-128"/>
                <a:cs typeface="Times New Roman"/>
              </a:rPr>
              <a:t> 3</a:t>
            </a:r>
            <a:endParaRPr lang="en-US" sz="1600">
              <a:solidFill>
                <a:srgbClr val="000000"/>
              </a:solidFill>
              <a:latin typeface="MS PGothic" pitchFamily="34" charset="-128"/>
              <a:cs typeface="Times New Roman"/>
            </a:endParaRPr>
          </a:p>
        </p:txBody>
      </p:sp>
      <p:sp>
        <p:nvSpPr>
          <p:cNvPr id="74" name="Text Box 19"/>
          <p:cNvSpPr txBox="1">
            <a:spLocks noChangeArrowheads="1"/>
          </p:cNvSpPr>
          <p:nvPr/>
        </p:nvSpPr>
        <p:spPr bwMode="auto">
          <a:xfrm>
            <a:off x="8305800" y="5943600"/>
            <a:ext cx="792163" cy="338138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2700000" rotWithShape="0">
              <a:srgbClr val="808080">
                <a:alpha val="42998"/>
              </a:srgbClr>
            </a:outerShdw>
          </a:effectLst>
        </p:spPr>
        <p:txBody>
          <a:bodyPr lIns="0" rIns="0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sz="1600">
                <a:solidFill>
                  <a:srgbClr val="000000"/>
                </a:solidFill>
                <a:cs typeface="Times New Roman"/>
              </a:rPr>
              <a:t>启示录</a:t>
            </a:r>
            <a:endParaRPr lang="en-US" sz="1600">
              <a:solidFill>
                <a:srgbClr val="000000"/>
              </a:solidFill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78" name="Text Box 10"/>
          <p:cNvSpPr txBox="1">
            <a:spLocks noChangeArrowheads="1"/>
          </p:cNvSpPr>
          <p:nvPr/>
        </p:nvSpPr>
        <p:spPr bwMode="auto">
          <a:xfrm>
            <a:off x="2123728" y="6442883"/>
            <a:ext cx="990600" cy="307777"/>
          </a:xfrm>
          <a:prstGeom prst="rect">
            <a:avLst/>
          </a:prstGeom>
          <a:solidFill>
            <a:schemeClr val="accent4"/>
          </a:solidFill>
          <a:ln w="1270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0" tIns="0" rIns="45720" bIns="0" anchor="b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zh-TW" altLang="en-US" sz="2000" dirty="0">
                <a:solidFill>
                  <a:srgbClr val="FFFFFF"/>
                </a:solidFill>
                <a:latin typeface="Kaiti SC Regular"/>
                <a:cs typeface="Kaiti SC Regular"/>
              </a:rPr>
              <a:t>罗马</a:t>
            </a:r>
            <a:endParaRPr lang="en-US" sz="2000" b="1" dirty="0" smtClean="0">
              <a:solidFill>
                <a:srgbClr val="FFFFFF"/>
              </a:solidFill>
              <a:latin typeface="Kaiti SC Regular"/>
              <a:cs typeface="Kaiti SC Regular"/>
            </a:endParaRPr>
          </a:p>
        </p:txBody>
      </p:sp>
      <p:sp>
        <p:nvSpPr>
          <p:cNvPr id="96" name="Text Box 9"/>
          <p:cNvSpPr txBox="1">
            <a:spLocks noChangeArrowheads="1"/>
          </p:cNvSpPr>
          <p:nvPr/>
        </p:nvSpPr>
        <p:spPr bwMode="auto">
          <a:xfrm>
            <a:off x="2123728" y="5949280"/>
            <a:ext cx="1080864" cy="276999"/>
          </a:xfrm>
          <a:prstGeom prst="rect">
            <a:avLst/>
          </a:prstGeom>
          <a:gradFill rotWithShape="1">
            <a:gsLst>
              <a:gs pos="0">
                <a:srgbClr val="CCFFCC"/>
              </a:gs>
              <a:gs pos="87000">
                <a:srgbClr val="CCFFCC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</a:gra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wrap="square" lIns="0" tIns="0" rIns="45720" bIns="0" anchor="b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zh-CN" altLang="en-US" sz="1800" b="1" dirty="0" smtClean="0">
                <a:solidFill>
                  <a:srgbClr val="000000"/>
                </a:solidFill>
                <a:latin typeface="Arial Narrow" charset="0"/>
                <a:cs typeface="Times New Roman" charset="0"/>
              </a:rPr>
              <a:t>一二三四</a:t>
            </a:r>
            <a:endParaRPr lang="en-US" sz="1800" b="1" dirty="0">
              <a:solidFill>
                <a:srgbClr val="000000"/>
              </a:solidFill>
              <a:latin typeface="Arial Narrow" charset="0"/>
              <a:cs typeface="Times New Roman" charset="0"/>
            </a:endParaRPr>
          </a:p>
        </p:txBody>
      </p:sp>
      <p:sp>
        <p:nvSpPr>
          <p:cNvPr id="102" name="Text Box 20"/>
          <p:cNvSpPr txBox="1">
            <a:spLocks noChangeArrowheads="1"/>
          </p:cNvSpPr>
          <p:nvPr/>
        </p:nvSpPr>
        <p:spPr bwMode="auto">
          <a:xfrm>
            <a:off x="3347864" y="6021288"/>
            <a:ext cx="16002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dirty="0">
                <a:solidFill>
                  <a:srgbClr val="FFFFFF"/>
                </a:solidFill>
              </a:rPr>
              <a:t>旅程</a:t>
            </a:r>
            <a:endParaRPr lang="en-US" b="1" dirty="0">
              <a:solidFill>
                <a:srgbClr val="FFFFFF"/>
              </a:solidFill>
              <a:latin typeface="Arial Narrow" charset="0"/>
              <a:cs typeface="Times New Roman" charset="0"/>
            </a:endParaRPr>
          </a:p>
        </p:txBody>
      </p:sp>
      <p:sp>
        <p:nvSpPr>
          <p:cNvPr id="103" name="Text Box 20"/>
          <p:cNvSpPr txBox="1">
            <a:spLocks noChangeArrowheads="1"/>
          </p:cNvSpPr>
          <p:nvPr/>
        </p:nvSpPr>
        <p:spPr bwMode="auto">
          <a:xfrm>
            <a:off x="3363888" y="6495528"/>
            <a:ext cx="146112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1800" dirty="0">
                <a:solidFill>
                  <a:srgbClr val="FFFFFF"/>
                </a:solidFill>
              </a:rPr>
              <a:t>关押</a:t>
            </a:r>
            <a:endParaRPr lang="en-US" b="1" dirty="0">
              <a:solidFill>
                <a:srgbClr val="FFFFFF"/>
              </a:solidFill>
              <a:latin typeface="Arial Narrow" charset="0"/>
              <a:cs typeface="Times New Roman" charset="0"/>
            </a:endParaRPr>
          </a:p>
        </p:txBody>
      </p:sp>
      <p:sp>
        <p:nvSpPr>
          <p:cNvPr id="104" name="Text Box 20"/>
          <p:cNvSpPr txBox="1">
            <a:spLocks noChangeArrowheads="1"/>
          </p:cNvSpPr>
          <p:nvPr/>
        </p:nvSpPr>
        <p:spPr bwMode="auto">
          <a:xfrm>
            <a:off x="6516216" y="6525344"/>
            <a:ext cx="244792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zh-TW" altLang="en-US" sz="1200" dirty="0">
                <a:solidFill>
                  <a:srgbClr val="FFFFFF"/>
                </a:solidFill>
              </a:rPr>
              <a:t>动画</a:t>
            </a:r>
            <a:endParaRPr lang="en-US" sz="1600" b="1" dirty="0">
              <a:solidFill>
                <a:srgbClr val="FFFFFF"/>
              </a:solidFill>
              <a:latin typeface="Arial Narrow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6902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3573" name="Group 8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5521775"/>
              </p:ext>
            </p:extLst>
          </p:nvPr>
        </p:nvGraphicFramePr>
        <p:xfrm>
          <a:off x="0" y="685800"/>
          <a:ext cx="9144000" cy="5527679"/>
        </p:xfrm>
        <a:graphic>
          <a:graphicData uri="http://schemas.openxmlformats.org/drawingml/2006/table">
            <a:tbl>
              <a:tblPr/>
              <a:tblGrid>
                <a:gridCol w="990600"/>
                <a:gridCol w="2362200"/>
                <a:gridCol w="2133600"/>
                <a:gridCol w="1752600"/>
                <a:gridCol w="1905000"/>
              </a:tblGrid>
              <a:tr h="685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aiti SC" charset="-122"/>
                          <a:ea typeface="Kaiti SC" charset="-122"/>
                          <a:cs typeface="Kaiti SC" charset="-122"/>
                        </a:rPr>
                        <a:t> </a:t>
                      </a:r>
                      <a:r>
                        <a:rPr kumimoji="0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aiti SC" charset="-122"/>
                          <a:ea typeface="Kaiti SC" charset="-122"/>
                          <a:cs typeface="Kaiti SC" charset="-122"/>
                        </a:rPr>
                        <a:t>日期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Kaiti SC" charset="-122"/>
                        <a:ea typeface="Kaiti SC" charset="-122"/>
                        <a:cs typeface="Kaiti SC" charset="-122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aiti SC" charset="-122"/>
                          <a:ea typeface="Kaiti SC" charset="-122"/>
                          <a:cs typeface="Kaiti SC" charset="-122"/>
                        </a:rPr>
                        <a:t>书</a:t>
                      </a:r>
                      <a:r>
                        <a:rPr kumimoji="0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aiti SC" charset="-122"/>
                          <a:ea typeface="Kaiti SC" charset="-122"/>
                          <a:cs typeface="Kaiti SC" charset="-122"/>
                        </a:rPr>
                        <a:t>卷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Kaiti SC" charset="-122"/>
                        <a:ea typeface="Kaiti SC" charset="-122"/>
                        <a:cs typeface="Kaiti SC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  <a:effectLst/>
                          <a:latin typeface="Kaiti SC" charset="-122"/>
                          <a:ea typeface="Kaiti SC" charset="-122"/>
                          <a:cs typeface="Kaiti SC" charset="-122"/>
                        </a:rPr>
                        <a:t>关键词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Kaiti SC" charset="-122"/>
                        <a:ea typeface="Kaiti SC" charset="-122"/>
                        <a:cs typeface="Kaiti SC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aiti SC" charset="-122"/>
                          <a:ea typeface="Kaiti SC" charset="-122"/>
                          <a:cs typeface="Kaiti SC" charset="-122"/>
                        </a:rPr>
                        <a:t>保</a:t>
                      </a:r>
                      <a:r>
                        <a:rPr kumimoji="0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aiti SC" charset="-122"/>
                          <a:ea typeface="Kaiti SC" charset="-122"/>
                          <a:cs typeface="Kaiti SC" charset="-122"/>
                        </a:rPr>
                        <a:t>罗</a:t>
                      </a:r>
                      <a:r>
                        <a:rPr kumimoji="0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aiti SC" charset="-122"/>
                          <a:ea typeface="Kaiti SC" charset="-122"/>
                          <a:cs typeface="Kaiti SC" charset="-122"/>
                        </a:rPr>
                        <a:t>的生</a:t>
                      </a:r>
                      <a:r>
                        <a:rPr kumimoji="0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aiti SC" charset="-122"/>
                          <a:ea typeface="Kaiti SC" charset="-122"/>
                          <a:cs typeface="Kaiti SC" charset="-122"/>
                        </a:rPr>
                        <a:t>平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Kaiti SC" charset="-122"/>
                        <a:ea typeface="Kaiti SC" charset="-122"/>
                        <a:cs typeface="Kaiti SC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lang="zh-TW" altLang="en-US" sz="2000" b="1" dirty="0" smtClean="0">
                          <a:solidFill>
                            <a:schemeClr val="tx1"/>
                          </a:solidFill>
                          <a:latin typeface="Kaiti SC" charset="-122"/>
                          <a:ea typeface="Kaiti SC" charset="-122"/>
                          <a:cs typeface="Kaiti SC" charset="-122"/>
                        </a:rPr>
                        <a:t>关键信条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Kaiti SC" charset="-122"/>
                        <a:ea typeface="Kaiti SC" charset="-122"/>
                        <a:cs typeface="Kaiti SC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5318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Kaiti SC" charset="-122"/>
                          <a:ea typeface="Kaiti SC" charset="-122"/>
                          <a:cs typeface="Kaiti SC" charset="-122"/>
                        </a:rPr>
                        <a:t>40s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Kaiti SC" charset="-122"/>
                        <a:ea typeface="Kaiti SC" charset="-122"/>
                        <a:cs typeface="Kaiti SC" charset="-122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Kaiti SC" charset="-122"/>
                          <a:ea typeface="Kaiti SC" charset="-122"/>
                          <a:cs typeface="Kaiti SC" charset="-122"/>
                        </a:rPr>
                        <a:t>马太</a:t>
                      </a:r>
                      <a:r>
                        <a:rPr kumimoji="0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Kaiti SC" charset="-122"/>
                          <a:ea typeface="Kaiti SC" charset="-122"/>
                          <a:cs typeface="Kaiti SC" charset="-122"/>
                        </a:rPr>
                        <a:t>福音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Kaiti SC" charset="-122"/>
                        <a:ea typeface="Kaiti SC" charset="-122"/>
                        <a:cs typeface="Kaiti SC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Kaiti SC" charset="-122"/>
                          <a:ea typeface="Kaiti SC" charset="-122"/>
                          <a:cs typeface="Kaiti SC" charset="-122"/>
                        </a:rPr>
                        <a:t>国</a:t>
                      </a: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Kaiti SC" charset="-122"/>
                          <a:ea typeface="Kaiti SC" charset="-122"/>
                          <a:cs typeface="Kaiti SC" charset="-122"/>
                        </a:rPr>
                        <a:t>度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Kaiti SC" charset="-122"/>
                        <a:ea typeface="Kaiti SC" charset="-122"/>
                        <a:cs typeface="Kaiti SC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Kaiti SC" charset="-122"/>
                          <a:ea typeface="Kaiti SC" charset="-122"/>
                          <a:cs typeface="Kaiti SC" charset="-122"/>
                        </a:rPr>
                        <a:t> 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Kaiti SC" charset="-122"/>
                        <a:ea typeface="Kaiti SC" charset="-122"/>
                        <a:cs typeface="Kaiti SC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  <a:defRPr/>
                      </a:pPr>
                      <a:r>
                        <a:rPr lang="ja-JP" altLang="en-US" sz="2000" kern="1200" dirty="0" smtClean="0">
                          <a:solidFill>
                            <a:srgbClr val="000000"/>
                          </a:solidFill>
                          <a:latin typeface="Kaiti SC" charset="-122"/>
                          <a:ea typeface="Kaiti SC" charset="-122"/>
                          <a:cs typeface="Kaiti SC" charset="-122"/>
                        </a:rPr>
                        <a:t>教会</a:t>
                      </a:r>
                      <a:r>
                        <a:rPr lang="zh-TW" altLang="en-US" sz="2000" b="1" dirty="0" smtClean="0">
                          <a:solidFill>
                            <a:schemeClr val="bg2"/>
                          </a:solidFill>
                          <a:latin typeface="Kaiti SC" charset="-122"/>
                          <a:ea typeface="Kaiti SC" charset="-122"/>
                          <a:cs typeface="Kaiti SC" charset="-122"/>
                        </a:rPr>
                        <a:t>论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Kaiti SC" charset="-122"/>
                        <a:ea typeface="Kaiti SC" charset="-122"/>
                        <a:cs typeface="Kaiti SC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525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Kaiti SC" charset="-122"/>
                          <a:ea typeface="Kaiti SC" charset="-122"/>
                          <a:cs typeface="Kaiti SC" charset="-122"/>
                        </a:rPr>
                        <a:t>44-47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Kaiti SC" charset="-122"/>
                        <a:ea typeface="Kaiti SC" charset="-122"/>
                        <a:cs typeface="Kaiti SC" charset="-122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Kaiti SC" charset="-122"/>
                          <a:ea typeface="Kaiti SC" charset="-122"/>
                          <a:cs typeface="Kaiti SC" charset="-122"/>
                        </a:rPr>
                        <a:t>雅各布</a:t>
                      </a:r>
                      <a:r>
                        <a:rPr kumimoji="0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Kaiti SC" charset="-122"/>
                          <a:ea typeface="Kaiti SC" charset="-122"/>
                          <a:cs typeface="Kaiti SC" charset="-122"/>
                        </a:rPr>
                        <a:t>书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Kaiti SC" charset="-122"/>
                        <a:ea typeface="Kaiti SC" charset="-122"/>
                        <a:cs typeface="Kaiti SC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Kaiti SC" charset="-122"/>
                          <a:ea typeface="Kaiti SC" charset="-122"/>
                          <a:cs typeface="Kaiti SC" charset="-122"/>
                        </a:rPr>
                        <a:t>行</a:t>
                      </a:r>
                      <a:r>
                        <a:rPr kumimoji="0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Kaiti SC" charset="-122"/>
                          <a:ea typeface="Kaiti SC" charset="-122"/>
                          <a:cs typeface="Kaiti SC" charset="-122"/>
                        </a:rPr>
                        <a:t>为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Kaiti SC" charset="-122"/>
                        <a:ea typeface="Kaiti SC" charset="-122"/>
                        <a:cs typeface="Kaiti SC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Kaiti SC" charset="-122"/>
                          <a:ea typeface="Kaiti SC" charset="-122"/>
                          <a:cs typeface="Kaiti SC" charset="-122"/>
                        </a:rPr>
                        <a:t> 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Kaiti SC" charset="-122"/>
                        <a:ea typeface="Kaiti SC" charset="-122"/>
                        <a:cs typeface="Kaiti SC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Kaiti SC" charset="-122"/>
                          <a:ea typeface="Kaiti SC" charset="-122"/>
                          <a:cs typeface="Kaiti SC" charset="-122"/>
                        </a:rPr>
                        <a:t>救</a:t>
                      </a:r>
                      <a:r>
                        <a:rPr kumimoji="0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Kaiti SC" charset="-122"/>
                          <a:ea typeface="Kaiti SC" charset="-122"/>
                          <a:cs typeface="Kaiti SC" charset="-122"/>
                        </a:rPr>
                        <a:t>赎论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Kaiti SC" charset="-122"/>
                        <a:ea typeface="Kaiti SC" charset="-122"/>
                        <a:cs typeface="Kaiti SC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525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Kaiti SC" charset="-122"/>
                          <a:ea typeface="Kaiti SC" charset="-122"/>
                          <a:cs typeface="Kaiti SC" charset="-122"/>
                        </a:rPr>
                        <a:t>49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Kaiti SC" charset="-122"/>
                        <a:ea typeface="Kaiti SC" charset="-122"/>
                        <a:cs typeface="Kaiti SC" charset="-122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lang="zh-CN" altLang="en-US" sz="2000" b="1" dirty="0" smtClean="0">
                          <a:solidFill>
                            <a:schemeClr val="bg2"/>
                          </a:solidFill>
                          <a:latin typeface="Kaiti SC" charset="-122"/>
                          <a:ea typeface="Kaiti SC" charset="-122"/>
                          <a:cs typeface="Kaiti SC" charset="-122"/>
                        </a:rPr>
                        <a:t>加拉太</a:t>
                      </a:r>
                      <a:r>
                        <a:rPr lang="zh-TW" altLang="en-US" sz="2000" b="1" dirty="0" smtClean="0">
                          <a:solidFill>
                            <a:schemeClr val="bg2"/>
                          </a:solidFill>
                          <a:latin typeface="Kaiti SC" charset="-122"/>
                          <a:ea typeface="Kaiti SC" charset="-122"/>
                          <a:cs typeface="Kaiti SC" charset="-122"/>
                        </a:rPr>
                        <a:t>书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Kaiti SC" charset="-122"/>
                        <a:ea typeface="Kaiti SC" charset="-122"/>
                        <a:cs typeface="Kaiti SC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Kaiti SC" charset="-122"/>
                          <a:ea typeface="Kaiti SC" charset="-122"/>
                          <a:cs typeface="Kaiti SC" charset="-122"/>
                        </a:rPr>
                        <a:t>称义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Kaiti SC" charset="-122"/>
                        <a:ea typeface="Kaiti SC" charset="-122"/>
                        <a:cs typeface="Kaiti SC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Kaiti SC" charset="-122"/>
                          <a:ea typeface="Kaiti SC" charset="-122"/>
                          <a:cs typeface="Kaiti SC" charset="-122"/>
                        </a:rPr>
                        <a:t>第一次行程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Kaiti SC" charset="-122"/>
                        <a:ea typeface="Kaiti SC" charset="-122"/>
                        <a:cs typeface="Kaiti SC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  <a:defRPr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Kaiti SC" charset="-122"/>
                          <a:ea typeface="Kaiti SC" charset="-122"/>
                          <a:cs typeface="Kaiti SC" charset="-122"/>
                        </a:rPr>
                        <a:t>救</a:t>
                      </a:r>
                      <a:r>
                        <a:rPr kumimoji="0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Kaiti SC" charset="-122"/>
                          <a:ea typeface="Kaiti SC" charset="-122"/>
                          <a:cs typeface="Kaiti SC" charset="-122"/>
                        </a:rPr>
                        <a:t>赎论</a:t>
                      </a:r>
                      <a:endParaRPr kumimoji="0" lang="en-US" altLang="zh-TW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Kaiti SC" charset="-122"/>
                        <a:ea typeface="Kaiti SC" charset="-122"/>
                        <a:cs typeface="Kaiti SC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525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Kaiti SC" charset="-122"/>
                          <a:ea typeface="Kaiti SC" charset="-122"/>
                          <a:cs typeface="Kaiti SC" charset="-122"/>
                        </a:rPr>
                        <a:t>51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Kaiti SC" charset="-122"/>
                        <a:ea typeface="Kaiti SC" charset="-122"/>
                        <a:cs typeface="Kaiti SC" charset="-122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lang="zh-CN" altLang="en-US" sz="2000" b="1" dirty="0" smtClean="0">
                          <a:solidFill>
                            <a:schemeClr val="bg2"/>
                          </a:solidFill>
                          <a:latin typeface="Kaiti SC" charset="-122"/>
                          <a:ea typeface="Kaiti SC" charset="-122"/>
                          <a:cs typeface="Kaiti SC" charset="-122"/>
                        </a:rPr>
                        <a:t>帖撒</a:t>
                      </a:r>
                      <a:r>
                        <a:rPr lang="zh-TW" altLang="en-US" sz="2000" b="1" dirty="0" smtClean="0">
                          <a:solidFill>
                            <a:schemeClr val="bg2"/>
                          </a:solidFill>
                          <a:latin typeface="Kaiti SC" charset="-122"/>
                          <a:ea typeface="Kaiti SC" charset="-122"/>
                          <a:cs typeface="Kaiti SC" charset="-122"/>
                        </a:rPr>
                        <a:t>罗</a:t>
                      </a:r>
                      <a:r>
                        <a:rPr lang="zh-CN" altLang="en-US" sz="2000" b="1" dirty="0" smtClean="0">
                          <a:solidFill>
                            <a:schemeClr val="bg2"/>
                          </a:solidFill>
                          <a:latin typeface="Kaiti SC" charset="-122"/>
                          <a:ea typeface="Kaiti SC" charset="-122"/>
                          <a:cs typeface="Kaiti SC" charset="-122"/>
                        </a:rPr>
                        <a:t>尼迦前</a:t>
                      </a:r>
                      <a:r>
                        <a:rPr lang="zh-TW" altLang="en-US" sz="2000" b="1" dirty="0" smtClean="0">
                          <a:solidFill>
                            <a:schemeClr val="bg2"/>
                          </a:solidFill>
                          <a:latin typeface="Kaiti SC" charset="-122"/>
                          <a:ea typeface="Kaiti SC" charset="-122"/>
                          <a:cs typeface="Kaiti SC" charset="-122"/>
                        </a:rPr>
                        <a:t>书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Kaiti SC" charset="-122"/>
                        <a:ea typeface="Kaiti SC" charset="-122"/>
                        <a:cs typeface="Kaiti SC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Kaiti SC" charset="-122"/>
                          <a:ea typeface="Kaiti SC" charset="-122"/>
                          <a:cs typeface="Kaiti SC" charset="-122"/>
                        </a:rPr>
                        <a:t>被提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Kaiti SC" charset="-122"/>
                        <a:ea typeface="Kaiti SC" charset="-122"/>
                        <a:cs typeface="Kaiti SC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Kaiti SC" charset="-122"/>
                          <a:ea typeface="Kaiti SC" charset="-122"/>
                          <a:cs typeface="Kaiti SC" charset="-122"/>
                        </a:rPr>
                        <a:t>第二次行程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Kaiti SC" charset="-122"/>
                        <a:ea typeface="Kaiti SC" charset="-122"/>
                        <a:cs typeface="Kaiti SC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  <a:defRPr/>
                      </a:pPr>
                      <a:r>
                        <a:rPr kumimoji="0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Kaiti SC" charset="-122"/>
                          <a:ea typeface="Kaiti SC" charset="-122"/>
                          <a:cs typeface="Kaiti SC" charset="-122"/>
                        </a:rPr>
                        <a:t>末世</a:t>
                      </a:r>
                      <a:r>
                        <a:rPr kumimoji="0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Kaiti SC" charset="-122"/>
                          <a:ea typeface="Kaiti SC" charset="-122"/>
                          <a:cs typeface="Kaiti SC" charset="-122"/>
                        </a:rPr>
                        <a:t>论</a:t>
                      </a:r>
                      <a:endParaRPr kumimoji="0" lang="en-US" altLang="zh-TW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Kaiti SC" charset="-122"/>
                        <a:ea typeface="Kaiti SC" charset="-122"/>
                        <a:cs typeface="Kaiti SC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527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Kaiti SC" charset="-122"/>
                          <a:ea typeface="Kaiti SC" charset="-122"/>
                          <a:cs typeface="Kaiti SC" charset="-122"/>
                        </a:rPr>
                        <a:t>51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Kaiti SC" charset="-122"/>
                        <a:ea typeface="Kaiti SC" charset="-122"/>
                        <a:cs typeface="Kaiti SC" charset="-122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lang="zh-CN" altLang="en-US" sz="2000" b="1" smtClean="0">
                          <a:solidFill>
                            <a:schemeClr val="bg2"/>
                          </a:solidFill>
                          <a:latin typeface="Kaiti SC" charset="-122"/>
                          <a:ea typeface="Kaiti SC" charset="-122"/>
                          <a:cs typeface="Kaiti SC" charset="-122"/>
                        </a:rPr>
                        <a:t>帖撒</a:t>
                      </a:r>
                      <a:r>
                        <a:rPr lang="zh-TW" altLang="en-US" sz="2000" b="1" smtClean="0">
                          <a:solidFill>
                            <a:schemeClr val="bg2"/>
                          </a:solidFill>
                          <a:latin typeface="Kaiti SC" charset="-122"/>
                          <a:ea typeface="Kaiti SC" charset="-122"/>
                          <a:cs typeface="Kaiti SC" charset="-122"/>
                        </a:rPr>
                        <a:t>罗</a:t>
                      </a:r>
                      <a:r>
                        <a:rPr lang="zh-CN" altLang="en-US" sz="2000" b="1" smtClean="0">
                          <a:solidFill>
                            <a:schemeClr val="bg2"/>
                          </a:solidFill>
                          <a:latin typeface="Kaiti SC" charset="-122"/>
                          <a:ea typeface="Kaiti SC" charset="-122"/>
                          <a:cs typeface="Kaiti SC" charset="-122"/>
                        </a:rPr>
                        <a:t>尼迦</a:t>
                      </a:r>
                      <a:r>
                        <a:rPr lang="zh-TW" altLang="en-US" sz="2000" b="1" smtClean="0">
                          <a:solidFill>
                            <a:schemeClr val="bg2"/>
                          </a:solidFill>
                          <a:latin typeface="Kaiti SC" charset="-122"/>
                          <a:ea typeface="Kaiti SC" charset="-122"/>
                          <a:cs typeface="Kaiti SC" charset="-122"/>
                        </a:rPr>
                        <a:t>后书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Kaiti SC" charset="-122"/>
                        <a:ea typeface="Kaiti SC" charset="-122"/>
                        <a:cs typeface="Kaiti SC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Kaiti SC" charset="-122"/>
                          <a:ea typeface="Kaiti SC" charset="-122"/>
                          <a:cs typeface="Kaiti SC" charset="-122"/>
                        </a:rPr>
                        <a:t>大</a:t>
                      </a:r>
                      <a:r>
                        <a:rPr kumimoji="0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Kaiti SC" charset="-122"/>
                          <a:ea typeface="Kaiti SC" charset="-122"/>
                          <a:cs typeface="Kaiti SC" charset="-122"/>
                        </a:rPr>
                        <a:t>灾难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Kaiti SC" charset="-122"/>
                        <a:ea typeface="Kaiti SC" charset="-122"/>
                        <a:cs typeface="Kaiti SC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Kaiti SC" charset="-122"/>
                          <a:ea typeface="Kaiti SC" charset="-122"/>
                          <a:cs typeface="Kaiti SC" charset="-122"/>
                        </a:rPr>
                        <a:t>第二次行程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Kaiti SC" charset="-122"/>
                        <a:ea typeface="Kaiti SC" charset="-122"/>
                        <a:cs typeface="Kaiti SC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Kaiti SC" charset="-122"/>
                          <a:ea typeface="Kaiti SC" charset="-122"/>
                          <a:cs typeface="Kaiti SC" charset="-122"/>
                        </a:rPr>
                        <a:t>末世</a:t>
                      </a:r>
                      <a:r>
                        <a:rPr kumimoji="0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Kaiti SC" charset="-122"/>
                          <a:ea typeface="Kaiti SC" charset="-122"/>
                          <a:cs typeface="Kaiti SC" charset="-122"/>
                        </a:rPr>
                        <a:t>论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Kaiti SC" charset="-122"/>
                        <a:ea typeface="Kaiti SC" charset="-122"/>
                        <a:cs typeface="Kaiti SC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5318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Kaiti SC" charset="-122"/>
                          <a:ea typeface="Kaiti SC" charset="-122"/>
                          <a:cs typeface="Kaiti SC" charset="-122"/>
                        </a:rPr>
                        <a:t>56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Kaiti SC" charset="-122"/>
                        <a:ea typeface="Kaiti SC" charset="-122"/>
                        <a:cs typeface="Kaiti SC" charset="-122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lang="zh-CN" altLang="en-US" sz="2000" b="1" dirty="0" smtClean="0">
                          <a:solidFill>
                            <a:schemeClr val="bg2"/>
                          </a:solidFill>
                          <a:latin typeface="Kaiti SC" charset="-122"/>
                          <a:ea typeface="Kaiti SC" charset="-122"/>
                          <a:cs typeface="Kaiti SC" charset="-122"/>
                        </a:rPr>
                        <a:t>哥林</a:t>
                      </a:r>
                      <a:r>
                        <a:rPr lang="zh-CN" altLang="en-US" sz="2000" b="1" smtClean="0">
                          <a:solidFill>
                            <a:schemeClr val="bg2"/>
                          </a:solidFill>
                          <a:latin typeface="Kaiti SC" charset="-122"/>
                          <a:ea typeface="Kaiti SC" charset="-122"/>
                          <a:cs typeface="Kaiti SC" charset="-122"/>
                        </a:rPr>
                        <a:t>多前</a:t>
                      </a:r>
                      <a:r>
                        <a:rPr lang="zh-TW" altLang="en-US" sz="2000" b="1" smtClean="0">
                          <a:solidFill>
                            <a:schemeClr val="bg2"/>
                          </a:solidFill>
                          <a:latin typeface="Kaiti SC" charset="-122"/>
                          <a:ea typeface="Kaiti SC" charset="-122"/>
                          <a:cs typeface="Kaiti SC" charset="-122"/>
                        </a:rPr>
                        <a:t>书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Kaiti SC" charset="-122"/>
                        <a:ea typeface="Kaiti SC" charset="-122"/>
                        <a:cs typeface="Kaiti SC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Kaiti SC" charset="-122"/>
                          <a:ea typeface="Kaiti SC" charset="-122"/>
                          <a:cs typeface="Kaiti SC" charset="-122"/>
                        </a:rPr>
                        <a:t>成</a:t>
                      </a:r>
                      <a:r>
                        <a:rPr kumimoji="0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Kaiti SC" charset="-122"/>
                          <a:ea typeface="Kaiti SC" charset="-122"/>
                          <a:cs typeface="Kaiti SC" charset="-122"/>
                        </a:rPr>
                        <a:t>圣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Kaiti SC" charset="-122"/>
                        <a:ea typeface="Kaiti SC" charset="-122"/>
                        <a:cs typeface="Kaiti SC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Kaiti SC" charset="-122"/>
                          <a:ea typeface="Kaiti SC" charset="-122"/>
                          <a:cs typeface="Kaiti SC" charset="-122"/>
                        </a:rPr>
                        <a:t>第三次行程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Kaiti SC" charset="-122"/>
                        <a:ea typeface="Kaiti SC" charset="-122"/>
                        <a:cs typeface="Kaiti SC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  <a:defRPr/>
                      </a:pPr>
                      <a:r>
                        <a:rPr lang="ja-JP" altLang="en-US" sz="2000" kern="1200" dirty="0" smtClean="0">
                          <a:solidFill>
                            <a:srgbClr val="000000"/>
                          </a:solidFill>
                          <a:latin typeface="Kaiti SC" charset="-122"/>
                          <a:ea typeface="Kaiti SC" charset="-122"/>
                          <a:cs typeface="Kaiti SC" charset="-122"/>
                        </a:rPr>
                        <a:t>教会</a:t>
                      </a:r>
                      <a:r>
                        <a:rPr lang="zh-TW" altLang="en-US" sz="2000" b="1" dirty="0" smtClean="0">
                          <a:solidFill>
                            <a:schemeClr val="bg2"/>
                          </a:solidFill>
                          <a:latin typeface="Kaiti SC" charset="-122"/>
                          <a:ea typeface="Kaiti SC" charset="-122"/>
                          <a:cs typeface="Kaiti SC" charset="-122"/>
                        </a:rPr>
                        <a:t>论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Kaiti SC" charset="-122"/>
                        <a:ea typeface="Kaiti SC" charset="-122"/>
                        <a:cs typeface="Kaiti SC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5318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Kaiti SC" charset="-122"/>
                          <a:ea typeface="Kaiti SC" charset="-122"/>
                          <a:cs typeface="Kaiti SC" charset="-122"/>
                        </a:rPr>
                        <a:t>56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Kaiti SC" charset="-122"/>
                        <a:ea typeface="Kaiti SC" charset="-122"/>
                        <a:cs typeface="Kaiti SC" charset="-122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lang="zh-CN" altLang="en-US" sz="2000" b="1" dirty="0" smtClean="0">
                          <a:solidFill>
                            <a:schemeClr val="bg2"/>
                          </a:solidFill>
                          <a:latin typeface="Kaiti SC" charset="-122"/>
                          <a:ea typeface="Kaiti SC" charset="-122"/>
                          <a:cs typeface="Kaiti SC" charset="-122"/>
                        </a:rPr>
                        <a:t>哥</a:t>
                      </a:r>
                      <a:r>
                        <a:rPr lang="zh-CN" altLang="en-US" sz="2000" b="1" smtClean="0">
                          <a:solidFill>
                            <a:schemeClr val="bg2"/>
                          </a:solidFill>
                          <a:latin typeface="Kaiti SC" charset="-122"/>
                          <a:ea typeface="Kaiti SC" charset="-122"/>
                          <a:cs typeface="Kaiti SC" charset="-122"/>
                        </a:rPr>
                        <a:t>林多</a:t>
                      </a:r>
                      <a:r>
                        <a:rPr lang="zh-TW" altLang="en-US" sz="2000" b="1" smtClean="0">
                          <a:solidFill>
                            <a:schemeClr val="bg2"/>
                          </a:solidFill>
                          <a:latin typeface="Kaiti SC" charset="-122"/>
                          <a:ea typeface="Kaiti SC" charset="-122"/>
                          <a:cs typeface="Kaiti SC" charset="-122"/>
                        </a:rPr>
                        <a:t>后书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Kaiti SC" charset="-122"/>
                        <a:ea typeface="Kaiti SC" charset="-122"/>
                        <a:cs typeface="Kaiti SC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Kaiti SC" charset="-122"/>
                          <a:ea typeface="Kaiti SC" charset="-122"/>
                          <a:cs typeface="Kaiti SC" charset="-122"/>
                        </a:rPr>
                        <a:t>使徒的</a:t>
                      </a:r>
                      <a:r>
                        <a:rPr kumimoji="0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Kaiti SC" charset="-122"/>
                          <a:ea typeface="Kaiti SC" charset="-122"/>
                          <a:cs typeface="Kaiti SC" charset="-122"/>
                        </a:rPr>
                        <a:t>权</a:t>
                      </a: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Kaiti SC" charset="-122"/>
                          <a:ea typeface="Kaiti SC" charset="-122"/>
                          <a:cs typeface="Kaiti SC" charset="-122"/>
                        </a:rPr>
                        <a:t>柄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Kaiti SC" charset="-122"/>
                        <a:ea typeface="Kaiti SC" charset="-122"/>
                        <a:cs typeface="Kaiti SC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Kaiti SC" charset="-122"/>
                          <a:ea typeface="Kaiti SC" charset="-122"/>
                          <a:cs typeface="Kaiti SC" charset="-122"/>
                        </a:rPr>
                        <a:t>第三次行程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Kaiti SC" charset="-122"/>
                        <a:ea typeface="Kaiti SC" charset="-122"/>
                        <a:cs typeface="Kaiti SC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  <a:defRPr/>
                      </a:pPr>
                      <a:r>
                        <a:rPr lang="ja-JP" altLang="en-US" sz="2000" kern="1200" dirty="0" smtClean="0">
                          <a:solidFill>
                            <a:srgbClr val="000000"/>
                          </a:solidFill>
                          <a:latin typeface="Kaiti SC" charset="-122"/>
                          <a:ea typeface="Kaiti SC" charset="-122"/>
                          <a:cs typeface="Kaiti SC" charset="-122"/>
                        </a:rPr>
                        <a:t>教会</a:t>
                      </a:r>
                      <a:r>
                        <a:rPr lang="zh-TW" altLang="en-US" sz="2000" b="1" dirty="0" smtClean="0">
                          <a:solidFill>
                            <a:schemeClr val="bg2"/>
                          </a:solidFill>
                          <a:latin typeface="Kaiti SC" charset="-122"/>
                          <a:ea typeface="Kaiti SC" charset="-122"/>
                          <a:cs typeface="Kaiti SC" charset="-122"/>
                        </a:rPr>
                        <a:t>论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Kaiti SC" charset="-122"/>
                        <a:ea typeface="Kaiti SC" charset="-122"/>
                        <a:cs typeface="Kaiti SC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617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Kaiti SC" charset="-122"/>
                          <a:ea typeface="Kaiti SC" charset="-122"/>
                          <a:cs typeface="Kaiti SC" charset="-122"/>
                        </a:rPr>
                        <a:t>56-57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Kaiti SC" charset="-122"/>
                        <a:ea typeface="Kaiti SC" charset="-122"/>
                        <a:cs typeface="Kaiti SC" charset="-122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Kaiti SC" charset="-122"/>
                          <a:ea typeface="Kaiti SC" charset="-122"/>
                          <a:cs typeface="Kaiti SC" charset="-122"/>
                        </a:rPr>
                        <a:t>罗马书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Kaiti SC" charset="-122"/>
                        <a:ea typeface="Kaiti SC" charset="-122"/>
                        <a:cs typeface="Kaiti SC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Kaiti SC" charset="-122"/>
                          <a:ea typeface="Kaiti SC" charset="-122"/>
                          <a:cs typeface="Kaiti SC" charset="-122"/>
                        </a:rPr>
                        <a:t>神的</a:t>
                      </a:r>
                      <a:r>
                        <a:rPr kumimoji="0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Kaiti SC" charset="-122"/>
                          <a:ea typeface="Kaiti SC" charset="-122"/>
                          <a:cs typeface="Kaiti SC" charset="-122"/>
                        </a:rPr>
                        <a:t>义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Kaiti SC" charset="-122"/>
                        <a:ea typeface="Kaiti SC" charset="-122"/>
                        <a:cs typeface="Kaiti SC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Kaiti SC" charset="-122"/>
                          <a:ea typeface="Kaiti SC" charset="-122"/>
                          <a:cs typeface="Kaiti SC" charset="-122"/>
                        </a:rPr>
                        <a:t>第三次行程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Kaiti SC" charset="-122"/>
                        <a:ea typeface="Kaiti SC" charset="-122"/>
                        <a:cs typeface="Kaiti SC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  <a:defRPr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Kaiti SC" charset="-122"/>
                          <a:ea typeface="Kaiti SC" charset="-122"/>
                          <a:cs typeface="Kaiti SC" charset="-122"/>
                        </a:rPr>
                        <a:t>救</a:t>
                      </a:r>
                      <a:r>
                        <a:rPr kumimoji="0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Kaiti SC" charset="-122"/>
                          <a:ea typeface="Kaiti SC" charset="-122"/>
                          <a:cs typeface="Kaiti SC" charset="-122"/>
                        </a:rPr>
                        <a:t>赎论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Kaiti SC" charset="-122"/>
                        <a:ea typeface="Kaiti SC" charset="-122"/>
                        <a:cs typeface="Kaiti SC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525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Kaiti SC" charset="-122"/>
                          <a:ea typeface="Kaiti SC" charset="-122"/>
                          <a:cs typeface="Kaiti SC" charset="-122"/>
                        </a:rPr>
                        <a:t>57-59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Kaiti SC" charset="-122"/>
                          <a:ea typeface="Kaiti SC" charset="-122"/>
                          <a:cs typeface="Kaiti SC" charset="-122"/>
                        </a:rPr>
                        <a:t>路加福音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Kaiti SC" charset="-122"/>
                        <a:ea typeface="Kaiti SC" charset="-122"/>
                        <a:cs typeface="Kaiti SC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Kaiti SC" charset="-122"/>
                          <a:ea typeface="Kaiti SC" charset="-122"/>
                          <a:cs typeface="Kaiti SC" charset="-122"/>
                        </a:rPr>
                        <a:t>神</a:t>
                      </a: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Kaiti SC" charset="-122"/>
                          <a:ea typeface="Kaiti SC" charset="-122"/>
                          <a:cs typeface="Kaiti SC" charset="-122"/>
                        </a:rPr>
                        <a:t>的掌</a:t>
                      </a:r>
                      <a:r>
                        <a:rPr kumimoji="0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Kaiti SC" charset="-122"/>
                          <a:ea typeface="Kaiti SC" charset="-122"/>
                          <a:cs typeface="Kaiti SC" charset="-122"/>
                        </a:rPr>
                        <a:t>权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Kaiti SC" charset="-122"/>
                        <a:ea typeface="Kaiti SC" charset="-122"/>
                        <a:cs typeface="Kaiti SC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Kaiti SC" charset="-122"/>
                          <a:ea typeface="Kaiti SC" charset="-122"/>
                          <a:cs typeface="Kaiti SC" charset="-122"/>
                        </a:rPr>
                        <a:t> 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Kaiti SC" charset="-122"/>
                        <a:ea typeface="Kaiti SC" charset="-122"/>
                        <a:cs typeface="Kaiti SC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lang="zh-CN" altLang="en-US" sz="2000" b="1" dirty="0" smtClean="0">
                          <a:solidFill>
                            <a:schemeClr val="bg2"/>
                          </a:solidFill>
                          <a:latin typeface="Kaiti SC" charset="-122"/>
                          <a:ea typeface="Kaiti SC" charset="-122"/>
                          <a:cs typeface="Kaiti SC" charset="-122"/>
                        </a:rPr>
                        <a:t>宣教</a:t>
                      </a:r>
                      <a:r>
                        <a:rPr lang="zh-TW" altLang="en-US" sz="2000" b="1" dirty="0" smtClean="0">
                          <a:solidFill>
                            <a:schemeClr val="bg2"/>
                          </a:solidFill>
                          <a:latin typeface="Kaiti SC" charset="-122"/>
                          <a:ea typeface="Kaiti SC" charset="-122"/>
                          <a:cs typeface="Kaiti SC" charset="-122"/>
                        </a:rPr>
                        <a:t>论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Kaiti SC" charset="-122"/>
                        <a:ea typeface="Kaiti SC" charset="-122"/>
                        <a:cs typeface="Kaiti SC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159813" name="Rectangle 87"/>
          <p:cNvSpPr>
            <a:spLocks noGrp="1" noChangeArrowheads="1"/>
          </p:cNvSpPr>
          <p:nvPr>
            <p:ph type="title" idx="4294967295"/>
          </p:nvPr>
        </p:nvSpPr>
        <p:spPr>
          <a:xfrm>
            <a:off x="1907704" y="76200"/>
            <a:ext cx="5616575" cy="523875"/>
          </a:xfrm>
          <a:prstGeom prst="rect">
            <a:avLst/>
          </a:prstGeom>
          <a:solidFill>
            <a:srgbClr val="000000"/>
          </a:solidFill>
        </p:spPr>
        <p:txBody>
          <a:bodyPr wrap="square" anchor="t">
            <a:spAutoFit/>
          </a:bodyPr>
          <a:lstStyle/>
          <a:p>
            <a:pPr eaLnBrk="1" hangingPunct="1"/>
            <a:r>
              <a:rPr lang="zh-CN" altLang="en-US" sz="2800" dirty="0" smtClean="0">
                <a:solidFill>
                  <a:schemeClr val="tx1"/>
                </a:solidFill>
                <a:effectLst/>
                <a:latin typeface="Kaiti SC" charset="-122"/>
                <a:ea typeface="Kaiti SC" charset="-122"/>
                <a:cs typeface="Kaiti SC" charset="-122"/>
              </a:rPr>
              <a:t>新约书卷的关键词</a:t>
            </a:r>
            <a:endParaRPr lang="en-US" sz="2800" dirty="0">
              <a:solidFill>
                <a:schemeClr val="tx1"/>
              </a:solidFill>
              <a:effectLst/>
              <a:latin typeface="Kaiti SC" charset="-122"/>
              <a:ea typeface="Kaiti SC" charset="-122"/>
              <a:cs typeface="Kaiti SC" charset="-122"/>
            </a:endParaRPr>
          </a:p>
        </p:txBody>
      </p:sp>
      <p:sp>
        <p:nvSpPr>
          <p:cNvPr id="159814" name="Text Box 3"/>
          <p:cNvSpPr txBox="1">
            <a:spLocks noChangeArrowheads="1"/>
          </p:cNvSpPr>
          <p:nvPr/>
        </p:nvSpPr>
        <p:spPr bwMode="auto">
          <a:xfrm>
            <a:off x="8578850" y="44450"/>
            <a:ext cx="5270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>
                <a:solidFill>
                  <a:srgbClr val="FFFFFF"/>
                </a:solidFill>
                <a:cs typeface="Arial" charset="0"/>
              </a:rPr>
              <a:t>24</a:t>
            </a:r>
          </a:p>
        </p:txBody>
      </p:sp>
    </p:spTree>
    <p:extLst>
      <p:ext uri="{BB962C8B-B14F-4D97-AF65-F5344CB8AC3E}">
        <p14:creationId xmlns:p14="http://schemas.microsoft.com/office/powerpoint/2010/main" val="3958605906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4595" name="Group 8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2852211"/>
              </p:ext>
            </p:extLst>
          </p:nvPr>
        </p:nvGraphicFramePr>
        <p:xfrm>
          <a:off x="0" y="652463"/>
          <a:ext cx="9144000" cy="5976939"/>
        </p:xfrm>
        <a:graphic>
          <a:graphicData uri="http://schemas.openxmlformats.org/drawingml/2006/table">
            <a:tbl>
              <a:tblPr/>
              <a:tblGrid>
                <a:gridCol w="990600"/>
                <a:gridCol w="1676400"/>
                <a:gridCol w="2209800"/>
                <a:gridCol w="2362200"/>
                <a:gridCol w="1905000"/>
              </a:tblGrid>
              <a:tr h="579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Kaiti SC" charset="-122"/>
                          <a:ea typeface="Kaiti SC" charset="-122"/>
                          <a:cs typeface="Kaiti SC" charset="-122"/>
                        </a:rPr>
                        <a:t> </a:t>
                      </a:r>
                      <a:r>
                        <a:rPr kumimoji="0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aiti SC" charset="-122"/>
                          <a:ea typeface="Kaiti SC" charset="-122"/>
                          <a:cs typeface="Kaiti SC" charset="-122"/>
                        </a:rPr>
                        <a:t> </a:t>
                      </a:r>
                      <a:r>
                        <a:rPr kumimoji="0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aiti SC" charset="-122"/>
                          <a:ea typeface="Kaiti SC" charset="-122"/>
                          <a:cs typeface="Kaiti SC" charset="-122"/>
                        </a:rPr>
                        <a:t>日期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Kaiti SC" charset="-122"/>
                        <a:ea typeface="Kaiti SC" charset="-122"/>
                        <a:cs typeface="Kaiti SC" charset="-122"/>
                      </a:endParaRPr>
                    </a:p>
                  </a:txBody>
                  <a:tcPr marT="45725" marB="4572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aiti SC" charset="-122"/>
                          <a:ea typeface="Kaiti SC" charset="-122"/>
                          <a:cs typeface="Kaiti SC" charset="-122"/>
                        </a:rPr>
                        <a:t>书</a:t>
                      </a:r>
                      <a:r>
                        <a:rPr kumimoji="0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aiti SC" charset="-122"/>
                          <a:ea typeface="Kaiti SC" charset="-122"/>
                          <a:cs typeface="Kaiti SC" charset="-122"/>
                        </a:rPr>
                        <a:t>卷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Kaiti SC" charset="-122"/>
                        <a:ea typeface="Kaiti SC" charset="-122"/>
                        <a:cs typeface="Kaiti SC" charset="-122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Kaiti SC" charset="-122"/>
                          <a:ea typeface="Kaiti SC" charset="-122"/>
                          <a:cs typeface="Kaiti SC" charset="-122"/>
                        </a:rPr>
                        <a:t> </a:t>
                      </a:r>
                      <a:r>
                        <a:rPr lang="zh-CN" altLang="en-US" sz="2000" dirty="0" smtClean="0">
                          <a:solidFill>
                            <a:schemeClr val="tx1"/>
                          </a:solidFill>
                          <a:effectLst/>
                          <a:latin typeface="Kaiti SC" charset="-122"/>
                          <a:ea typeface="Kaiti SC" charset="-122"/>
                          <a:cs typeface="Kaiti SC" charset="-122"/>
                        </a:rPr>
                        <a:t>关键词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Kaiti SC" charset="-122"/>
                        <a:ea typeface="Kaiti SC" charset="-122"/>
                        <a:cs typeface="Kaiti SC" charset="-122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aiti SC" charset="-122"/>
                          <a:ea typeface="Kaiti SC" charset="-122"/>
                          <a:cs typeface="Kaiti SC" charset="-122"/>
                        </a:rPr>
                        <a:t>保</a:t>
                      </a:r>
                      <a:r>
                        <a:rPr kumimoji="0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aiti SC" charset="-122"/>
                          <a:ea typeface="Kaiti SC" charset="-122"/>
                          <a:cs typeface="Kaiti SC" charset="-122"/>
                        </a:rPr>
                        <a:t>罗</a:t>
                      </a:r>
                      <a:r>
                        <a:rPr kumimoji="0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aiti SC" charset="-122"/>
                          <a:ea typeface="Kaiti SC" charset="-122"/>
                          <a:cs typeface="Kaiti SC" charset="-122"/>
                        </a:rPr>
                        <a:t>的生</a:t>
                      </a:r>
                      <a:r>
                        <a:rPr kumimoji="0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aiti SC" charset="-122"/>
                          <a:ea typeface="Kaiti SC" charset="-122"/>
                          <a:cs typeface="Kaiti SC" charset="-122"/>
                        </a:rPr>
                        <a:t>平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Kaiti SC" charset="-122"/>
                        <a:ea typeface="Kaiti SC" charset="-122"/>
                        <a:cs typeface="Kaiti SC" charset="-122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lang="zh-TW" altLang="en-US" sz="2000" b="1" dirty="0" smtClean="0">
                          <a:solidFill>
                            <a:schemeClr val="tx1"/>
                          </a:solidFill>
                          <a:latin typeface="Kaiti SC" charset="-122"/>
                          <a:ea typeface="Kaiti SC" charset="-122"/>
                          <a:cs typeface="Kaiti SC" charset="-122"/>
                        </a:rPr>
                        <a:t>关键信条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Kaiti SC" charset="-122"/>
                        <a:ea typeface="Kaiti SC" charset="-122"/>
                        <a:cs typeface="Kaiti SC" charset="-122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7985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Kaiti SC" charset="-122"/>
                          <a:ea typeface="Kaiti SC" charset="-122"/>
                          <a:cs typeface="Kaiti SC" charset="-122"/>
                        </a:rPr>
                        <a:t>60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Kaiti SC" charset="-122"/>
                        <a:ea typeface="Kaiti SC" charset="-122"/>
                        <a:cs typeface="Kaiti SC" charset="-122"/>
                      </a:endParaRPr>
                    </a:p>
                  </a:txBody>
                  <a:tcPr marT="45725" marB="4572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ct val="50000"/>
                        </a:spcBef>
                      </a:pPr>
                      <a:r>
                        <a:rPr lang="zh-CN" altLang="en-US" sz="2000" dirty="0" smtClean="0">
                          <a:solidFill>
                            <a:srgbClr val="2C1102"/>
                          </a:solidFill>
                          <a:latin typeface="Kaiti SC" charset="-122"/>
                          <a:ea typeface="Kaiti SC" charset="-122"/>
                          <a:cs typeface="Kaiti SC" charset="-122"/>
                        </a:rPr>
                        <a:t>以</a:t>
                      </a:r>
                      <a:r>
                        <a:rPr lang="en-US" altLang="en-US" sz="2000" dirty="0" smtClean="0">
                          <a:solidFill>
                            <a:srgbClr val="2C1102"/>
                          </a:solidFill>
                          <a:latin typeface="Kaiti SC" charset="-122"/>
                          <a:ea typeface="Kaiti SC" charset="-122"/>
                          <a:cs typeface="Kaiti SC" charset="-122"/>
                        </a:rPr>
                        <a:t>弗</a:t>
                      </a:r>
                      <a:r>
                        <a:rPr lang="zh-CN" altLang="en-US" sz="2000" dirty="0" smtClean="0">
                          <a:solidFill>
                            <a:srgbClr val="2C1102"/>
                          </a:solidFill>
                          <a:latin typeface="Kaiti SC" charset="-122"/>
                          <a:ea typeface="Kaiti SC" charset="-122"/>
                          <a:cs typeface="Kaiti SC" charset="-122"/>
                        </a:rPr>
                        <a:t>所书</a:t>
                      </a:r>
                      <a:endParaRPr lang="en-US" sz="2000" dirty="0">
                        <a:solidFill>
                          <a:srgbClr val="2C1102"/>
                        </a:solidFill>
                        <a:latin typeface="Kaiti SC" charset="-122"/>
                        <a:ea typeface="Kaiti SC" charset="-122"/>
                        <a:cs typeface="Kaiti SC" charset="-122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ct val="50000"/>
                        </a:spcBef>
                      </a:pPr>
                      <a:r>
                        <a:rPr lang="en-US" altLang="en-US" sz="2000" dirty="0" smtClean="0">
                          <a:solidFill>
                            <a:srgbClr val="000000"/>
                          </a:solidFill>
                          <a:latin typeface="Kaiti SC" charset="-122"/>
                          <a:ea typeface="Kaiti SC" charset="-122"/>
                          <a:cs typeface="Kaiti SC" charset="-122"/>
                        </a:rPr>
                        <a:t>合一</a:t>
                      </a:r>
                      <a:endParaRPr lang="en-US" sz="2000" dirty="0">
                        <a:solidFill>
                          <a:srgbClr val="000000"/>
                        </a:solidFill>
                        <a:latin typeface="Kaiti SC" charset="-122"/>
                        <a:ea typeface="Kaiti SC" charset="-122"/>
                        <a:cs typeface="Kaiti SC" charset="-122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Kaiti SC" charset="-122"/>
                          <a:ea typeface="Kaiti SC" charset="-122"/>
                          <a:cs typeface="Kaiti SC" charset="-122"/>
                        </a:rPr>
                        <a:t>第一次入狱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Kaiti SC" charset="-122"/>
                        <a:ea typeface="Kaiti SC" charset="-122"/>
                        <a:cs typeface="Kaiti SC" charset="-122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ja-JP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Kaiti SC" charset="-122"/>
                          <a:ea typeface="Kaiti SC" charset="-122"/>
                          <a:cs typeface="Kaiti SC" charset="-122"/>
                        </a:rPr>
                        <a:t>基督</a:t>
                      </a:r>
                      <a:r>
                        <a:rPr kumimoji="0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Kaiti SC" charset="-122"/>
                          <a:ea typeface="Kaiti SC" charset="-122"/>
                          <a:cs typeface="Kaiti SC" charset="-122"/>
                        </a:rPr>
                        <a:t>伦</a:t>
                      </a:r>
                      <a:r>
                        <a:rPr kumimoji="0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Kaiti SC" charset="-122"/>
                          <a:ea typeface="Kaiti SC" charset="-122"/>
                          <a:cs typeface="Kaiti SC" charset="-122"/>
                        </a:rPr>
                        <a:t/>
                      </a:r>
                      <a:br>
                        <a:rPr kumimoji="0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Kaiti SC" charset="-122"/>
                          <a:ea typeface="Kaiti SC" charset="-122"/>
                          <a:cs typeface="Kaiti SC" charset="-122"/>
                        </a:rPr>
                      </a:br>
                      <a:r>
                        <a:rPr kumimoji="0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Kaiti SC" charset="-122"/>
                          <a:ea typeface="Kaiti SC" charset="-122"/>
                          <a:cs typeface="Kaiti SC" charset="-122"/>
                        </a:rPr>
                        <a:t> (</a:t>
                      </a:r>
                      <a:r>
                        <a:rPr lang="zh-TW" altLang="en-US" sz="1800" kern="1200" dirty="0" smtClean="0">
                          <a:solidFill>
                            <a:srgbClr val="000000"/>
                          </a:solidFill>
                          <a:latin typeface="Kaiti SC" charset="-122"/>
                          <a:ea typeface="Kaiti SC" charset="-122"/>
                          <a:cs typeface="Kaiti SC" charset="-122"/>
                        </a:rPr>
                        <a:t>主管</a:t>
                      </a:r>
                      <a:r>
                        <a:rPr kumimoji="0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Kaiti SC" charset="-122"/>
                          <a:ea typeface="Kaiti SC" charset="-122"/>
                          <a:cs typeface="Kaiti SC" charset="-122"/>
                        </a:rPr>
                        <a:t>)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Kaiti SC" charset="-122"/>
                        <a:ea typeface="Kaiti SC" charset="-122"/>
                        <a:cs typeface="Kaiti SC" charset="-122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701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Kaiti SC" charset="-122"/>
                          <a:ea typeface="Kaiti SC" charset="-122"/>
                          <a:cs typeface="Kaiti SC" charset="-122"/>
                        </a:rPr>
                        <a:t>61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Kaiti SC" charset="-122"/>
                        <a:ea typeface="Kaiti SC" charset="-122"/>
                        <a:cs typeface="Kaiti SC" charset="-122"/>
                      </a:endParaRPr>
                    </a:p>
                  </a:txBody>
                  <a:tcPr marT="45725" marB="4572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ja-JP" altLang="en-US" sz="2000" b="0" dirty="0" smtClean="0">
                          <a:solidFill>
                            <a:schemeClr val="bg2"/>
                          </a:solidFill>
                          <a:latin typeface="Kaiti SC" charset="-122"/>
                          <a:ea typeface="Kaiti SC" charset="-122"/>
                          <a:cs typeface="Kaiti SC" charset="-122"/>
                        </a:rPr>
                        <a:t>歌罗西书</a:t>
                      </a:r>
                      <a:endParaRPr lang="en-US" sz="2000" b="0" dirty="0">
                        <a:solidFill>
                          <a:schemeClr val="bg2"/>
                        </a:solidFill>
                        <a:latin typeface="Kaiti SC" charset="-122"/>
                        <a:ea typeface="Kaiti SC" charset="-122"/>
                        <a:cs typeface="Kaiti SC" charset="-122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ct val="50000"/>
                        </a:spcBef>
                      </a:pPr>
                      <a:r>
                        <a:rPr lang="en-US" altLang="en-US" sz="2000" dirty="0" smtClean="0">
                          <a:solidFill>
                            <a:srgbClr val="000000"/>
                          </a:solidFill>
                          <a:latin typeface="Kaiti SC" charset="-122"/>
                          <a:ea typeface="Kaiti SC" charset="-122"/>
                          <a:cs typeface="Kaiti SC" charset="-122"/>
                        </a:rPr>
                        <a:t>神性</a:t>
                      </a:r>
                      <a:endParaRPr lang="en-US" sz="2000" dirty="0">
                        <a:solidFill>
                          <a:srgbClr val="000000"/>
                        </a:solidFill>
                        <a:latin typeface="Kaiti SC" charset="-122"/>
                        <a:ea typeface="Kaiti SC" charset="-122"/>
                        <a:cs typeface="Kaiti SC" charset="-122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Kaiti SC" charset="-122"/>
                          <a:ea typeface="Kaiti SC" charset="-122"/>
                          <a:cs typeface="Kaiti SC" charset="-122"/>
                        </a:rPr>
                        <a:t>第一次入狱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Kaiti SC" charset="-122"/>
                        <a:ea typeface="Kaiti SC" charset="-122"/>
                        <a:cs typeface="Kaiti SC" charset="-122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ja-JP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Kaiti SC" charset="-122"/>
                          <a:ea typeface="Kaiti SC" charset="-122"/>
                          <a:cs typeface="Kaiti SC" charset="-122"/>
                        </a:rPr>
                        <a:t>基督</a:t>
                      </a:r>
                      <a:r>
                        <a:rPr kumimoji="0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Kaiti SC" charset="-122"/>
                          <a:ea typeface="Kaiti SC" charset="-122"/>
                          <a:cs typeface="Kaiti SC" charset="-122"/>
                        </a:rPr>
                        <a:t>伦</a:t>
                      </a:r>
                      <a:r>
                        <a:rPr kumimoji="0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Kaiti SC" charset="-122"/>
                          <a:ea typeface="Kaiti SC" charset="-122"/>
                          <a:cs typeface="Kaiti SC" charset="-122"/>
                        </a:rPr>
                        <a:t/>
                      </a:r>
                      <a:br>
                        <a:rPr kumimoji="0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Kaiti SC" charset="-122"/>
                          <a:ea typeface="Kaiti SC" charset="-122"/>
                          <a:cs typeface="Kaiti SC" charset="-122"/>
                        </a:rPr>
                      </a:br>
                      <a:r>
                        <a:rPr kumimoji="0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Kaiti SC" charset="-122"/>
                          <a:ea typeface="Kaiti SC" charset="-122"/>
                          <a:cs typeface="Kaiti SC" charset="-122"/>
                        </a:rPr>
                        <a:t>(</a:t>
                      </a:r>
                      <a:r>
                        <a:rPr kumimoji="0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Kaiti SC" charset="-122"/>
                          <a:ea typeface="Kaiti SC" charset="-122"/>
                          <a:cs typeface="Kaiti SC" charset="-122"/>
                        </a:rPr>
                        <a:t>神</a:t>
                      </a:r>
                      <a:r>
                        <a:rPr kumimoji="0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Kaiti SC" charset="-122"/>
                          <a:ea typeface="Kaiti SC" charset="-122"/>
                          <a:cs typeface="Kaiti SC" charset="-122"/>
                        </a:rPr>
                        <a:t>)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Kaiti SC" charset="-122"/>
                        <a:ea typeface="Kaiti SC" charset="-122"/>
                        <a:cs typeface="Kaiti SC" charset="-122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7985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Kaiti SC" charset="-122"/>
                          <a:ea typeface="Kaiti SC" charset="-122"/>
                          <a:cs typeface="Kaiti SC" charset="-122"/>
                        </a:rPr>
                        <a:t>61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Kaiti SC" charset="-122"/>
                        <a:ea typeface="Kaiti SC" charset="-122"/>
                        <a:cs typeface="Kaiti SC" charset="-122"/>
                      </a:endParaRPr>
                    </a:p>
                  </a:txBody>
                  <a:tcPr marT="45725" marB="4572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ct val="50000"/>
                        </a:spcBef>
                      </a:pPr>
                      <a:r>
                        <a:rPr lang="zh-CN" altLang="en-US" sz="2000" dirty="0" smtClean="0">
                          <a:solidFill>
                            <a:srgbClr val="000000"/>
                          </a:solidFill>
                          <a:latin typeface="Kaiti SC" charset="-122"/>
                          <a:ea typeface="Kaiti SC" charset="-122"/>
                          <a:cs typeface="Kaiti SC" charset="-122"/>
                        </a:rPr>
                        <a:t>腓利门书</a:t>
                      </a:r>
                      <a:endParaRPr lang="en-US" sz="2000" dirty="0">
                        <a:solidFill>
                          <a:srgbClr val="000000"/>
                        </a:solidFill>
                        <a:latin typeface="Kaiti SC" charset="-122"/>
                        <a:ea typeface="Kaiti SC" charset="-122"/>
                        <a:cs typeface="Kaiti SC" charset="-122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ct val="50000"/>
                        </a:spcBef>
                      </a:pPr>
                      <a:r>
                        <a:rPr lang="en-US" altLang="en-US" sz="2000" dirty="0" smtClean="0">
                          <a:solidFill>
                            <a:srgbClr val="000000"/>
                          </a:solidFill>
                          <a:latin typeface="Kaiti SC" charset="-122"/>
                          <a:ea typeface="Kaiti SC" charset="-122"/>
                          <a:cs typeface="Kaiti SC" charset="-122"/>
                        </a:rPr>
                        <a:t>饶恕</a:t>
                      </a:r>
                      <a:endParaRPr lang="en-US" sz="1800" dirty="0">
                        <a:solidFill>
                          <a:srgbClr val="000000"/>
                        </a:solidFill>
                        <a:latin typeface="Kaiti SC" charset="-122"/>
                        <a:ea typeface="Kaiti SC" charset="-122"/>
                        <a:cs typeface="Kaiti SC" charset="-122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Kaiti SC" charset="-122"/>
                          <a:ea typeface="Kaiti SC" charset="-122"/>
                          <a:cs typeface="Kaiti SC" charset="-122"/>
                        </a:rPr>
                        <a:t>第一次入狱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Kaiti SC" charset="-122"/>
                        <a:ea typeface="Kaiti SC" charset="-122"/>
                        <a:cs typeface="Kaiti SC" charset="-122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ja-JP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Kaiti SC" charset="-122"/>
                          <a:ea typeface="Kaiti SC" charset="-122"/>
                          <a:cs typeface="Kaiti SC" charset="-122"/>
                        </a:rPr>
                        <a:t>基督</a:t>
                      </a:r>
                      <a:r>
                        <a:rPr kumimoji="0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Kaiti SC" charset="-122"/>
                          <a:ea typeface="Kaiti SC" charset="-122"/>
                          <a:cs typeface="Kaiti SC" charset="-122"/>
                        </a:rPr>
                        <a:t>伦</a:t>
                      </a:r>
                      <a:r>
                        <a:rPr kumimoji="0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Kaiti SC" charset="-122"/>
                          <a:ea typeface="Kaiti SC" charset="-122"/>
                          <a:cs typeface="Kaiti SC" charset="-122"/>
                        </a:rPr>
                        <a:t/>
                      </a:r>
                      <a:br>
                        <a:rPr kumimoji="0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Kaiti SC" charset="-122"/>
                          <a:ea typeface="Kaiti SC" charset="-122"/>
                          <a:cs typeface="Kaiti SC" charset="-122"/>
                        </a:rPr>
                      </a:br>
                      <a:r>
                        <a:rPr kumimoji="0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Kaiti SC" charset="-122"/>
                          <a:ea typeface="Kaiti SC" charset="-122"/>
                          <a:cs typeface="Kaiti SC" charset="-122"/>
                        </a:rPr>
                        <a:t>(</a:t>
                      </a:r>
                      <a:r>
                        <a:rPr lang="zh-TW" altLang="en-US" sz="1800" kern="1200" dirty="0" smtClean="0">
                          <a:solidFill>
                            <a:srgbClr val="000000"/>
                          </a:solidFill>
                          <a:latin typeface="Kaiti SC" charset="-122"/>
                          <a:ea typeface="Kaiti SC" charset="-122"/>
                          <a:cs typeface="Kaiti SC" charset="-122"/>
                        </a:rPr>
                        <a:t>和解</a:t>
                      </a:r>
                      <a:r>
                        <a:rPr lang="zh-CN" altLang="en-US" sz="1800" kern="1200" dirty="0" smtClean="0">
                          <a:solidFill>
                            <a:srgbClr val="000000"/>
                          </a:solidFill>
                          <a:latin typeface="Kaiti SC" charset="-122"/>
                          <a:ea typeface="Kaiti SC" charset="-122"/>
                          <a:cs typeface="Kaiti SC" charset="-122"/>
                        </a:rPr>
                        <a:t>人</a:t>
                      </a:r>
                      <a:r>
                        <a:rPr kumimoji="0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Kaiti SC" charset="-122"/>
                          <a:ea typeface="Kaiti SC" charset="-122"/>
                          <a:cs typeface="Kaiti SC" charset="-122"/>
                        </a:rPr>
                        <a:t>)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Kaiti SC" charset="-122"/>
                        <a:ea typeface="Kaiti SC" charset="-122"/>
                        <a:cs typeface="Kaiti SC" charset="-122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844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Kaiti SC" charset="-122"/>
                          <a:ea typeface="Kaiti SC" charset="-122"/>
                          <a:cs typeface="Kaiti SC" charset="-122"/>
                        </a:rPr>
                        <a:t>62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Kaiti SC" charset="-122"/>
                        <a:ea typeface="Kaiti SC" charset="-122"/>
                        <a:cs typeface="Kaiti SC" charset="-122"/>
                      </a:endParaRPr>
                    </a:p>
                  </a:txBody>
                  <a:tcPr marT="45725" marB="4572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ct val="50000"/>
                        </a:spcBef>
                      </a:pPr>
                      <a:r>
                        <a:rPr lang="zh-CN" altLang="en-US" sz="2000" dirty="0" smtClean="0">
                          <a:solidFill>
                            <a:srgbClr val="000000"/>
                          </a:solidFill>
                          <a:latin typeface="Kaiti SC" charset="-122"/>
                          <a:ea typeface="Kaiti SC" charset="-122"/>
                          <a:cs typeface="Kaiti SC" charset="-122"/>
                        </a:rPr>
                        <a:t>腓利比书</a:t>
                      </a:r>
                      <a:endParaRPr lang="en-US" sz="2000" dirty="0">
                        <a:solidFill>
                          <a:srgbClr val="000000"/>
                        </a:solidFill>
                        <a:latin typeface="Kaiti SC" charset="-122"/>
                        <a:ea typeface="Kaiti SC" charset="-122"/>
                        <a:cs typeface="Kaiti SC" charset="-122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ct val="50000"/>
                        </a:spcBef>
                      </a:pPr>
                      <a:r>
                        <a:rPr lang="en-US" altLang="en-US" sz="2000" dirty="0" smtClean="0">
                          <a:solidFill>
                            <a:srgbClr val="000000"/>
                          </a:solidFill>
                          <a:latin typeface="Kaiti SC" charset="-122"/>
                          <a:ea typeface="Kaiti SC" charset="-122"/>
                          <a:cs typeface="Kaiti SC" charset="-122"/>
                        </a:rPr>
                        <a:t>态度</a:t>
                      </a:r>
                      <a:endParaRPr lang="en-US" sz="2000" dirty="0">
                        <a:solidFill>
                          <a:srgbClr val="000000"/>
                        </a:solidFill>
                        <a:latin typeface="Kaiti SC" charset="-122"/>
                        <a:ea typeface="Kaiti SC" charset="-122"/>
                        <a:cs typeface="Kaiti SC" charset="-122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Kaiti SC" charset="-122"/>
                          <a:ea typeface="Kaiti SC" charset="-122"/>
                          <a:cs typeface="Kaiti SC" charset="-122"/>
                        </a:rPr>
                        <a:t>第一次入狱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Kaiti SC" charset="-122"/>
                        <a:ea typeface="Kaiti SC" charset="-122"/>
                        <a:cs typeface="Kaiti SC" charset="-122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ja-JP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Kaiti SC" charset="-122"/>
                          <a:ea typeface="Kaiti SC" charset="-122"/>
                          <a:cs typeface="Kaiti SC" charset="-122"/>
                        </a:rPr>
                        <a:t>基督</a:t>
                      </a:r>
                      <a:r>
                        <a:rPr kumimoji="0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Kaiti SC" charset="-122"/>
                          <a:ea typeface="Kaiti SC" charset="-122"/>
                          <a:cs typeface="Kaiti SC" charset="-122"/>
                        </a:rPr>
                        <a:t>伦</a:t>
                      </a:r>
                      <a:r>
                        <a:rPr kumimoji="0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Kaiti SC" charset="-122"/>
                          <a:ea typeface="Kaiti SC" charset="-122"/>
                          <a:cs typeface="Kaiti SC" charset="-122"/>
                        </a:rPr>
                        <a:t/>
                      </a:r>
                      <a:br>
                        <a:rPr kumimoji="0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Kaiti SC" charset="-122"/>
                          <a:ea typeface="Kaiti SC" charset="-122"/>
                          <a:cs typeface="Kaiti SC" charset="-122"/>
                        </a:rPr>
                      </a:br>
                      <a:r>
                        <a:rPr kumimoji="0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Kaiti SC" charset="-122"/>
                          <a:ea typeface="Kaiti SC" charset="-122"/>
                          <a:cs typeface="Kaiti SC" charset="-122"/>
                        </a:rPr>
                        <a:t>(</a:t>
                      </a:r>
                      <a:r>
                        <a:rPr kumimoji="0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Kaiti SC" charset="-122"/>
                          <a:ea typeface="Kaiti SC" charset="-122"/>
                          <a:cs typeface="Kaiti SC" charset="-122"/>
                        </a:rPr>
                        <a:t>榜样</a:t>
                      </a:r>
                      <a:r>
                        <a:rPr kumimoji="0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Kaiti SC" charset="-122"/>
                          <a:ea typeface="Kaiti SC" charset="-122"/>
                          <a:cs typeface="Kaiti SC" charset="-122"/>
                        </a:rPr>
                        <a:t>)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Kaiti SC" charset="-122"/>
                        <a:ea typeface="Kaiti SC" charset="-122"/>
                        <a:cs typeface="Kaiti SC" charset="-122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Kaiti SC" charset="-122"/>
                          <a:ea typeface="Kaiti SC" charset="-122"/>
                          <a:cs typeface="Kaiti SC" charset="-122"/>
                        </a:rPr>
                        <a:t>62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Kaiti SC" charset="-122"/>
                        <a:ea typeface="Kaiti SC" charset="-122"/>
                        <a:cs typeface="Kaiti SC" charset="-122"/>
                      </a:endParaRPr>
                    </a:p>
                  </a:txBody>
                  <a:tcPr marT="45725" marB="4572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ct val="50000"/>
                        </a:spcBef>
                      </a:pPr>
                      <a:r>
                        <a:rPr lang="zh-CN" altLang="en-US" sz="2000" dirty="0" smtClean="0">
                          <a:solidFill>
                            <a:srgbClr val="000000"/>
                          </a:solidFill>
                          <a:latin typeface="Kaiti SC" charset="-122"/>
                          <a:ea typeface="Kaiti SC" charset="-122"/>
                          <a:cs typeface="Kaiti SC" charset="-122"/>
                        </a:rPr>
                        <a:t>使徒行传</a:t>
                      </a:r>
                      <a:endParaRPr lang="en-US" sz="2000" dirty="0">
                        <a:solidFill>
                          <a:srgbClr val="000000"/>
                        </a:solidFill>
                        <a:latin typeface="Kaiti SC" charset="-122"/>
                        <a:ea typeface="Kaiti SC" charset="-122"/>
                        <a:cs typeface="Kaiti SC" charset="-122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ct val="50000"/>
                        </a:spcBef>
                      </a:pPr>
                      <a:r>
                        <a:rPr lang="zh-CN" altLang="en-US" sz="2000" dirty="0" smtClean="0">
                          <a:solidFill>
                            <a:srgbClr val="000000"/>
                          </a:solidFill>
                          <a:latin typeface="Kaiti SC" charset="-122"/>
                          <a:ea typeface="Kaiti SC" charset="-122"/>
                          <a:cs typeface="Kaiti SC" charset="-122"/>
                        </a:rPr>
                        <a:t>主权</a:t>
                      </a:r>
                      <a:r>
                        <a:rPr lang="en-US" altLang="zh-CN" sz="2000" dirty="0" smtClean="0">
                          <a:solidFill>
                            <a:srgbClr val="000000"/>
                          </a:solidFill>
                          <a:latin typeface="Kaiti SC" charset="-122"/>
                          <a:ea typeface="Kaiti SC" charset="-122"/>
                          <a:cs typeface="Kaiti SC" charset="-122"/>
                        </a:rPr>
                        <a:t>2</a:t>
                      </a:r>
                      <a:endParaRPr lang="en-US" sz="2000" dirty="0">
                        <a:solidFill>
                          <a:srgbClr val="000000"/>
                        </a:solidFill>
                        <a:latin typeface="Kaiti SC" charset="-122"/>
                        <a:ea typeface="Kaiti SC" charset="-122"/>
                        <a:cs typeface="Kaiti SC" charset="-122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Kaiti SC" charset="-122"/>
                          <a:ea typeface="Kaiti SC" charset="-122"/>
                          <a:cs typeface="Kaiti SC" charset="-122"/>
                        </a:rPr>
                        <a:t> 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Kaiti SC" charset="-122"/>
                        <a:ea typeface="Kaiti SC" charset="-122"/>
                        <a:cs typeface="Kaiti SC" charset="-122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lang="zh-CN" altLang="en-US" sz="2000" b="1" dirty="0" smtClean="0">
                          <a:solidFill>
                            <a:schemeClr val="bg2"/>
                          </a:solidFill>
                          <a:latin typeface="Kaiti SC" charset="-122"/>
                          <a:ea typeface="Kaiti SC" charset="-122"/>
                          <a:cs typeface="Kaiti SC" charset="-122"/>
                        </a:rPr>
                        <a:t>宣教</a:t>
                      </a:r>
                      <a:r>
                        <a:rPr lang="zh-TW" altLang="en-US" sz="2000" b="1" dirty="0" smtClean="0">
                          <a:solidFill>
                            <a:schemeClr val="bg2"/>
                          </a:solidFill>
                          <a:latin typeface="Kaiti SC" charset="-122"/>
                          <a:ea typeface="Kaiti SC" charset="-122"/>
                          <a:cs typeface="Kaiti SC" charset="-122"/>
                        </a:rPr>
                        <a:t>论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Kaiti SC" charset="-122"/>
                        <a:ea typeface="Kaiti SC" charset="-122"/>
                        <a:cs typeface="Kaiti SC" charset="-122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Kaiti SC" charset="-122"/>
                          <a:ea typeface="Kaiti SC" charset="-122"/>
                          <a:cs typeface="Kaiti SC" charset="-122"/>
                        </a:rPr>
                        <a:t>62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Kaiti SC" charset="-122"/>
                        <a:ea typeface="Kaiti SC" charset="-122"/>
                        <a:cs typeface="Kaiti SC" charset="-122"/>
                      </a:endParaRPr>
                    </a:p>
                  </a:txBody>
                  <a:tcPr marT="45725" marB="4572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ct val="50000"/>
                        </a:spcBef>
                      </a:pPr>
                      <a:r>
                        <a:rPr lang="zh-CN" altLang="en-US" sz="2000" dirty="0" smtClean="0">
                          <a:solidFill>
                            <a:srgbClr val="000000"/>
                          </a:solidFill>
                          <a:latin typeface="Kaiti SC" charset="-122"/>
                          <a:ea typeface="Kaiti SC" charset="-122"/>
                          <a:cs typeface="Kaiti SC" charset="-122"/>
                        </a:rPr>
                        <a:t>提前书</a:t>
                      </a:r>
                      <a:endParaRPr lang="en-US" sz="2000" dirty="0">
                        <a:solidFill>
                          <a:srgbClr val="000000"/>
                        </a:solidFill>
                        <a:latin typeface="Kaiti SC" charset="-122"/>
                        <a:ea typeface="Kaiti SC" charset="-122"/>
                        <a:cs typeface="Kaiti SC" charset="-122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ct val="50000"/>
                        </a:spcBef>
                      </a:pPr>
                      <a:r>
                        <a:rPr lang="en-US" altLang="en-US" sz="2000" dirty="0" smtClean="0">
                          <a:solidFill>
                            <a:srgbClr val="000000"/>
                          </a:solidFill>
                          <a:latin typeface="Kaiti SC" charset="-122"/>
                          <a:ea typeface="Kaiti SC" charset="-122"/>
                          <a:cs typeface="Kaiti SC" charset="-122"/>
                        </a:rPr>
                        <a:t>秩序</a:t>
                      </a:r>
                      <a:endParaRPr lang="en-US" sz="2000" dirty="0">
                        <a:solidFill>
                          <a:srgbClr val="000000"/>
                        </a:solidFill>
                        <a:latin typeface="Kaiti SC" charset="-122"/>
                        <a:ea typeface="Kaiti SC" charset="-122"/>
                        <a:cs typeface="Kaiti SC" charset="-122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Kaiti SC" charset="-122"/>
                          <a:ea typeface="Kaiti SC" charset="-122"/>
                          <a:cs typeface="Kaiti SC" charset="-122"/>
                        </a:rPr>
                        <a:t>第四次行程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Kaiti SC" charset="-122"/>
                        <a:ea typeface="Kaiti SC" charset="-122"/>
                        <a:cs typeface="Kaiti SC" charset="-122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  <a:defRPr/>
                      </a:pPr>
                      <a:r>
                        <a:rPr lang="ja-JP" altLang="en-US" sz="2000" kern="1200" dirty="0" smtClean="0">
                          <a:solidFill>
                            <a:srgbClr val="000000"/>
                          </a:solidFill>
                          <a:latin typeface="Kaiti SC" charset="-122"/>
                          <a:ea typeface="Kaiti SC" charset="-122"/>
                          <a:cs typeface="Kaiti SC" charset="-122"/>
                        </a:rPr>
                        <a:t>教会</a:t>
                      </a:r>
                      <a:r>
                        <a:rPr lang="zh-TW" altLang="en-US" sz="2000" b="1" dirty="0" smtClean="0">
                          <a:solidFill>
                            <a:schemeClr val="bg2"/>
                          </a:solidFill>
                          <a:latin typeface="Kaiti SC" charset="-122"/>
                          <a:ea typeface="Kaiti SC" charset="-122"/>
                          <a:cs typeface="Kaiti SC" charset="-122"/>
                        </a:rPr>
                        <a:t>论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Kaiti SC" charset="-122"/>
                        <a:ea typeface="Kaiti SC" charset="-122"/>
                        <a:cs typeface="Kaiti SC" charset="-122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Kaiti SC" charset="-122"/>
                          <a:ea typeface="Kaiti SC" charset="-122"/>
                          <a:cs typeface="Kaiti SC" charset="-122"/>
                        </a:rPr>
                        <a:t>64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Kaiti SC" charset="-122"/>
                        <a:ea typeface="Kaiti SC" charset="-122"/>
                        <a:cs typeface="Kaiti SC" charset="-122"/>
                      </a:endParaRPr>
                    </a:p>
                  </a:txBody>
                  <a:tcPr marT="45725" marB="4572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1" hangingPunct="1">
                        <a:spcBef>
                          <a:spcPct val="50000"/>
                        </a:spcBef>
                      </a:pPr>
                      <a:r>
                        <a:rPr lang="zh-CN" altLang="en-US" sz="2000" dirty="0" smtClean="0">
                          <a:solidFill>
                            <a:srgbClr val="000000"/>
                          </a:solidFill>
                          <a:latin typeface="Kaiti SC" charset="-122"/>
                          <a:ea typeface="Kaiti SC" charset="-122"/>
                          <a:cs typeface="Kaiti SC" charset="-122"/>
                        </a:rPr>
                        <a:t>彼前书</a:t>
                      </a:r>
                      <a:endParaRPr lang="en-US" sz="2000" dirty="0">
                        <a:solidFill>
                          <a:srgbClr val="000000"/>
                        </a:solidFill>
                        <a:latin typeface="Kaiti SC" charset="-122"/>
                        <a:ea typeface="Kaiti SC" charset="-122"/>
                        <a:cs typeface="Kaiti SC" charset="-122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1" hangingPunct="1">
                        <a:spcBef>
                          <a:spcPct val="50000"/>
                        </a:spcBef>
                      </a:pPr>
                      <a:r>
                        <a:rPr lang="zh-CN" altLang="en-US" sz="2000" b="1" dirty="0" smtClean="0">
                          <a:solidFill>
                            <a:srgbClr val="000000"/>
                          </a:solidFill>
                          <a:latin typeface="Kaiti SC" charset="-122"/>
                          <a:ea typeface="Kaiti SC" charset="-122"/>
                          <a:cs typeface="Kaiti SC" charset="-122"/>
                        </a:rPr>
                        <a:t>受苦</a:t>
                      </a:r>
                      <a:endParaRPr lang="en-US" sz="2000" dirty="0">
                        <a:solidFill>
                          <a:srgbClr val="000000"/>
                        </a:solidFill>
                        <a:latin typeface="Kaiti SC" charset="-122"/>
                        <a:ea typeface="Kaiti SC" charset="-122"/>
                        <a:cs typeface="Kaiti SC" charset="-122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Kaiti SC" charset="-122"/>
                          <a:ea typeface="Kaiti SC" charset="-122"/>
                          <a:cs typeface="Kaiti SC" charset="-122"/>
                        </a:rPr>
                        <a:t> 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Kaiti SC" charset="-122"/>
                        <a:ea typeface="Kaiti SC" charset="-122"/>
                        <a:cs typeface="Kaiti SC" charset="-122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  <a:defRPr/>
                      </a:pPr>
                      <a:r>
                        <a:rPr kumimoji="0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Kaiti SC" charset="-122"/>
                          <a:ea typeface="Kaiti SC" charset="-122"/>
                          <a:cs typeface="Kaiti SC" charset="-122"/>
                        </a:rPr>
                        <a:t>末世</a:t>
                      </a:r>
                      <a:r>
                        <a:rPr kumimoji="0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Kaiti SC" charset="-122"/>
                          <a:ea typeface="Kaiti SC" charset="-122"/>
                          <a:cs typeface="Kaiti SC" charset="-122"/>
                        </a:rPr>
                        <a:t>论</a:t>
                      </a:r>
                      <a:endParaRPr kumimoji="0" lang="en-US" altLang="zh-TW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Kaiti SC" charset="-122"/>
                        <a:ea typeface="Kaiti SC" charset="-122"/>
                        <a:cs typeface="Kaiti SC" charset="-122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Kaiti SC" charset="-122"/>
                          <a:ea typeface="Kaiti SC" charset="-122"/>
                          <a:cs typeface="Kaiti SC" charset="-122"/>
                        </a:rPr>
                        <a:t>64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Kaiti SC" charset="-122"/>
                        <a:ea typeface="Kaiti SC" charset="-122"/>
                        <a:cs typeface="Kaiti SC" charset="-122"/>
                      </a:endParaRPr>
                    </a:p>
                  </a:txBody>
                  <a:tcPr marT="45725" marB="4572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1" hangingPunct="1">
                        <a:spcBef>
                          <a:spcPct val="50000"/>
                        </a:spcBef>
                      </a:pPr>
                      <a:r>
                        <a:rPr lang="zh-CN" altLang="en-US" sz="2000" dirty="0" smtClean="0">
                          <a:solidFill>
                            <a:srgbClr val="000000"/>
                          </a:solidFill>
                          <a:latin typeface="Kaiti SC" charset="-122"/>
                          <a:ea typeface="Kaiti SC" charset="-122"/>
                          <a:cs typeface="Kaiti SC" charset="-122"/>
                        </a:rPr>
                        <a:t>彼后书</a:t>
                      </a:r>
                      <a:endParaRPr lang="en-US" sz="2000" dirty="0">
                        <a:solidFill>
                          <a:srgbClr val="000000"/>
                        </a:solidFill>
                        <a:latin typeface="Kaiti SC" charset="-122"/>
                        <a:ea typeface="Kaiti SC" charset="-122"/>
                        <a:cs typeface="Kaiti SC" charset="-122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1" hangingPunct="1">
                        <a:spcBef>
                          <a:spcPct val="50000"/>
                        </a:spcBef>
                      </a:pPr>
                      <a:r>
                        <a:rPr lang="zh-CN" altLang="en-US" sz="2000" dirty="0" smtClean="0">
                          <a:solidFill>
                            <a:srgbClr val="000000"/>
                          </a:solidFill>
                          <a:latin typeface="Kaiti SC" charset="-122"/>
                          <a:ea typeface="Kaiti SC" charset="-122"/>
                          <a:cs typeface="Kaiti SC" charset="-122"/>
                        </a:rPr>
                        <a:t>知识</a:t>
                      </a:r>
                      <a:endParaRPr lang="en-US" sz="2000" dirty="0">
                        <a:solidFill>
                          <a:srgbClr val="000000"/>
                        </a:solidFill>
                        <a:latin typeface="Kaiti SC" charset="-122"/>
                        <a:ea typeface="Kaiti SC" charset="-122"/>
                        <a:cs typeface="Kaiti SC" charset="-122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Kaiti SC" charset="-122"/>
                          <a:ea typeface="Kaiti SC" charset="-122"/>
                          <a:cs typeface="Kaiti SC" charset="-122"/>
                        </a:rPr>
                        <a:t> 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Kaiti SC" charset="-122"/>
                        <a:ea typeface="Kaiti SC" charset="-122"/>
                        <a:cs typeface="Kaiti SC" charset="-122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  <a:defRPr/>
                      </a:pPr>
                      <a:r>
                        <a:rPr kumimoji="0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Kaiti SC" charset="-122"/>
                          <a:ea typeface="Kaiti SC" charset="-122"/>
                          <a:cs typeface="Kaiti SC" charset="-122"/>
                        </a:rPr>
                        <a:t>末世</a:t>
                      </a:r>
                      <a:r>
                        <a:rPr kumimoji="0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Kaiti SC" charset="-122"/>
                          <a:ea typeface="Kaiti SC" charset="-122"/>
                          <a:cs typeface="Kaiti SC" charset="-122"/>
                        </a:rPr>
                        <a:t>论</a:t>
                      </a:r>
                      <a:endParaRPr kumimoji="0" lang="en-US" altLang="zh-TW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Kaiti SC" charset="-122"/>
                        <a:ea typeface="Kaiti SC" charset="-122"/>
                        <a:cs typeface="Kaiti SC" charset="-122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Kaiti SC" charset="-122"/>
                          <a:ea typeface="Kaiti SC" charset="-122"/>
                          <a:cs typeface="Kaiti SC" charset="-122"/>
                        </a:rPr>
                        <a:t>64-68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Kaiti SC" charset="-122"/>
                        <a:ea typeface="Kaiti SC" charset="-122"/>
                        <a:cs typeface="Kaiti SC" charset="-122"/>
                      </a:endParaRPr>
                    </a:p>
                  </a:txBody>
                  <a:tcPr marT="45725" marB="4572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ct val="50000"/>
                        </a:spcBef>
                      </a:pPr>
                      <a:r>
                        <a:rPr lang="zh-CN" altLang="en-US" sz="2000" dirty="0" smtClean="0">
                          <a:solidFill>
                            <a:srgbClr val="000000"/>
                          </a:solidFill>
                          <a:latin typeface="Kaiti SC" charset="-122"/>
                          <a:ea typeface="Kaiti SC" charset="-122"/>
                          <a:cs typeface="Kaiti SC" charset="-122"/>
                        </a:rPr>
                        <a:t>马可书</a:t>
                      </a:r>
                      <a:endParaRPr lang="en-US" sz="2000" dirty="0">
                        <a:solidFill>
                          <a:srgbClr val="000000"/>
                        </a:solidFill>
                        <a:latin typeface="Kaiti SC" charset="-122"/>
                        <a:ea typeface="Kaiti SC" charset="-122"/>
                        <a:cs typeface="Kaiti SC" charset="-122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ct val="50000"/>
                        </a:spcBef>
                      </a:pPr>
                      <a:r>
                        <a:rPr lang="zh-CN" altLang="en-US" sz="2000" dirty="0" smtClean="0">
                          <a:solidFill>
                            <a:srgbClr val="000000"/>
                          </a:solidFill>
                          <a:latin typeface="Kaiti SC" charset="-122"/>
                          <a:ea typeface="Kaiti SC" charset="-122"/>
                          <a:cs typeface="Kaiti SC" charset="-122"/>
                        </a:rPr>
                        <a:t>门徒</a:t>
                      </a:r>
                      <a:endParaRPr lang="en-US" sz="2000" dirty="0">
                        <a:solidFill>
                          <a:srgbClr val="000000"/>
                        </a:solidFill>
                        <a:latin typeface="Kaiti SC" charset="-122"/>
                        <a:ea typeface="Kaiti SC" charset="-122"/>
                        <a:cs typeface="Kaiti SC" charset="-122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Kaiti SC" charset="-122"/>
                          <a:ea typeface="Kaiti SC" charset="-122"/>
                          <a:cs typeface="Kaiti SC" charset="-122"/>
                        </a:rPr>
                        <a:t> 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Kaiti SC" charset="-122"/>
                        <a:ea typeface="Kaiti SC" charset="-122"/>
                        <a:cs typeface="Kaiti SC" charset="-122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  <a:defRPr/>
                      </a:pPr>
                      <a:r>
                        <a:rPr kumimoji="0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Kaiti SC" charset="-122"/>
                          <a:ea typeface="Kaiti SC" charset="-122"/>
                          <a:cs typeface="Kaiti SC" charset="-122"/>
                        </a:rPr>
                        <a:t>末世</a:t>
                      </a:r>
                      <a:r>
                        <a:rPr kumimoji="0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Kaiti SC" charset="-122"/>
                          <a:ea typeface="Kaiti SC" charset="-122"/>
                          <a:cs typeface="Kaiti SC" charset="-122"/>
                        </a:rPr>
                        <a:t>论</a:t>
                      </a:r>
                      <a:endParaRPr kumimoji="0" lang="en-US" altLang="zh-TW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Kaiti SC" charset="-122"/>
                        <a:ea typeface="Kaiti SC" charset="-122"/>
                        <a:cs typeface="Kaiti SC" charset="-122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220229" name="Rectangle 84"/>
          <p:cNvSpPr>
            <a:spLocks noGrp="1" noChangeArrowheads="1"/>
          </p:cNvSpPr>
          <p:nvPr>
            <p:ph type="title" idx="4294967295"/>
          </p:nvPr>
        </p:nvSpPr>
        <p:spPr>
          <a:xfrm>
            <a:off x="3044170" y="0"/>
            <a:ext cx="3057247" cy="523220"/>
          </a:xfrm>
          <a:solidFill>
            <a:schemeClr val="bg2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 anchor="t">
            <a:spAutoFit/>
          </a:bodyPr>
          <a:lstStyle/>
          <a:p>
            <a:pPr eaLnBrk="1" hangingPunct="1"/>
            <a:r>
              <a:rPr lang="zh-CN" altLang="en-US" sz="2800" dirty="0">
                <a:solidFill>
                  <a:schemeClr val="tx1"/>
                </a:solidFill>
                <a:effectLst/>
                <a:latin typeface="Kaiti SC" charset="-122"/>
                <a:ea typeface="Kaiti SC" charset="-122"/>
                <a:cs typeface="Kaiti SC" charset="-122"/>
              </a:rPr>
              <a:t>新约书卷的关键词</a:t>
            </a:r>
            <a:endParaRPr lang="en-US" sz="2800" b="1" dirty="0">
              <a:solidFill>
                <a:schemeClr val="tx1"/>
              </a:solidFill>
              <a:effectLst/>
              <a:latin typeface="Kaiti SC" charset="-122"/>
              <a:ea typeface="Kaiti SC" charset="-122"/>
              <a:cs typeface="Kaiti SC" charset="-122"/>
            </a:endParaRPr>
          </a:p>
        </p:txBody>
      </p:sp>
      <p:sp>
        <p:nvSpPr>
          <p:cNvPr id="220230" name="Text Box 3"/>
          <p:cNvSpPr txBox="1">
            <a:spLocks noChangeArrowheads="1"/>
          </p:cNvSpPr>
          <p:nvPr/>
        </p:nvSpPr>
        <p:spPr bwMode="auto">
          <a:xfrm>
            <a:off x="8578850" y="44450"/>
            <a:ext cx="5270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FFFFFF"/>
                </a:solidFill>
                <a:latin typeface="Arial" charset="0"/>
                <a:cs typeface="Arial" charset="0"/>
              </a:rPr>
              <a:t>24</a:t>
            </a:r>
          </a:p>
        </p:txBody>
      </p:sp>
    </p:spTree>
    <p:extLst>
      <p:ext uri="{BB962C8B-B14F-4D97-AF65-F5344CB8AC3E}">
        <p14:creationId xmlns:p14="http://schemas.microsoft.com/office/powerpoint/2010/main" val="35003546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5619" name="Group 8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9739839"/>
              </p:ext>
            </p:extLst>
          </p:nvPr>
        </p:nvGraphicFramePr>
        <p:xfrm>
          <a:off x="0" y="757238"/>
          <a:ext cx="9144000" cy="5643563"/>
        </p:xfrm>
        <a:graphic>
          <a:graphicData uri="http://schemas.openxmlformats.org/drawingml/2006/table">
            <a:tbl>
              <a:tblPr/>
              <a:tblGrid>
                <a:gridCol w="990600"/>
                <a:gridCol w="1676400"/>
                <a:gridCol w="1905000"/>
                <a:gridCol w="2590800"/>
                <a:gridCol w="1981200"/>
              </a:tblGrid>
              <a:tr h="609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aiti SC" charset="-122"/>
                          <a:ea typeface="Kaiti SC" charset="-122"/>
                          <a:cs typeface="Kaiti SC" charset="-122"/>
                        </a:rPr>
                        <a:t> </a:t>
                      </a:r>
                      <a:r>
                        <a:rPr kumimoji="0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aiti SC" charset="-122"/>
                          <a:ea typeface="Kaiti SC" charset="-122"/>
                          <a:cs typeface="Kaiti SC" charset="-122"/>
                        </a:rPr>
                        <a:t> </a:t>
                      </a:r>
                      <a:r>
                        <a:rPr kumimoji="0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aiti SC" charset="-122"/>
                          <a:ea typeface="Kaiti SC" charset="-122"/>
                          <a:cs typeface="Kaiti SC" charset="-122"/>
                        </a:rPr>
                        <a:t>日期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Kaiti SC" charset="-122"/>
                        <a:ea typeface="Kaiti SC" charset="-122"/>
                        <a:cs typeface="Kaiti SC" charset="-122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aiti SC" charset="-122"/>
                          <a:ea typeface="Kaiti SC" charset="-122"/>
                          <a:cs typeface="Kaiti SC" charset="-122"/>
                        </a:rPr>
                        <a:t>书</a:t>
                      </a:r>
                      <a:r>
                        <a:rPr kumimoji="0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aiti SC" charset="-122"/>
                          <a:ea typeface="Kaiti SC" charset="-122"/>
                          <a:cs typeface="Kaiti SC" charset="-122"/>
                        </a:rPr>
                        <a:t>卷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Kaiti SC" charset="-122"/>
                        <a:ea typeface="Kaiti SC" charset="-122"/>
                        <a:cs typeface="Kaiti SC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aiti SC" charset="-122"/>
                          <a:ea typeface="Kaiti SC" charset="-122"/>
                          <a:cs typeface="Kaiti SC" charset="-122"/>
                        </a:rPr>
                        <a:t> </a:t>
                      </a:r>
                      <a:r>
                        <a:rPr lang="zh-CN" altLang="en-US" sz="2000" dirty="0" smtClean="0">
                          <a:solidFill>
                            <a:schemeClr val="tx1"/>
                          </a:solidFill>
                          <a:effectLst/>
                          <a:latin typeface="Kaiti SC" charset="-122"/>
                          <a:ea typeface="Kaiti SC" charset="-122"/>
                          <a:cs typeface="Kaiti SC" charset="-122"/>
                        </a:rPr>
                        <a:t>关键词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Kaiti SC" charset="-122"/>
                        <a:ea typeface="Kaiti SC" charset="-122"/>
                        <a:cs typeface="Kaiti SC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aiti SC" charset="-122"/>
                          <a:ea typeface="Kaiti SC" charset="-122"/>
                          <a:cs typeface="Kaiti SC" charset="-122"/>
                        </a:rPr>
                        <a:t>保</a:t>
                      </a:r>
                      <a:r>
                        <a:rPr kumimoji="0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aiti SC" charset="-122"/>
                          <a:ea typeface="Kaiti SC" charset="-122"/>
                          <a:cs typeface="Kaiti SC" charset="-122"/>
                        </a:rPr>
                        <a:t>罗</a:t>
                      </a:r>
                      <a:r>
                        <a:rPr kumimoji="0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aiti SC" charset="-122"/>
                          <a:ea typeface="Kaiti SC" charset="-122"/>
                          <a:cs typeface="Kaiti SC" charset="-122"/>
                        </a:rPr>
                        <a:t>的生</a:t>
                      </a:r>
                      <a:r>
                        <a:rPr kumimoji="0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aiti SC" charset="-122"/>
                          <a:ea typeface="Kaiti SC" charset="-122"/>
                          <a:cs typeface="Kaiti SC" charset="-122"/>
                        </a:rPr>
                        <a:t>平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Kaiti SC" charset="-122"/>
                        <a:ea typeface="Kaiti SC" charset="-122"/>
                        <a:cs typeface="Kaiti SC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lang="zh-TW" altLang="en-US" sz="2000" b="1" dirty="0" smtClean="0">
                          <a:solidFill>
                            <a:schemeClr val="tx1"/>
                          </a:solidFill>
                          <a:latin typeface="Kaiti SC" charset="-122"/>
                          <a:ea typeface="Kaiti SC" charset="-122"/>
                          <a:cs typeface="Kaiti SC" charset="-122"/>
                        </a:rPr>
                        <a:t>关键信条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Kaiti SC" charset="-122"/>
                        <a:ea typeface="Kaiti SC" charset="-122"/>
                        <a:cs typeface="Kaiti SC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514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Kaiti SC" charset="-122"/>
                          <a:ea typeface="Kaiti SC" charset="-122"/>
                          <a:cs typeface="Kaiti SC" charset="-122"/>
                        </a:rPr>
                        <a:t>66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Kaiti SC" charset="-122"/>
                        <a:ea typeface="Kaiti SC" charset="-122"/>
                        <a:cs typeface="Kaiti SC" charset="-122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ct val="50000"/>
                        </a:spcBef>
                      </a:pPr>
                      <a:r>
                        <a:rPr lang="zh-CN" altLang="en-US" sz="2000" dirty="0" smtClean="0">
                          <a:solidFill>
                            <a:srgbClr val="000000"/>
                          </a:solidFill>
                          <a:latin typeface="Kaiti SC" charset="-122"/>
                          <a:ea typeface="Kaiti SC" charset="-122"/>
                          <a:cs typeface="Kaiti SC" charset="-122"/>
                        </a:rPr>
                        <a:t>提多</a:t>
                      </a:r>
                      <a:endParaRPr lang="en-US" sz="2000" dirty="0">
                        <a:solidFill>
                          <a:srgbClr val="000000"/>
                        </a:solidFill>
                        <a:latin typeface="Kaiti SC" charset="-122"/>
                        <a:ea typeface="Kaiti SC" charset="-122"/>
                        <a:cs typeface="Kaiti SC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ct val="50000"/>
                        </a:spcBef>
                      </a:pPr>
                      <a:r>
                        <a:rPr lang="en-US" altLang="en-US" sz="2000" dirty="0" smtClean="0">
                          <a:solidFill>
                            <a:srgbClr val="000000"/>
                          </a:solidFill>
                          <a:latin typeface="Kaiti SC" charset="-122"/>
                          <a:ea typeface="Kaiti SC" charset="-122"/>
                          <a:cs typeface="Kaiti SC" charset="-122"/>
                        </a:rPr>
                        <a:t>行事为人</a:t>
                      </a:r>
                      <a:endParaRPr lang="en-US" sz="2000" dirty="0">
                        <a:solidFill>
                          <a:srgbClr val="000000"/>
                        </a:solidFill>
                        <a:latin typeface="Kaiti SC" charset="-122"/>
                        <a:ea typeface="Kaiti SC" charset="-122"/>
                        <a:cs typeface="Kaiti SC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Kaiti SC" charset="-122"/>
                          <a:ea typeface="Kaiti SC" charset="-122"/>
                          <a:cs typeface="Kaiti SC" charset="-122"/>
                        </a:rPr>
                        <a:t>第四次行程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Kaiti SC" charset="-122"/>
                        <a:ea typeface="Kaiti SC" charset="-122"/>
                        <a:cs typeface="Kaiti SC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  <a:defRPr/>
                      </a:pPr>
                      <a:r>
                        <a:rPr lang="ja-JP" altLang="en-US" sz="2000" kern="1200" dirty="0" smtClean="0">
                          <a:solidFill>
                            <a:srgbClr val="000000"/>
                          </a:solidFill>
                          <a:latin typeface="Kaiti SC" charset="-122"/>
                          <a:ea typeface="Kaiti SC" charset="-122"/>
                          <a:cs typeface="Kaiti SC" charset="-122"/>
                        </a:rPr>
                        <a:t>教会</a:t>
                      </a:r>
                      <a:r>
                        <a:rPr lang="zh-TW" altLang="en-US" sz="2000" b="1" dirty="0" smtClean="0">
                          <a:solidFill>
                            <a:schemeClr val="bg2"/>
                          </a:solidFill>
                          <a:latin typeface="Kaiti SC" charset="-122"/>
                          <a:ea typeface="Kaiti SC" charset="-122"/>
                          <a:cs typeface="Kaiti SC" charset="-122"/>
                        </a:rPr>
                        <a:t>论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Kaiti SC" charset="-122"/>
                        <a:ea typeface="Kaiti SC" charset="-122"/>
                        <a:cs typeface="Kaiti SC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919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Kaiti SC" charset="-122"/>
                          <a:ea typeface="Kaiti SC" charset="-122"/>
                          <a:cs typeface="Kaiti SC" charset="-122"/>
                        </a:rPr>
                        <a:t>67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Kaiti SC" charset="-122"/>
                        <a:ea typeface="Kaiti SC" charset="-122"/>
                        <a:cs typeface="Kaiti SC" charset="-122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ct val="50000"/>
                        </a:spcBef>
                      </a:pPr>
                      <a:r>
                        <a:rPr lang="en-US" altLang="en-US" sz="2000" dirty="0" smtClean="0">
                          <a:solidFill>
                            <a:srgbClr val="000000"/>
                          </a:solidFill>
                          <a:latin typeface="Kaiti SC" charset="-122"/>
                          <a:ea typeface="Kaiti SC" charset="-122"/>
                          <a:cs typeface="Kaiti SC" charset="-122"/>
                        </a:rPr>
                        <a:t>提后</a:t>
                      </a:r>
                      <a:endParaRPr lang="en-US" sz="2000" dirty="0">
                        <a:solidFill>
                          <a:srgbClr val="000000"/>
                        </a:solidFill>
                        <a:latin typeface="Kaiti SC" charset="-122"/>
                        <a:ea typeface="Kaiti SC" charset="-122"/>
                        <a:cs typeface="Kaiti SC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ct val="50000"/>
                        </a:spcBef>
                      </a:pPr>
                      <a:r>
                        <a:rPr lang="en-US" altLang="en-US" sz="2000" dirty="0" smtClean="0">
                          <a:solidFill>
                            <a:srgbClr val="000103"/>
                          </a:solidFill>
                          <a:latin typeface="Kaiti SC" charset="-122"/>
                          <a:ea typeface="Kaiti SC" charset="-122"/>
                          <a:cs typeface="Kaiti SC" charset="-122"/>
                        </a:rPr>
                        <a:t>教</a:t>
                      </a:r>
                      <a:r>
                        <a:rPr lang="en-US" sz="2000" dirty="0" smtClean="0">
                          <a:solidFill>
                            <a:srgbClr val="000103"/>
                          </a:solidFill>
                          <a:latin typeface="Kaiti SC" charset="-122"/>
                          <a:ea typeface="Kaiti SC" charset="-122"/>
                          <a:cs typeface="Kaiti SC" charset="-122"/>
                        </a:rPr>
                        <a:t> </a:t>
                      </a:r>
                      <a:r>
                        <a:rPr lang="zh-CN" altLang="en-US" sz="2000" dirty="0" smtClean="0">
                          <a:solidFill>
                            <a:srgbClr val="000103"/>
                          </a:solidFill>
                          <a:latin typeface="Kaiti SC" charset="-122"/>
                          <a:ea typeface="Kaiti SC" charset="-122"/>
                          <a:cs typeface="Kaiti SC" charset="-122"/>
                        </a:rPr>
                        <a:t>义</a:t>
                      </a:r>
                      <a:endParaRPr lang="en-US" sz="2000" dirty="0">
                        <a:solidFill>
                          <a:srgbClr val="000103"/>
                        </a:solidFill>
                        <a:latin typeface="Kaiti SC" charset="-122"/>
                        <a:ea typeface="Kaiti SC" charset="-122"/>
                        <a:cs typeface="Kaiti SC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Kaiti SC" charset="-122"/>
                          <a:ea typeface="Kaiti SC" charset="-122"/>
                          <a:cs typeface="Kaiti SC" charset="-122"/>
                        </a:rPr>
                        <a:t>第</a:t>
                      </a:r>
                      <a:r>
                        <a:rPr kumimoji="0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Kaiti SC" charset="-122"/>
                          <a:ea typeface="Kaiti SC" charset="-122"/>
                          <a:cs typeface="Kaiti SC" charset="-122"/>
                        </a:rPr>
                        <a:t>二</a:t>
                      </a:r>
                      <a:r>
                        <a:rPr kumimoji="0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Kaiti SC" charset="-122"/>
                          <a:ea typeface="Kaiti SC" charset="-122"/>
                          <a:cs typeface="Kaiti SC" charset="-122"/>
                        </a:rPr>
                        <a:t>次入狱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Kaiti SC" charset="-122"/>
                        <a:ea typeface="Kaiti SC" charset="-122"/>
                        <a:cs typeface="Kaiti SC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  <a:defRPr/>
                      </a:pPr>
                      <a:r>
                        <a:rPr lang="ja-JP" altLang="en-US" sz="2000" kern="1200" dirty="0" smtClean="0">
                          <a:solidFill>
                            <a:srgbClr val="000000"/>
                          </a:solidFill>
                          <a:latin typeface="Kaiti SC" charset="-122"/>
                          <a:ea typeface="Kaiti SC" charset="-122"/>
                          <a:cs typeface="Kaiti SC" charset="-122"/>
                        </a:rPr>
                        <a:t>教会</a:t>
                      </a:r>
                      <a:r>
                        <a:rPr lang="zh-TW" altLang="en-US" sz="2000" b="1" dirty="0" smtClean="0">
                          <a:solidFill>
                            <a:schemeClr val="bg2"/>
                          </a:solidFill>
                          <a:latin typeface="Kaiti SC" charset="-122"/>
                          <a:ea typeface="Kaiti SC" charset="-122"/>
                          <a:cs typeface="Kaiti SC" charset="-122"/>
                        </a:rPr>
                        <a:t>论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Kaiti SC" charset="-122"/>
                        <a:ea typeface="Kaiti SC" charset="-122"/>
                        <a:cs typeface="Kaiti SC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514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Kaiti SC" charset="-122"/>
                          <a:ea typeface="Kaiti SC" charset="-122"/>
                          <a:cs typeface="Kaiti SC" charset="-122"/>
                        </a:rPr>
                        <a:t>67-68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Kaiti SC" charset="-122"/>
                        <a:ea typeface="Kaiti SC" charset="-122"/>
                        <a:cs typeface="Kaiti SC" charset="-122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1" hangingPunct="1">
                        <a:spcBef>
                          <a:spcPct val="50000"/>
                        </a:spcBef>
                      </a:pPr>
                      <a:r>
                        <a:rPr lang="zh-CN" altLang="en-US" sz="2000" dirty="0" smtClean="0">
                          <a:solidFill>
                            <a:srgbClr val="000000"/>
                          </a:solidFill>
                          <a:latin typeface="Kaiti SC" charset="-122"/>
                          <a:ea typeface="Kaiti SC" charset="-122"/>
                          <a:cs typeface="Kaiti SC" charset="-122"/>
                        </a:rPr>
                        <a:t>希伯来</a:t>
                      </a:r>
                      <a:endParaRPr lang="en-US" sz="2000" dirty="0">
                        <a:solidFill>
                          <a:srgbClr val="000000"/>
                        </a:solidFill>
                        <a:latin typeface="Kaiti SC" charset="-122"/>
                        <a:ea typeface="Kaiti SC" charset="-122"/>
                        <a:cs typeface="Kaiti SC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1" hangingPunct="1">
                        <a:spcBef>
                          <a:spcPct val="50000"/>
                        </a:spcBef>
                      </a:pPr>
                      <a:r>
                        <a:rPr lang="zh-CN" altLang="en-US" sz="2000" dirty="0" smtClean="0">
                          <a:solidFill>
                            <a:srgbClr val="000000"/>
                          </a:solidFill>
                          <a:latin typeface="Kaiti SC" charset="-122"/>
                          <a:ea typeface="Kaiti SC" charset="-122"/>
                          <a:cs typeface="Kaiti SC" charset="-122"/>
                        </a:rPr>
                        <a:t>优秀</a:t>
                      </a:r>
                      <a:endParaRPr lang="en-US" sz="2000" dirty="0">
                        <a:solidFill>
                          <a:srgbClr val="000000"/>
                        </a:solidFill>
                        <a:latin typeface="Kaiti SC" charset="-122"/>
                        <a:ea typeface="Kaiti SC" charset="-122"/>
                        <a:cs typeface="Kaiti SC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Kaiti SC" charset="-122"/>
                          <a:ea typeface="Kaiti SC" charset="-122"/>
                          <a:cs typeface="Kaiti SC" charset="-122"/>
                        </a:rPr>
                        <a:t> 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Kaiti SC" charset="-122"/>
                        <a:ea typeface="Kaiti SC" charset="-122"/>
                        <a:cs typeface="Kaiti SC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ja-JP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Kaiti SC" charset="-122"/>
                          <a:ea typeface="Kaiti SC" charset="-122"/>
                          <a:cs typeface="Kaiti SC" charset="-122"/>
                        </a:rPr>
                        <a:t>基督</a:t>
                      </a:r>
                      <a:r>
                        <a:rPr kumimoji="0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Kaiti SC" charset="-122"/>
                          <a:ea typeface="Kaiti SC" charset="-122"/>
                          <a:cs typeface="Kaiti SC" charset="-122"/>
                        </a:rPr>
                        <a:t>伦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Kaiti SC" charset="-122"/>
                        <a:ea typeface="Kaiti SC" charset="-122"/>
                        <a:cs typeface="Kaiti SC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514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Kaiti SC" charset="-122"/>
                          <a:ea typeface="Kaiti SC" charset="-122"/>
                          <a:cs typeface="Kaiti SC" charset="-122"/>
                        </a:rPr>
                        <a:t>c. 69 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Kaiti SC" charset="-122"/>
                        <a:ea typeface="Kaiti SC" charset="-122"/>
                        <a:cs typeface="Kaiti SC" charset="-122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ct val="50000"/>
                        </a:spcBef>
                      </a:pPr>
                      <a:r>
                        <a:rPr lang="zh-CN" altLang="en-US" sz="2000" dirty="0" smtClean="0">
                          <a:solidFill>
                            <a:srgbClr val="000000"/>
                          </a:solidFill>
                          <a:latin typeface="Kaiti SC" charset="-122"/>
                          <a:ea typeface="Kaiti SC" charset="-122"/>
                          <a:cs typeface="Kaiti SC" charset="-122"/>
                        </a:rPr>
                        <a:t>约翰</a:t>
                      </a:r>
                      <a:endParaRPr lang="en-US" sz="2000" dirty="0">
                        <a:solidFill>
                          <a:srgbClr val="000000"/>
                        </a:solidFill>
                        <a:latin typeface="Kaiti SC" charset="-122"/>
                        <a:ea typeface="Kaiti SC" charset="-122"/>
                        <a:cs typeface="Kaiti SC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ct val="50000"/>
                        </a:spcBef>
                      </a:pPr>
                      <a:r>
                        <a:rPr lang="zh-CN" altLang="en-US" sz="2000" dirty="0" smtClean="0">
                          <a:solidFill>
                            <a:srgbClr val="000000"/>
                          </a:solidFill>
                          <a:latin typeface="Kaiti SC" charset="-122"/>
                          <a:ea typeface="Kaiti SC" charset="-122"/>
                          <a:cs typeface="Kaiti SC" charset="-122"/>
                        </a:rPr>
                        <a:t>相</a:t>
                      </a:r>
                      <a:r>
                        <a:rPr lang="en-US" altLang="zh-CN" sz="2000" dirty="0" smtClean="0">
                          <a:solidFill>
                            <a:srgbClr val="000000"/>
                          </a:solidFill>
                          <a:latin typeface="Kaiti SC" charset="-122"/>
                          <a:ea typeface="Kaiti SC" charset="-122"/>
                          <a:cs typeface="Kaiti SC" charset="-122"/>
                        </a:rPr>
                        <a:t> </a:t>
                      </a:r>
                      <a:r>
                        <a:rPr lang="zh-CN" altLang="en-US" sz="2000" dirty="0" smtClean="0">
                          <a:solidFill>
                            <a:srgbClr val="000000"/>
                          </a:solidFill>
                          <a:latin typeface="Kaiti SC" charset="-122"/>
                          <a:ea typeface="Kaiti SC" charset="-122"/>
                          <a:cs typeface="Kaiti SC" charset="-122"/>
                        </a:rPr>
                        <a:t>信</a:t>
                      </a:r>
                      <a:endParaRPr lang="en-US" sz="2000" dirty="0">
                        <a:solidFill>
                          <a:srgbClr val="000000"/>
                        </a:solidFill>
                        <a:latin typeface="Kaiti SC" charset="-122"/>
                        <a:ea typeface="Kaiti SC" charset="-122"/>
                        <a:cs typeface="Kaiti SC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Kaiti SC" charset="-122"/>
                          <a:ea typeface="Kaiti SC" charset="-122"/>
                          <a:cs typeface="Kaiti SC" charset="-122"/>
                        </a:rPr>
                        <a:t> 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Kaiti SC" charset="-122"/>
                        <a:ea typeface="Kaiti SC" charset="-122"/>
                        <a:cs typeface="Kaiti SC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Kaiti SC" charset="-122"/>
                          <a:ea typeface="Kaiti SC" charset="-122"/>
                          <a:cs typeface="Kaiti SC" charset="-122"/>
                        </a:rPr>
                        <a:t>救赎论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Kaiti SC" charset="-122"/>
                        <a:ea typeface="Kaiti SC" charset="-122"/>
                        <a:cs typeface="Kaiti SC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514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Kaiti SC" charset="-122"/>
                          <a:ea typeface="Kaiti SC" charset="-122"/>
                          <a:cs typeface="Kaiti SC" charset="-122"/>
                        </a:rPr>
                        <a:t>75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Kaiti SC" charset="-122"/>
                        <a:ea typeface="Kaiti SC" charset="-122"/>
                        <a:cs typeface="Kaiti SC" charset="-122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1" hangingPunct="1">
                        <a:spcBef>
                          <a:spcPct val="50000"/>
                        </a:spcBef>
                      </a:pPr>
                      <a:r>
                        <a:rPr lang="zh-CN" altLang="en-US" sz="2000" dirty="0" smtClean="0">
                          <a:solidFill>
                            <a:srgbClr val="000000"/>
                          </a:solidFill>
                          <a:latin typeface="Kaiti SC" charset="-122"/>
                          <a:ea typeface="Kaiti SC" charset="-122"/>
                          <a:cs typeface="Kaiti SC" charset="-122"/>
                        </a:rPr>
                        <a:t>犹大</a:t>
                      </a:r>
                      <a:endParaRPr lang="en-US" sz="2000" dirty="0">
                        <a:solidFill>
                          <a:srgbClr val="000000"/>
                        </a:solidFill>
                        <a:latin typeface="Kaiti SC" charset="-122"/>
                        <a:ea typeface="Kaiti SC" charset="-122"/>
                        <a:cs typeface="Kaiti SC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1" hangingPunct="1">
                        <a:spcBef>
                          <a:spcPct val="50000"/>
                        </a:spcBef>
                      </a:pPr>
                      <a:r>
                        <a:rPr lang="zh-CN" altLang="en-US" sz="2000" b="1" dirty="0" smtClean="0">
                          <a:solidFill>
                            <a:srgbClr val="000000"/>
                          </a:solidFill>
                          <a:latin typeface="Kaiti SC" charset="-122"/>
                          <a:ea typeface="Kaiti SC" charset="-122"/>
                          <a:cs typeface="Kaiti SC" charset="-122"/>
                        </a:rPr>
                        <a:t>伪装者</a:t>
                      </a:r>
                      <a:endParaRPr lang="en-US" altLang="zh-CN" sz="2000" b="1" dirty="0">
                        <a:solidFill>
                          <a:srgbClr val="000000"/>
                        </a:solidFill>
                        <a:latin typeface="Kaiti SC" charset="-122"/>
                        <a:ea typeface="Kaiti SC" charset="-122"/>
                        <a:cs typeface="Kaiti SC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Kaiti SC" charset="-122"/>
                          <a:ea typeface="Kaiti SC" charset="-122"/>
                          <a:cs typeface="Kaiti SC" charset="-122"/>
                        </a:rPr>
                        <a:t> 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Kaiti SC" charset="-122"/>
                        <a:ea typeface="Kaiti SC" charset="-122"/>
                        <a:cs typeface="Kaiti SC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  <a:defRPr/>
                      </a:pPr>
                      <a:r>
                        <a:rPr kumimoji="0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Kaiti SC" charset="-122"/>
                          <a:ea typeface="Kaiti SC" charset="-122"/>
                          <a:cs typeface="Kaiti SC" charset="-122"/>
                        </a:rPr>
                        <a:t>末世</a:t>
                      </a:r>
                      <a:r>
                        <a:rPr kumimoji="0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Kaiti SC" charset="-122"/>
                          <a:ea typeface="Kaiti SC" charset="-122"/>
                          <a:cs typeface="Kaiti SC" charset="-122"/>
                        </a:rPr>
                        <a:t>论</a:t>
                      </a:r>
                      <a:endParaRPr kumimoji="0" lang="en-US" altLang="zh-TW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Kaiti SC" charset="-122"/>
                        <a:ea typeface="Kaiti SC" charset="-122"/>
                        <a:cs typeface="Kaiti SC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514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Kaiti SC" charset="-122"/>
                          <a:ea typeface="Kaiti SC" charset="-122"/>
                          <a:cs typeface="Kaiti SC" charset="-122"/>
                        </a:rPr>
                        <a:t>85-95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Kaiti SC" charset="-122"/>
                        <a:ea typeface="Kaiti SC" charset="-122"/>
                        <a:cs typeface="Kaiti SC" charset="-122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1" hangingPunct="1">
                        <a:spcBef>
                          <a:spcPct val="50000"/>
                        </a:spcBef>
                      </a:pPr>
                      <a:r>
                        <a:rPr lang="zh-CN" altLang="en-US" sz="2000" dirty="0" smtClean="0">
                          <a:solidFill>
                            <a:srgbClr val="000000"/>
                          </a:solidFill>
                          <a:latin typeface="Kaiti SC" charset="-122"/>
                          <a:ea typeface="Kaiti SC" charset="-122"/>
                          <a:cs typeface="Kaiti SC" charset="-122"/>
                        </a:rPr>
                        <a:t>约</a:t>
                      </a:r>
                      <a:r>
                        <a:rPr lang="en-US" altLang="zh-CN" sz="2000" dirty="0" smtClean="0">
                          <a:solidFill>
                            <a:srgbClr val="000000"/>
                          </a:solidFill>
                          <a:latin typeface="Kaiti SC" charset="-122"/>
                          <a:ea typeface="Kaiti SC" charset="-122"/>
                          <a:cs typeface="Kaiti SC" charset="-122"/>
                        </a:rPr>
                        <a:t> 1</a:t>
                      </a:r>
                      <a:endParaRPr lang="en-US" sz="2000" dirty="0">
                        <a:solidFill>
                          <a:srgbClr val="000000"/>
                        </a:solidFill>
                        <a:latin typeface="Kaiti SC" charset="-122"/>
                        <a:ea typeface="Kaiti SC" charset="-122"/>
                        <a:cs typeface="Kaiti SC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1" hangingPunct="1">
                        <a:spcBef>
                          <a:spcPct val="50000"/>
                        </a:spcBef>
                      </a:pPr>
                      <a:r>
                        <a:rPr lang="zh-CN" altLang="en-US" sz="2000" dirty="0" smtClean="0">
                          <a:solidFill>
                            <a:srgbClr val="000000"/>
                          </a:solidFill>
                          <a:latin typeface="Kaiti SC" charset="-122"/>
                          <a:ea typeface="Kaiti SC" charset="-122"/>
                          <a:cs typeface="Kaiti SC" charset="-122"/>
                        </a:rPr>
                        <a:t>爱</a:t>
                      </a:r>
                      <a:endParaRPr lang="en-US" sz="2000" dirty="0">
                        <a:solidFill>
                          <a:srgbClr val="000000"/>
                        </a:solidFill>
                        <a:latin typeface="Kaiti SC" charset="-122"/>
                        <a:ea typeface="Kaiti SC" charset="-122"/>
                        <a:cs typeface="Kaiti SC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Kaiti SC" charset="-122"/>
                          <a:ea typeface="Kaiti SC" charset="-122"/>
                          <a:cs typeface="Kaiti SC" charset="-122"/>
                        </a:rPr>
                        <a:t> 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Kaiti SC" charset="-122"/>
                        <a:ea typeface="Kaiti SC" charset="-122"/>
                        <a:cs typeface="Kaiti SC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Kaiti SC" charset="-122"/>
                          <a:ea typeface="Kaiti SC" charset="-122"/>
                          <a:cs typeface="Kaiti SC" charset="-122"/>
                        </a:rPr>
                        <a:t>救赎论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Kaiti SC" charset="-122"/>
                        <a:ea typeface="Kaiti SC" charset="-122"/>
                        <a:cs typeface="Kaiti SC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514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Kaiti SC" charset="-122"/>
                          <a:ea typeface="Kaiti SC" charset="-122"/>
                          <a:cs typeface="Kaiti SC" charset="-122"/>
                        </a:rPr>
                        <a:t>85-95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Kaiti SC" charset="-122"/>
                        <a:ea typeface="Kaiti SC" charset="-122"/>
                        <a:cs typeface="Kaiti SC" charset="-122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1" hangingPunct="1">
                        <a:spcBef>
                          <a:spcPct val="50000"/>
                        </a:spcBef>
                      </a:pPr>
                      <a:r>
                        <a:rPr lang="zh-CN" altLang="en-US" sz="2000" dirty="0" smtClean="0">
                          <a:solidFill>
                            <a:srgbClr val="000000"/>
                          </a:solidFill>
                          <a:latin typeface="Kaiti SC" charset="-122"/>
                          <a:ea typeface="Kaiti SC" charset="-122"/>
                          <a:cs typeface="Kaiti SC" charset="-122"/>
                        </a:rPr>
                        <a:t>约</a:t>
                      </a:r>
                      <a:r>
                        <a:rPr lang="en-US" altLang="zh-CN" sz="2000" dirty="0" smtClean="0">
                          <a:solidFill>
                            <a:srgbClr val="000000"/>
                          </a:solidFill>
                          <a:latin typeface="Kaiti SC" charset="-122"/>
                          <a:ea typeface="Kaiti SC" charset="-122"/>
                          <a:cs typeface="Kaiti SC" charset="-122"/>
                        </a:rPr>
                        <a:t> 2</a:t>
                      </a:r>
                      <a:endParaRPr lang="en-US" sz="2000" dirty="0">
                        <a:solidFill>
                          <a:srgbClr val="000000"/>
                        </a:solidFill>
                        <a:latin typeface="Kaiti SC" charset="-122"/>
                        <a:ea typeface="Kaiti SC" charset="-122"/>
                        <a:cs typeface="Kaiti SC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dirty="0" smtClean="0">
                          <a:solidFill>
                            <a:srgbClr val="000000"/>
                          </a:solidFill>
                          <a:latin typeface="Kaiti SC" charset="-122"/>
                          <a:ea typeface="Kaiti SC" charset="-122"/>
                          <a:cs typeface="Kaiti SC" charset="-122"/>
                        </a:rPr>
                        <a:t>极限</a:t>
                      </a:r>
                      <a:endParaRPr lang="en-US" altLang="zh-CN" sz="2000" b="1" dirty="0">
                        <a:solidFill>
                          <a:srgbClr val="000000"/>
                        </a:solidFill>
                        <a:latin typeface="Kaiti SC" charset="-122"/>
                        <a:ea typeface="Kaiti SC" charset="-122"/>
                        <a:cs typeface="Kaiti SC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Kaiti SC" charset="-122"/>
                          <a:ea typeface="Kaiti SC" charset="-122"/>
                          <a:cs typeface="Kaiti SC" charset="-122"/>
                        </a:rPr>
                        <a:t> 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Kaiti SC" charset="-122"/>
                        <a:ea typeface="Kaiti SC" charset="-122"/>
                        <a:cs typeface="Kaiti SC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lang="zh-CN" altLang="en-US" sz="2000" b="1" dirty="0" smtClean="0">
                          <a:solidFill>
                            <a:schemeClr val="bg2"/>
                          </a:solidFill>
                          <a:latin typeface="Kaiti SC" charset="-122"/>
                          <a:ea typeface="Kaiti SC" charset="-122"/>
                          <a:cs typeface="Kaiti SC" charset="-122"/>
                        </a:rPr>
                        <a:t>宣教</a:t>
                      </a:r>
                      <a:r>
                        <a:rPr lang="zh-TW" altLang="en-US" sz="2000" b="1" dirty="0" smtClean="0">
                          <a:solidFill>
                            <a:schemeClr val="bg2"/>
                          </a:solidFill>
                          <a:latin typeface="Kaiti SC" charset="-122"/>
                          <a:ea typeface="Kaiti SC" charset="-122"/>
                          <a:cs typeface="Kaiti SC" charset="-122"/>
                        </a:rPr>
                        <a:t>论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Kaiti SC" charset="-122"/>
                        <a:ea typeface="Kaiti SC" charset="-122"/>
                        <a:cs typeface="Kaiti SC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514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Kaiti SC" charset="-122"/>
                          <a:ea typeface="Kaiti SC" charset="-122"/>
                          <a:cs typeface="Kaiti SC" charset="-122"/>
                        </a:rPr>
                        <a:t>85-95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Kaiti SC" charset="-122"/>
                        <a:ea typeface="Kaiti SC" charset="-122"/>
                        <a:cs typeface="Kaiti SC" charset="-122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1" hangingPunct="1">
                        <a:spcBef>
                          <a:spcPct val="50000"/>
                        </a:spcBef>
                      </a:pPr>
                      <a:r>
                        <a:rPr lang="zh-CN" altLang="en-US" sz="2000" dirty="0" smtClean="0">
                          <a:solidFill>
                            <a:srgbClr val="000000"/>
                          </a:solidFill>
                          <a:latin typeface="Kaiti SC" charset="-122"/>
                          <a:ea typeface="Kaiti SC" charset="-122"/>
                          <a:cs typeface="Kaiti SC" charset="-122"/>
                        </a:rPr>
                        <a:t>约</a:t>
                      </a:r>
                      <a:r>
                        <a:rPr lang="en-US" altLang="zh-CN" sz="2000" dirty="0" smtClean="0">
                          <a:solidFill>
                            <a:srgbClr val="000000"/>
                          </a:solidFill>
                          <a:latin typeface="Kaiti SC" charset="-122"/>
                          <a:ea typeface="Kaiti SC" charset="-122"/>
                          <a:cs typeface="Kaiti SC" charset="-122"/>
                        </a:rPr>
                        <a:t> 3</a:t>
                      </a:r>
                      <a:endParaRPr lang="en-US" sz="2000" dirty="0">
                        <a:solidFill>
                          <a:srgbClr val="000000"/>
                        </a:solidFill>
                        <a:latin typeface="Kaiti SC" charset="-122"/>
                        <a:ea typeface="Kaiti SC" charset="-122"/>
                        <a:cs typeface="Kaiti SC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1" hangingPunct="1">
                        <a:spcBef>
                          <a:spcPct val="50000"/>
                        </a:spcBef>
                      </a:pPr>
                      <a:r>
                        <a:rPr lang="zh-CN" altLang="en-US" sz="2000" dirty="0" smtClean="0">
                          <a:solidFill>
                            <a:srgbClr val="000000"/>
                          </a:solidFill>
                          <a:latin typeface="Kaiti SC" charset="-122"/>
                          <a:ea typeface="Kaiti SC" charset="-122"/>
                          <a:cs typeface="Kaiti SC" charset="-122"/>
                        </a:rPr>
                        <a:t>传教士</a:t>
                      </a:r>
                      <a:endParaRPr lang="en-US" sz="2000" dirty="0">
                        <a:solidFill>
                          <a:srgbClr val="000000"/>
                        </a:solidFill>
                        <a:latin typeface="Kaiti SC" charset="-122"/>
                        <a:ea typeface="Kaiti SC" charset="-122"/>
                        <a:cs typeface="Kaiti SC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Kaiti SC" charset="-122"/>
                          <a:ea typeface="Kaiti SC" charset="-122"/>
                          <a:cs typeface="Kaiti SC" charset="-122"/>
                        </a:rPr>
                        <a:t> 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Kaiti SC" charset="-122"/>
                        <a:ea typeface="Kaiti SC" charset="-122"/>
                        <a:cs typeface="Kaiti SC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lang="zh-CN" altLang="en-US" sz="2000" b="1" dirty="0" smtClean="0">
                          <a:solidFill>
                            <a:schemeClr val="bg2"/>
                          </a:solidFill>
                          <a:latin typeface="Kaiti SC" charset="-122"/>
                          <a:ea typeface="Kaiti SC" charset="-122"/>
                          <a:cs typeface="Kaiti SC" charset="-122"/>
                        </a:rPr>
                        <a:t>宣教</a:t>
                      </a:r>
                      <a:r>
                        <a:rPr lang="zh-TW" altLang="en-US" sz="2000" b="1" dirty="0" smtClean="0">
                          <a:solidFill>
                            <a:schemeClr val="bg2"/>
                          </a:solidFill>
                          <a:latin typeface="Kaiti SC" charset="-122"/>
                          <a:ea typeface="Kaiti SC" charset="-122"/>
                          <a:cs typeface="Kaiti SC" charset="-122"/>
                        </a:rPr>
                        <a:t>论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Kaiti SC" charset="-122"/>
                        <a:ea typeface="Kaiti SC" charset="-122"/>
                        <a:cs typeface="Kaiti SC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514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Kaiti SC" charset="-122"/>
                          <a:ea typeface="Kaiti SC" charset="-122"/>
                          <a:cs typeface="Kaiti SC" charset="-122"/>
                        </a:rPr>
                        <a:t>95-96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Kaiti SC" charset="-122"/>
                        <a:ea typeface="Kaiti SC" charset="-122"/>
                        <a:cs typeface="Kaiti SC" charset="-122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1" hangingPunct="1">
                        <a:spcBef>
                          <a:spcPct val="50000"/>
                        </a:spcBef>
                      </a:pPr>
                      <a:r>
                        <a:rPr lang="zh-CN" altLang="en-US" sz="2000" dirty="0" smtClean="0">
                          <a:solidFill>
                            <a:srgbClr val="000000"/>
                          </a:solidFill>
                          <a:latin typeface="Kaiti SC" charset="-122"/>
                          <a:ea typeface="Kaiti SC" charset="-122"/>
                          <a:cs typeface="Kaiti SC" charset="-122"/>
                        </a:rPr>
                        <a:t>启示录</a:t>
                      </a:r>
                      <a:endParaRPr lang="en-US" sz="2000" dirty="0">
                        <a:solidFill>
                          <a:srgbClr val="000000"/>
                        </a:solidFill>
                        <a:latin typeface="Kaiti SC" charset="-122"/>
                        <a:ea typeface="Kaiti SC" charset="-122"/>
                        <a:cs typeface="Kaiti SC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1" hangingPunct="1">
                        <a:spcBef>
                          <a:spcPct val="50000"/>
                        </a:spcBef>
                      </a:pPr>
                      <a:r>
                        <a:rPr lang="zh-CN" altLang="en-US" sz="2000" dirty="0" smtClean="0">
                          <a:solidFill>
                            <a:srgbClr val="000000"/>
                          </a:solidFill>
                          <a:latin typeface="Kaiti SC" charset="-122"/>
                          <a:ea typeface="Kaiti SC" charset="-122"/>
                          <a:cs typeface="Kaiti SC" charset="-122"/>
                        </a:rPr>
                        <a:t>胜利</a:t>
                      </a:r>
                      <a:endParaRPr lang="en-US" sz="2000" dirty="0">
                        <a:solidFill>
                          <a:srgbClr val="000000"/>
                        </a:solidFill>
                        <a:latin typeface="Kaiti SC" charset="-122"/>
                        <a:ea typeface="Kaiti SC" charset="-122"/>
                        <a:cs typeface="Kaiti SC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Kaiti SC" charset="-122"/>
                          <a:ea typeface="Kaiti SC" charset="-122"/>
                          <a:cs typeface="Kaiti SC" charset="-122"/>
                        </a:rPr>
                        <a:t> 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Kaiti SC" charset="-122"/>
                        <a:ea typeface="Kaiti SC" charset="-122"/>
                        <a:cs typeface="Kaiti SC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  <a:defRPr/>
                      </a:pPr>
                      <a:r>
                        <a:rPr kumimoji="0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Kaiti SC" charset="-122"/>
                          <a:ea typeface="Kaiti SC" charset="-122"/>
                          <a:cs typeface="Kaiti SC" charset="-122"/>
                        </a:rPr>
                        <a:t>末世</a:t>
                      </a:r>
                      <a:r>
                        <a:rPr kumimoji="0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Kaiti SC" charset="-122"/>
                          <a:ea typeface="Kaiti SC" charset="-122"/>
                          <a:cs typeface="Kaiti SC" charset="-122"/>
                        </a:rPr>
                        <a:t>论</a:t>
                      </a:r>
                      <a:endParaRPr kumimoji="0" lang="en-US" altLang="zh-TW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Kaiti SC" charset="-122"/>
                        <a:ea typeface="Kaiti SC" charset="-122"/>
                        <a:cs typeface="Kaiti SC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222277" name="Rectangle 84"/>
          <p:cNvSpPr>
            <a:spLocks noGrp="1" noChangeArrowheads="1"/>
          </p:cNvSpPr>
          <p:nvPr>
            <p:ph type="title" idx="4294967295"/>
          </p:nvPr>
        </p:nvSpPr>
        <p:spPr>
          <a:xfrm>
            <a:off x="3044170" y="76200"/>
            <a:ext cx="3057247" cy="523220"/>
          </a:xfrm>
          <a:solidFill>
            <a:schemeClr val="bg2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 anchor="t">
            <a:spAutoFit/>
          </a:bodyPr>
          <a:lstStyle/>
          <a:p>
            <a:pPr eaLnBrk="1" hangingPunct="1"/>
            <a:r>
              <a:rPr lang="zh-CN" altLang="en-US" sz="2800" dirty="0">
                <a:solidFill>
                  <a:schemeClr val="tx1"/>
                </a:solidFill>
                <a:effectLst/>
                <a:latin typeface="Kaiti SC" charset="-122"/>
                <a:ea typeface="Kaiti SC" charset="-122"/>
                <a:cs typeface="Kaiti SC" charset="-122"/>
              </a:rPr>
              <a:t>新约书卷的关键词</a:t>
            </a:r>
            <a:endParaRPr lang="en-US" sz="2800" b="1" dirty="0">
              <a:solidFill>
                <a:schemeClr val="tx1"/>
              </a:solidFill>
              <a:effectLst/>
              <a:latin typeface="Kaiti SC" charset="-122"/>
              <a:ea typeface="Kaiti SC" charset="-122"/>
              <a:cs typeface="Kaiti SC" charset="-122"/>
            </a:endParaRPr>
          </a:p>
        </p:txBody>
      </p:sp>
      <p:sp>
        <p:nvSpPr>
          <p:cNvPr id="222278" name="Text Box 3"/>
          <p:cNvSpPr txBox="1">
            <a:spLocks noChangeArrowheads="1"/>
          </p:cNvSpPr>
          <p:nvPr/>
        </p:nvSpPr>
        <p:spPr bwMode="auto">
          <a:xfrm>
            <a:off x="8578850" y="44450"/>
            <a:ext cx="5270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FFFFFF"/>
                </a:solidFill>
                <a:latin typeface="Arial" charset="0"/>
                <a:cs typeface="Arial" charset="0"/>
              </a:rPr>
              <a:t>24</a:t>
            </a:r>
          </a:p>
        </p:txBody>
      </p:sp>
    </p:spTree>
    <p:extLst>
      <p:ext uri="{BB962C8B-B14F-4D97-AF65-F5344CB8AC3E}">
        <p14:creationId xmlns:p14="http://schemas.microsoft.com/office/powerpoint/2010/main" val="35554201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4" y="1417644"/>
            <a:ext cx="2678113" cy="2522537"/>
          </a:xfrm>
        </p:spPr>
        <p:txBody>
          <a:bodyPr/>
          <a:lstStyle/>
          <a:p>
            <a:pPr algn="r">
              <a:defRPr/>
            </a:pPr>
            <a:r>
              <a:rPr lang="en-US" dirty="0" smtClean="0"/>
              <a:t>Black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734970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6-02-02 at 5.41.18 P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1"/>
          <a:stretch/>
        </p:blipFill>
        <p:spPr>
          <a:xfrm>
            <a:off x="-44173" y="574261"/>
            <a:ext cx="9232347" cy="5650045"/>
          </a:xfrm>
          <a:prstGeom prst="rect">
            <a:avLst/>
          </a:prstGeom>
        </p:spPr>
      </p:pic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9144000" cy="685800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 sz="3200" b="1" dirty="0">
                <a:solidFill>
                  <a:srgbClr val="FFFFFF"/>
                </a:solidFill>
                <a:latin typeface="KaiTi" pitchFamily="49" charset="-122"/>
                <a:ea typeface="KaiTi" pitchFamily="49" charset="-122"/>
              </a:rPr>
              <a:t>四福音</a:t>
            </a:r>
            <a:r>
              <a:rPr lang="en-US" altLang="zh-CN" sz="3200" b="1" dirty="0">
                <a:solidFill>
                  <a:srgbClr val="FFFFFF"/>
                </a:solidFill>
                <a:latin typeface="KaiTi" pitchFamily="49" charset="-122"/>
                <a:ea typeface="KaiTi" pitchFamily="49" charset="-122"/>
              </a:rPr>
              <a:t> </a:t>
            </a:r>
            <a:r>
              <a:rPr lang="en-US" altLang="ja-JP" sz="3200" dirty="0">
                <a:solidFill>
                  <a:srgbClr val="FFFFFF"/>
                </a:solidFill>
              </a:rPr>
              <a:t>• </a:t>
            </a:r>
            <a:r>
              <a:rPr lang="en-US" sz="3200" b="1" dirty="0" err="1" smtClean="0">
                <a:solidFill>
                  <a:srgbClr val="FFFFFF"/>
                </a:solidFill>
                <a:latin typeface="Arial" charset="0"/>
              </a:rPr>
              <a:t>BibleStudyDownloads.org</a:t>
            </a:r>
            <a:endParaRPr lang="en-US" sz="1100" b="1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-22086"/>
            <a:ext cx="9144000" cy="574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zh-CN" altLang="en-US" sz="3600" dirty="0">
                <a:solidFill>
                  <a:srgbClr val="FFFFFF"/>
                </a:solidFill>
                <a:ea typeface="SimSun" charset="0"/>
                <a:cs typeface="Arial" charset="0"/>
              </a:rPr>
              <a:t>免费获得该讲解</a:t>
            </a:r>
            <a:r>
              <a:rPr lang="en-US" sz="3600" dirty="0">
                <a:solidFill>
                  <a:srgbClr val="FFFFFF"/>
                </a:solidFill>
                <a:ea typeface="SimSun" charset="0"/>
                <a:cs typeface="Arial" charset="0"/>
              </a:rPr>
              <a:t>!</a:t>
            </a:r>
            <a:endParaRPr lang="en-US" sz="1200" dirty="0">
              <a:solidFill>
                <a:srgbClr val="FFFFFF"/>
              </a:solidFill>
              <a:ea typeface="SimSun" charset="0"/>
              <a:cs typeface="Arial" charset="0"/>
            </a:endParaRPr>
          </a:p>
        </p:txBody>
      </p:sp>
      <p:pic>
        <p:nvPicPr>
          <p:cNvPr id="2" name="Picture 1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23" y="2159620"/>
            <a:ext cx="6153212" cy="3483594"/>
          </a:xfrm>
          <a:prstGeom prst="rect">
            <a:avLst/>
          </a:prstGeom>
        </p:spPr>
      </p:pic>
      <p:sp>
        <p:nvSpPr>
          <p:cNvPr id="6" name="Rectangle 1026"/>
          <p:cNvSpPr txBox="1">
            <a:spLocks noChangeArrowheads="1"/>
          </p:cNvSpPr>
          <p:nvPr/>
        </p:nvSpPr>
        <p:spPr bwMode="auto">
          <a:xfrm>
            <a:off x="0" y="1247834"/>
            <a:ext cx="9144000" cy="574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zh-CN" altLang="en-US" sz="3600" b="1" dirty="0" smtClean="0">
                <a:solidFill>
                  <a:srgbClr val="000000"/>
                </a:solidFill>
                <a:ea typeface="SimSun" charset="0"/>
                <a:cs typeface="Arial" charset="0"/>
              </a:rPr>
              <a:t>圣经学习下载</a:t>
            </a:r>
            <a:endParaRPr lang="zh-CN" altLang="en-US" sz="3600" b="1" dirty="0">
              <a:solidFill>
                <a:srgbClr val="000000"/>
              </a:solidFill>
              <a:ea typeface="SimSun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9828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914400"/>
          </a:xfrm>
          <a:solidFill>
            <a:schemeClr val="tx1"/>
          </a:solidFill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b="1">
                <a:solidFill>
                  <a:schemeClr val="bg1"/>
                </a:solidFill>
                <a:latin typeface="Arial"/>
                <a:ea typeface="SimSun" charset="0"/>
                <a:cs typeface="Arial"/>
              </a:rPr>
              <a:t>Course Description</a:t>
            </a:r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3048000"/>
          </a:xfrm>
          <a:effectLst>
            <a:outerShdw blurRad="25400" dist="25399" dir="2700000" algn="ctr" rotWithShape="0">
              <a:schemeClr val="bg1">
                <a:alpha val="99962"/>
              </a:schemeClr>
            </a:outerShdw>
          </a:effectLst>
        </p:spPr>
        <p:txBody>
          <a:bodyPr/>
          <a:lstStyle/>
          <a:p>
            <a:pPr marL="0" indent="0" algn="ctr" eaLnBrk="1" hangingPunct="1">
              <a:buFont typeface="Wingdings" charset="0"/>
              <a:buNone/>
              <a:defRPr/>
            </a:pPr>
            <a:r>
              <a:rPr lang="en-US" b="1" smtClean="0">
                <a:latin typeface="Arial"/>
                <a:cs typeface="Arial"/>
              </a:rPr>
              <a:t>A study of Matthew, Mark, and John, emphasizing skills and principles for interpreting the Gospels and using them in preaching and teaching </a:t>
            </a:r>
            <a:br>
              <a:rPr lang="en-US" b="1" smtClean="0">
                <a:latin typeface="Arial"/>
                <a:cs typeface="Arial"/>
              </a:rPr>
            </a:br>
            <a:r>
              <a:rPr lang="en-US" b="1" smtClean="0">
                <a:latin typeface="Arial"/>
                <a:cs typeface="Arial"/>
              </a:rPr>
              <a:t>(3 hours)</a:t>
            </a:r>
          </a:p>
        </p:txBody>
      </p:sp>
      <p:sp>
        <p:nvSpPr>
          <p:cNvPr id="144388" name="Text Box 4"/>
          <p:cNvSpPr txBox="1">
            <a:spLocks noChangeArrowheads="1"/>
          </p:cNvSpPr>
          <p:nvPr/>
        </p:nvSpPr>
        <p:spPr bwMode="auto">
          <a:xfrm>
            <a:off x="8578850" y="152400"/>
            <a:ext cx="35583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latin typeface="Arial"/>
                <a:cs typeface="Arial"/>
              </a:rPr>
              <a:t>1</a:t>
            </a:r>
          </a:p>
        </p:txBody>
      </p:sp>
      <p:pic>
        <p:nvPicPr>
          <p:cNvPr id="6148" name="Picture 6" descr="Bible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6600" y="4876800"/>
            <a:ext cx="2209800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8" descr="TheWordMt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6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52425"/>
            <a:ext cx="6172200" cy="866775"/>
          </a:xfrm>
          <a:solidFill>
            <a:schemeClr val="tx1"/>
          </a:solidFill>
        </p:spPr>
        <p:txBody>
          <a:bodyPr/>
          <a:lstStyle/>
          <a:p>
            <a:pPr eaLnBrk="1" hangingPunct="1"/>
            <a:r>
              <a:rPr lang="en-US" altLang="zh-CN" sz="40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Course Objectives</a:t>
            </a:r>
            <a:endParaRPr lang="en-US" sz="4000" b="1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24000"/>
            <a:ext cx="8991600" cy="5638800"/>
          </a:xfrm>
          <a:extLst/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spcBef>
                <a:spcPct val="0"/>
              </a:spcBef>
              <a:buFont typeface="Wingdings" charset="0"/>
              <a:buNone/>
              <a:defRPr/>
            </a:pPr>
            <a:endParaRPr lang="en-US" altLang="zh-CN" sz="2800" b="1" dirty="0" smtClean="0">
              <a:effectLst>
                <a:glow rad="101600">
                  <a:schemeClr val="bg1">
                    <a:alpha val="75000"/>
                  </a:schemeClr>
                </a:glow>
              </a:effectLst>
              <a:latin typeface="Arial"/>
              <a:cs typeface="Arial"/>
            </a:endParaRPr>
          </a:p>
          <a:p>
            <a:pPr marL="609600" indent="-609600" eaLnBrk="1" hangingPunct="1">
              <a:lnSpc>
                <a:spcPct val="90000"/>
              </a:lnSpc>
              <a:defRPr/>
            </a:pPr>
            <a:r>
              <a:rPr lang="en-US" sz="2800" b="1" dirty="0"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"/>
                <a:cs typeface="Arial"/>
              </a:rPr>
              <a:t>Give a </a:t>
            </a:r>
            <a:r>
              <a:rPr lang="en-US" sz="2800" b="1" dirty="0">
                <a:solidFill>
                  <a:srgbClr val="FFFF00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"/>
                <a:cs typeface="Arial"/>
              </a:rPr>
              <a:t>w</a:t>
            </a:r>
            <a:r>
              <a:rPr lang="en-US" sz="2800" b="1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"/>
                <a:cs typeface="Arial"/>
              </a:rPr>
              <a:t>alk through</a:t>
            </a:r>
            <a:r>
              <a:rPr lang="en-US" sz="2800" b="1" dirty="0" smtClean="0"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"/>
                <a:cs typeface="Arial"/>
              </a:rPr>
              <a:t> Matthew, Mark, and John by section.</a:t>
            </a:r>
          </a:p>
          <a:p>
            <a:pPr marL="609600" indent="-609600" eaLnBrk="1" hangingPunct="1">
              <a:lnSpc>
                <a:spcPct val="90000"/>
              </a:lnSpc>
              <a:defRPr/>
            </a:pPr>
            <a:r>
              <a:rPr lang="en-US" sz="2800" b="1" dirty="0" smtClean="0"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"/>
                <a:cs typeface="Arial"/>
              </a:rPr>
              <a:t>Solve supposed </a:t>
            </a:r>
            <a:r>
              <a:rPr lang="en-US" sz="2800" b="1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"/>
                <a:cs typeface="Arial"/>
              </a:rPr>
              <a:t>discrepancies </a:t>
            </a:r>
            <a:r>
              <a:rPr lang="en-US" sz="2800" b="1" dirty="0" smtClean="0"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"/>
                <a:cs typeface="Arial"/>
              </a:rPr>
              <a:t>between the gospels to answer the Synoptic Problem.</a:t>
            </a:r>
          </a:p>
          <a:p>
            <a:pPr marL="609600" indent="-609600" eaLnBrk="1" hangingPunct="1">
              <a:lnSpc>
                <a:spcPct val="90000"/>
              </a:lnSpc>
              <a:defRPr/>
            </a:pPr>
            <a:r>
              <a:rPr lang="en-US" sz="2800" b="1" dirty="0" smtClean="0"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"/>
                <a:cs typeface="Arial"/>
              </a:rPr>
              <a:t>Accurately </a:t>
            </a:r>
            <a:r>
              <a:rPr lang="en-US" sz="2800" b="1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"/>
                <a:cs typeface="Arial"/>
              </a:rPr>
              <a:t>interpret </a:t>
            </a:r>
            <a:r>
              <a:rPr lang="en-US" sz="2800" b="1" dirty="0" smtClean="0"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"/>
                <a:cs typeface="Arial"/>
              </a:rPr>
              <a:t>gospel genres such as parable, narrative, etc.</a:t>
            </a:r>
          </a:p>
          <a:p>
            <a:pPr marL="609600" indent="-609600" eaLnBrk="1" hangingPunct="1">
              <a:lnSpc>
                <a:spcPct val="90000"/>
              </a:lnSpc>
              <a:defRPr/>
            </a:pPr>
            <a:r>
              <a:rPr lang="en-US" sz="2800" b="1" dirty="0" smtClean="0"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"/>
                <a:cs typeface="Arial"/>
              </a:rPr>
              <a:t>Explain from the gospels the nature and implications of the </a:t>
            </a:r>
            <a:r>
              <a:rPr lang="en-US" sz="2800" b="1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"/>
                <a:cs typeface="Arial"/>
              </a:rPr>
              <a:t>gospel message</a:t>
            </a:r>
            <a:r>
              <a:rPr lang="en-US" sz="2800" b="1" dirty="0" smtClean="0"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"/>
                <a:cs typeface="Arial"/>
              </a:rPr>
              <a:t>.</a:t>
            </a:r>
          </a:p>
          <a:p>
            <a:pPr marL="609600" indent="-609600" eaLnBrk="1" hangingPunct="1">
              <a:lnSpc>
                <a:spcPct val="90000"/>
              </a:lnSpc>
              <a:defRPr/>
            </a:pPr>
            <a:r>
              <a:rPr lang="en-US" sz="2800" b="1" dirty="0" smtClean="0"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"/>
                <a:cs typeface="Arial"/>
              </a:rPr>
              <a:t>Summarize the key movements in the </a:t>
            </a:r>
            <a:r>
              <a:rPr lang="en-US" sz="2800" b="1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"/>
                <a:cs typeface="Arial"/>
              </a:rPr>
              <a:t>life of Christ</a:t>
            </a:r>
            <a:r>
              <a:rPr lang="en-US" sz="2800" b="1" dirty="0" smtClean="0"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"/>
                <a:cs typeface="Arial"/>
              </a:rPr>
              <a:t> and their significance.</a:t>
            </a:r>
            <a:endParaRPr lang="en-US" sz="2800" b="1" dirty="0" smtClean="0">
              <a:solidFill>
                <a:schemeClr val="tx2"/>
              </a:solidFill>
              <a:effectLst>
                <a:glow rad="101600">
                  <a:schemeClr val="bg1">
                    <a:alpha val="75000"/>
                  </a:schemeClr>
                </a:glow>
              </a:effectLst>
              <a:latin typeface="Arial"/>
              <a:cs typeface="Arial"/>
            </a:endParaRPr>
          </a:p>
        </p:txBody>
      </p:sp>
      <p:sp>
        <p:nvSpPr>
          <p:cNvPr id="14351" name="Text Box 15"/>
          <p:cNvSpPr txBox="1">
            <a:spLocks noChangeArrowheads="1"/>
          </p:cNvSpPr>
          <p:nvPr/>
        </p:nvSpPr>
        <p:spPr bwMode="auto">
          <a:xfrm>
            <a:off x="8578850" y="152400"/>
            <a:ext cx="32702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>
                <a:latin typeface="Arial"/>
                <a:cs typeface="Arial"/>
              </a:rPr>
              <a:t>1</a:t>
            </a:r>
          </a:p>
        </p:txBody>
      </p:sp>
      <p:sp>
        <p:nvSpPr>
          <p:cNvPr id="14352" name="Text Box 16"/>
          <p:cNvSpPr txBox="1">
            <a:spLocks noChangeArrowheads="1"/>
          </p:cNvSpPr>
          <p:nvPr/>
        </p:nvSpPr>
        <p:spPr bwMode="auto">
          <a:xfrm>
            <a:off x="152400" y="1309688"/>
            <a:ext cx="84470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algn="just">
              <a:lnSpc>
                <a:spcPct val="90000"/>
              </a:lnSpc>
              <a:spcBef>
                <a:spcPct val="20000"/>
              </a:spcBef>
              <a:buFont typeface="Wingdings" charset="0"/>
              <a:buNone/>
              <a:defRPr/>
            </a:pPr>
            <a:r>
              <a:rPr lang="en-US" altLang="zh-CN" b="1"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"/>
                <a:cs typeface="Arial"/>
              </a:rPr>
              <a:t>By the end of this course the student will be able to…</a:t>
            </a:r>
            <a:endParaRPr lang="en-US" b="1">
              <a:effectLst>
                <a:glow rad="101600">
                  <a:schemeClr val="bg1">
                    <a:alpha val="75000"/>
                  </a:schemeClr>
                </a:glow>
              </a:effectLst>
              <a:latin typeface="Arial"/>
              <a:cs typeface="Arial"/>
            </a:endParaRPr>
          </a:p>
        </p:txBody>
      </p:sp>
      <p:pic>
        <p:nvPicPr>
          <p:cNvPr id="8198" name="Picture 17" descr="peo-man_head_spinn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6800" y="381000"/>
            <a:ext cx="846138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0" descr="TheWordMt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6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24000"/>
            <a:ext cx="8991600" cy="5638800"/>
          </a:xfrm>
          <a:effectLst/>
          <a:extLst/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spcBef>
                <a:spcPct val="0"/>
              </a:spcBef>
              <a:buFont typeface="Wingdings" charset="0"/>
              <a:buNone/>
              <a:defRPr/>
            </a:pPr>
            <a:endParaRPr lang="en-US" sz="2800" b="1" dirty="0" smtClean="0">
              <a:effectLst>
                <a:glow rad="101600">
                  <a:schemeClr val="bg1"/>
                </a:glow>
              </a:effectLst>
              <a:latin typeface="Arial"/>
              <a:cs typeface="Arial"/>
            </a:endParaRPr>
          </a:p>
          <a:p>
            <a:pPr marL="609600" indent="-609600" eaLnBrk="1" hangingPunct="1">
              <a:lnSpc>
                <a:spcPct val="90000"/>
              </a:lnSpc>
              <a:defRPr/>
            </a:pPr>
            <a:r>
              <a:rPr lang="en-US" sz="2800" b="1" dirty="0" smtClean="0">
                <a:effectLst>
                  <a:glow rad="101600">
                    <a:schemeClr val="bg1"/>
                  </a:glow>
                </a:effectLst>
                <a:latin typeface="Arial"/>
                <a:cs typeface="Arial"/>
              </a:rPr>
              <a:t>Write accurate exegetical </a:t>
            </a:r>
            <a:r>
              <a:rPr lang="en-US" sz="2800" b="1" dirty="0" smtClean="0">
                <a:solidFill>
                  <a:srgbClr val="FFFF00"/>
                </a:solidFill>
                <a:effectLst>
                  <a:glow rad="101600">
                    <a:schemeClr val="bg1"/>
                  </a:glow>
                </a:effectLst>
                <a:latin typeface="Arial"/>
                <a:cs typeface="Arial"/>
              </a:rPr>
              <a:t>outlines </a:t>
            </a:r>
            <a:r>
              <a:rPr lang="en-US" sz="2800" b="1" dirty="0" smtClean="0">
                <a:effectLst>
                  <a:glow rad="101600">
                    <a:schemeClr val="bg1"/>
                  </a:glow>
                </a:effectLst>
                <a:latin typeface="Arial"/>
                <a:cs typeface="Arial"/>
              </a:rPr>
              <a:t>from gospel narratives with their relevant homiletical outlines.</a:t>
            </a:r>
          </a:p>
          <a:p>
            <a:pPr marL="609600" indent="-609600" eaLnBrk="1" hangingPunct="1">
              <a:lnSpc>
                <a:spcPct val="90000"/>
              </a:lnSpc>
              <a:defRPr/>
            </a:pPr>
            <a:r>
              <a:rPr lang="en-US" sz="2800" b="1" dirty="0" smtClean="0">
                <a:effectLst>
                  <a:glow rad="101600">
                    <a:schemeClr val="bg1"/>
                  </a:glow>
                </a:effectLst>
                <a:latin typeface="Arial"/>
                <a:cs typeface="Arial"/>
              </a:rPr>
              <a:t>Show the contribution of the gospels to the </a:t>
            </a:r>
            <a:r>
              <a:rPr lang="en-US" sz="2800" b="1" dirty="0" smtClean="0">
                <a:solidFill>
                  <a:srgbClr val="FFFF00"/>
                </a:solidFill>
                <a:effectLst>
                  <a:glow rad="101600">
                    <a:schemeClr val="bg1"/>
                  </a:glow>
                </a:effectLst>
                <a:latin typeface="Arial"/>
                <a:cs typeface="Arial"/>
              </a:rPr>
              <a:t>kingdom theme</a:t>
            </a:r>
            <a:r>
              <a:rPr lang="en-US" sz="2800" b="1" dirty="0" smtClean="0">
                <a:effectLst>
                  <a:glow rad="101600">
                    <a:schemeClr val="bg1"/>
                  </a:glow>
                </a:effectLst>
                <a:latin typeface="Arial"/>
                <a:cs typeface="Arial"/>
              </a:rPr>
              <a:t> of Scripture. </a:t>
            </a:r>
          </a:p>
          <a:p>
            <a:pPr marL="609600" indent="-609600" eaLnBrk="1" hangingPunct="1">
              <a:lnSpc>
                <a:spcPct val="90000"/>
              </a:lnSpc>
              <a:defRPr/>
            </a:pPr>
            <a:r>
              <a:rPr lang="en-US" sz="2800" b="1" dirty="0" smtClean="0">
                <a:effectLst>
                  <a:glow rad="101600">
                    <a:schemeClr val="bg1"/>
                  </a:glow>
                </a:effectLst>
                <a:latin typeface="Arial"/>
                <a:cs typeface="Arial"/>
              </a:rPr>
              <a:t>Defend </a:t>
            </a:r>
            <a:r>
              <a:rPr lang="en-US" sz="2800" b="1" dirty="0" smtClean="0">
                <a:solidFill>
                  <a:srgbClr val="FFFF00"/>
                </a:solidFill>
                <a:effectLst>
                  <a:glow rad="101600">
                    <a:schemeClr val="bg1"/>
                  </a:glow>
                </a:effectLst>
                <a:latin typeface="Arial"/>
                <a:cs typeface="Arial"/>
              </a:rPr>
              <a:t>his/her view</a:t>
            </a:r>
            <a:r>
              <a:rPr lang="en-US" sz="2800" b="1" dirty="0" smtClean="0">
                <a:effectLst>
                  <a:glow rad="101600">
                    <a:schemeClr val="bg1"/>
                  </a:glow>
                </a:effectLst>
                <a:latin typeface="Arial"/>
                <a:cs typeface="Arial"/>
              </a:rPr>
              <a:t> on the kingdom of God after studying alternate views. </a:t>
            </a:r>
          </a:p>
          <a:p>
            <a:pPr marL="609600" indent="-609600" eaLnBrk="1" hangingPunct="1">
              <a:lnSpc>
                <a:spcPct val="90000"/>
              </a:lnSpc>
              <a:defRPr/>
            </a:pPr>
            <a:r>
              <a:rPr lang="en-US" sz="2800" b="1" dirty="0" smtClean="0">
                <a:effectLst>
                  <a:glow rad="101600">
                    <a:schemeClr val="bg1"/>
                  </a:glow>
                </a:effectLst>
                <a:latin typeface="Arial"/>
                <a:cs typeface="Arial"/>
              </a:rPr>
              <a:t>Grow in loving </a:t>
            </a:r>
            <a:r>
              <a:rPr lang="en-US" sz="2800" b="1" dirty="0" smtClean="0">
                <a:solidFill>
                  <a:srgbClr val="FFFF00"/>
                </a:solidFill>
                <a:effectLst>
                  <a:glow rad="101600">
                    <a:schemeClr val="bg1"/>
                  </a:glow>
                </a:effectLst>
                <a:latin typeface="Arial"/>
                <a:cs typeface="Arial"/>
              </a:rPr>
              <a:t>adoration of Christ</a:t>
            </a:r>
            <a:r>
              <a:rPr lang="en-US" sz="2800" b="1" dirty="0" smtClean="0">
                <a:effectLst>
                  <a:glow rad="101600">
                    <a:schemeClr val="bg1"/>
                  </a:glow>
                </a:effectLst>
                <a:latin typeface="Arial"/>
                <a:cs typeface="Arial"/>
              </a:rPr>
              <a:t> as Savior and Lord.</a:t>
            </a:r>
            <a:endParaRPr lang="en-US" b="1" dirty="0" smtClean="0">
              <a:solidFill>
                <a:schemeClr val="tx2"/>
              </a:solidFill>
              <a:effectLst>
                <a:glow rad="101600">
                  <a:schemeClr val="bg1"/>
                </a:glow>
              </a:effectLst>
              <a:latin typeface="Arial"/>
              <a:cs typeface="Arial"/>
            </a:endParaRPr>
          </a:p>
        </p:txBody>
      </p:sp>
      <p:sp>
        <p:nvSpPr>
          <p:cNvPr id="141316" name="Text Box 4"/>
          <p:cNvSpPr txBox="1">
            <a:spLocks noChangeArrowheads="1"/>
          </p:cNvSpPr>
          <p:nvPr/>
        </p:nvSpPr>
        <p:spPr bwMode="auto">
          <a:xfrm>
            <a:off x="8578850" y="152400"/>
            <a:ext cx="32702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>
                <a:latin typeface="Arial"/>
                <a:cs typeface="Arial"/>
              </a:rPr>
              <a:t>1</a:t>
            </a:r>
          </a:p>
        </p:txBody>
      </p:sp>
      <p:sp>
        <p:nvSpPr>
          <p:cNvPr id="141317" name="Text Box 5"/>
          <p:cNvSpPr txBox="1">
            <a:spLocks noChangeArrowheads="1"/>
          </p:cNvSpPr>
          <p:nvPr/>
        </p:nvSpPr>
        <p:spPr bwMode="auto">
          <a:xfrm>
            <a:off x="365125" y="1309688"/>
            <a:ext cx="8016875" cy="461962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By the end of this course the student will be able to…</a:t>
            </a:r>
            <a:endParaRPr lang="en-US" b="1"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Arial"/>
            </a:endParaRPr>
          </a:p>
        </p:txBody>
      </p:sp>
      <p:sp>
        <p:nvSpPr>
          <p:cNvPr id="10245" name="Rectangle 7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6172200" cy="914400"/>
          </a:xfrm>
          <a:solidFill>
            <a:schemeClr val="tx1"/>
          </a:solidFill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zh-CN" sz="40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Course Objectives</a:t>
            </a:r>
            <a:endParaRPr lang="en-US" sz="4000" b="1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0246" name="Picture 9" descr="peo-man_head_spinn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6800" y="304800"/>
            <a:ext cx="846138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1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1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1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1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1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1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1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1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15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/>
          <a:lstStyle/>
          <a:p>
            <a:pPr eaLnBrk="1" hangingPunct="1"/>
            <a:r>
              <a:rPr lang="en-US" altLang="zh-CN" sz="40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Course Requirements</a:t>
            </a:r>
            <a:endParaRPr lang="en-US" sz="4000" b="1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447800" y="2057400"/>
            <a:ext cx="6629400" cy="2743200"/>
          </a:xfrm>
        </p:spPr>
        <p:txBody>
          <a:bodyPr/>
          <a:lstStyle/>
          <a:p>
            <a:pPr marL="609600" indent="-609600" eaLnBrk="1" hangingPunct="1">
              <a:buFontTx/>
              <a:buAutoNum type="alphaUcPeriod"/>
              <a:defRPr/>
            </a:pPr>
            <a:r>
              <a:rPr lang="en-US" altLang="zh-CN" sz="28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SimSun" charset="0"/>
                <a:cs typeface="Arial"/>
              </a:rPr>
              <a:t>Readings (10%)</a:t>
            </a:r>
          </a:p>
          <a:p>
            <a:pPr marL="609600" indent="-609600" eaLnBrk="1" hangingPunct="1">
              <a:buFontTx/>
              <a:buAutoNum type="alphaUcPeriod" startAt="2"/>
              <a:defRPr/>
            </a:pPr>
            <a:r>
              <a:rPr lang="en-US" altLang="zh-CN" sz="28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SimSun" charset="0"/>
                <a:cs typeface="Arial"/>
              </a:rPr>
              <a:t>Four Passage Outlines (40%)</a:t>
            </a:r>
          </a:p>
          <a:p>
            <a:pPr marL="609600" indent="-609600" eaLnBrk="1" hangingPunct="1">
              <a:buFontTx/>
              <a:buAutoNum type="alphaUcPeriod" startAt="3"/>
              <a:defRPr/>
            </a:pPr>
            <a:r>
              <a:rPr lang="en-US" altLang="zh-CN" sz="28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SimSun" charset="0"/>
                <a:cs typeface="Arial"/>
              </a:rPr>
              <a:t>Two Class Presentations (50%)</a:t>
            </a: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8578850" y="152400"/>
            <a:ext cx="32702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>
                <a:latin typeface="Arial"/>
                <a:cs typeface="Arial"/>
              </a:rPr>
              <a:t>1</a:t>
            </a:r>
          </a:p>
        </p:txBody>
      </p:sp>
      <p:pic>
        <p:nvPicPr>
          <p:cNvPr id="12292" name="Picture 5" descr="Camel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638800" y="4521200"/>
            <a:ext cx="3505200" cy="2336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</p:pic>
      <p:pic>
        <p:nvPicPr>
          <p:cNvPr id="12293" name="Picture 8" descr="oth-reportcar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6800" y="762000"/>
            <a:ext cx="806450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3" descr="lighthouseSuns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53340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CN" sz="3600" b="1">
                <a:latin typeface="Arial" charset="0"/>
                <a:ea typeface="Arial" charset="0"/>
                <a:cs typeface="Arial" charset="0"/>
              </a:rPr>
              <a:t>Introduction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CN" sz="3600" b="1">
                <a:latin typeface="Arial" charset="0"/>
                <a:ea typeface="Arial" charset="0"/>
                <a:cs typeface="Arial" charset="0"/>
              </a:rPr>
              <a:t>Presentations on Matthew &amp; Mark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CN" sz="3600" b="1">
                <a:latin typeface="Arial" charset="0"/>
                <a:ea typeface="Arial" charset="0"/>
                <a:cs typeface="Arial" charset="0"/>
              </a:rPr>
              <a:t>Presentations on John</a:t>
            </a:r>
            <a:endParaRPr lang="en-US" altLang="zh-CN" sz="360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title"/>
          </p:nvPr>
        </p:nvSpPr>
        <p:spPr>
          <a:xfrm>
            <a:off x="2057400" y="609600"/>
            <a:ext cx="5334000" cy="857250"/>
          </a:xfrm>
          <a:solidFill>
            <a:schemeClr val="tx1"/>
          </a:solidFill>
          <a:extLst>
            <a:ext uri="{AF507438-7753-43e0-B8FC-AC1667EBCBE1}">
              <a14:hiddenEffects xmlns:a14="http://schemas.microsoft.com/office/drawing/2010/main">
                <a:effectLst>
                  <a:outerShdw blurRad="25400" dist="25399" dir="2700000" algn="ctr" rotWithShape="0">
                    <a:schemeClr val="bg2">
                      <a:alpha val="99962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en-US" altLang="zh-CN" b="1" smtClean="0">
                <a:solidFill>
                  <a:schemeClr val="bg1"/>
                </a:solidFill>
                <a:latin typeface="Arial"/>
                <a:ea typeface="SimSun" charset="0"/>
                <a:cs typeface="Arial"/>
              </a:rPr>
              <a:t>Course Design</a:t>
            </a:r>
            <a:endParaRPr lang="en-US" b="1" smtClean="0">
              <a:solidFill>
                <a:schemeClr val="bg1"/>
              </a:solidFill>
              <a:latin typeface="Arial"/>
              <a:ea typeface="SimSun" charset="0"/>
              <a:cs typeface="Arial"/>
            </a:endParaRPr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8578850" y="152400"/>
            <a:ext cx="3556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solidFill>
                  <a:schemeClr val="bg1"/>
                </a:solidFill>
                <a:latin typeface="Arial"/>
                <a:cs typeface="Arial"/>
              </a:rPr>
              <a:t>5</a:t>
            </a:r>
          </a:p>
        </p:txBody>
      </p:sp>
      <p:pic>
        <p:nvPicPr>
          <p:cNvPr id="14341" name="Picture 2" descr="image00222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76400" y="381000"/>
            <a:ext cx="1133475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/>
          <a:lstStyle/>
          <a:p>
            <a:pPr eaLnBrk="1" hangingPunct="1"/>
            <a:r>
              <a:rPr lang="en-US" altLang="zh-CN" sz="40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Other Matters</a:t>
            </a:r>
            <a:endParaRPr lang="en-US" sz="4000" b="1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717675"/>
            <a:ext cx="8839200" cy="5140325"/>
          </a:xfrm>
        </p:spPr>
        <p:txBody>
          <a:bodyPr/>
          <a:lstStyle/>
          <a:p>
            <a:pPr marL="609600" indent="-609600" algn="ctr" eaLnBrk="1" hangingPunct="1">
              <a:spcBef>
                <a:spcPct val="0"/>
              </a:spcBef>
              <a:buFont typeface="Wingdings" charset="0"/>
              <a:buNone/>
            </a:pPr>
            <a:r>
              <a:rPr lang="en-US" altLang="zh-CN" u="sng">
                <a:latin typeface="Arial" charset="0"/>
                <a:ea typeface="Arial" charset="0"/>
                <a:cs typeface="Arial" charset="0"/>
              </a:rPr>
              <a:t>Copying Class Notes</a:t>
            </a:r>
            <a:r>
              <a:rPr lang="en-US" altLang="zh-CN">
                <a:latin typeface="Arial" charset="0"/>
                <a:ea typeface="Arial" charset="0"/>
                <a:cs typeface="Arial" charset="0"/>
              </a:rPr>
              <a:t> </a:t>
            </a:r>
            <a:endParaRPr lang="en-US">
              <a:latin typeface="Arial" charset="0"/>
              <a:ea typeface="ＭＳ Ｐゴシック" charset="0"/>
              <a:cs typeface="Arial" charset="0"/>
            </a:endParaRPr>
          </a:p>
          <a:p>
            <a:pPr marL="609600" indent="-609600" algn="ctr" eaLnBrk="1" hangingPunct="1">
              <a:spcBef>
                <a:spcPct val="0"/>
              </a:spcBef>
              <a:buFontTx/>
              <a:buChar char="•"/>
            </a:pPr>
            <a:endParaRPr lang="en-US" altLang="zh-CN" sz="2400" u="sng">
              <a:latin typeface="Arial" charset="0"/>
              <a:ea typeface="ＭＳ Ｐゴシック" charset="0"/>
              <a:cs typeface="Arial" charset="0"/>
            </a:endParaRPr>
          </a:p>
          <a:p>
            <a:pPr marL="609600" indent="-609600" algn="ctr" eaLnBrk="1" hangingPunct="1">
              <a:spcBef>
                <a:spcPct val="0"/>
              </a:spcBef>
              <a:buFontTx/>
              <a:buNone/>
            </a:pPr>
            <a:r>
              <a:rPr lang="en-US" altLang="zh-CN" u="sng">
                <a:latin typeface="Arial" charset="0"/>
                <a:ea typeface="ＭＳ Ｐゴシック" charset="0"/>
                <a:cs typeface="Arial" charset="0"/>
              </a:rPr>
              <a:t>Contacting Me</a:t>
            </a:r>
            <a:r>
              <a:rPr lang="en-US" altLang="zh-CN">
                <a:latin typeface="Arial" charset="0"/>
                <a:ea typeface="ＭＳ Ｐゴシック" charset="0"/>
                <a:cs typeface="Arial" charset="0"/>
              </a:rPr>
              <a:t> </a:t>
            </a:r>
          </a:p>
          <a:p>
            <a:pPr marL="609600" indent="-609600" eaLnBrk="1" hangingPunct="1">
              <a:spcBef>
                <a:spcPct val="0"/>
              </a:spcBef>
            </a:pPr>
            <a:r>
              <a:rPr lang="en-US" altLang="zh-CN" sz="2400">
                <a:latin typeface="Arial" charset="0"/>
                <a:ea typeface="ＭＳ Ｐゴシック" charset="0"/>
                <a:cs typeface="Arial" charset="0"/>
              </a:rPr>
              <a:t>At SBC box L19 or phone (6559-1513).  </a:t>
            </a:r>
          </a:p>
          <a:p>
            <a:pPr marL="609600" indent="-609600" eaLnBrk="1" hangingPunct="1">
              <a:spcBef>
                <a:spcPct val="0"/>
              </a:spcBef>
            </a:pPr>
            <a:r>
              <a:rPr lang="en-US" altLang="zh-CN" sz="2400">
                <a:latin typeface="Arial" charset="0"/>
                <a:ea typeface="ＭＳ Ｐゴシック" charset="0"/>
                <a:cs typeface="Arial" charset="0"/>
              </a:rPr>
              <a:t>Home address</a:t>
            </a:r>
          </a:p>
          <a:p>
            <a:pPr marL="609600" indent="-609600" eaLnBrk="1" hangingPunct="1">
              <a:spcBef>
                <a:spcPct val="0"/>
              </a:spcBef>
            </a:pPr>
            <a:r>
              <a:rPr lang="en-US" altLang="zh-CN" sz="2400">
                <a:latin typeface="Arial" charset="0"/>
                <a:ea typeface="ＭＳ Ｐゴシック" charset="0"/>
                <a:cs typeface="Arial" charset="0"/>
              </a:rPr>
              <a:t>Home phone number is 6458-6158 </a:t>
            </a:r>
          </a:p>
          <a:p>
            <a:pPr marL="609600" indent="-609600" eaLnBrk="1" hangingPunct="1">
              <a:spcBef>
                <a:spcPct val="0"/>
              </a:spcBef>
            </a:pPr>
            <a:r>
              <a:rPr lang="en-US" altLang="zh-CN" sz="2400">
                <a:latin typeface="Arial" charset="0"/>
                <a:ea typeface="ＭＳ Ｐゴシック" charset="0"/>
                <a:cs typeface="Arial" charset="0"/>
              </a:rPr>
              <a:t>E-mail: Griffith@sbc.edu.sg</a:t>
            </a:r>
          </a:p>
          <a:p>
            <a:pPr marL="609600" indent="-609600" eaLnBrk="1" hangingPunct="1">
              <a:spcBef>
                <a:spcPct val="0"/>
              </a:spcBef>
            </a:pPr>
            <a:r>
              <a:rPr lang="en-US" altLang="zh-CN" sz="2400">
                <a:latin typeface="Arial" charset="0"/>
                <a:ea typeface="ＭＳ Ｐゴシック" charset="0"/>
                <a:cs typeface="Arial" charset="0"/>
              </a:rPr>
              <a:t>My office hours are…  </a:t>
            </a:r>
          </a:p>
          <a:p>
            <a:pPr marL="609600" indent="-609600" eaLnBrk="1" hangingPunct="1">
              <a:spcBef>
                <a:spcPct val="0"/>
              </a:spcBef>
            </a:pPr>
            <a:r>
              <a:rPr lang="en-US" altLang="zh-CN" sz="2400">
                <a:latin typeface="Arial" charset="0"/>
                <a:ea typeface="ＭＳ Ｐゴシック" charset="0"/>
                <a:cs typeface="Arial" charset="0"/>
              </a:rPr>
              <a:t>Let’s have lunch too! </a:t>
            </a:r>
            <a:endParaRPr lang="en-US">
              <a:latin typeface="Arial" charset="0"/>
              <a:ea typeface="ＭＳ Ｐゴシック" charset="0"/>
              <a:cs typeface="Arial" charset="0"/>
            </a:endParaRPr>
          </a:p>
        </p:txBody>
      </p:sp>
      <p:pic>
        <p:nvPicPr>
          <p:cNvPr id="2" name="Picture 5" descr="j022971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051675" y="762000"/>
            <a:ext cx="1787525" cy="18208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8578850" y="152400"/>
            <a:ext cx="32702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>
                <a:latin typeface="Arial"/>
                <a:cs typeface="Arial"/>
              </a:rPr>
              <a:t>7</a:t>
            </a:r>
          </a:p>
        </p:txBody>
      </p:sp>
      <p:pic>
        <p:nvPicPr>
          <p:cNvPr id="16391" name="Picture 7" descr="j0233563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761288" y="5568950"/>
            <a:ext cx="1382712" cy="1289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70" decel="1000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770" decel="100000"/>
                                        <p:tgtEl>
                                          <p:spTgt spid="1639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6" dur="77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8" dur="77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9" name="Rectangle 38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657225"/>
          </a:xfrm>
          <a:solidFill>
            <a:srgbClr val="800000"/>
          </a:solidFill>
        </p:spPr>
        <p:txBody>
          <a:bodyPr anchor="t">
            <a:spAutoFit/>
          </a:bodyPr>
          <a:lstStyle/>
          <a:p>
            <a:pPr algn="ctr" eaLnBrk="1" hangingPunct="1">
              <a:defRPr/>
            </a:pPr>
            <a:r>
              <a:rPr lang="zh-CN" altLang="en-US" sz="4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aiTi" charset="-122"/>
                <a:ea typeface="KaiTi" charset="-122"/>
                <a:cs typeface="KaiTi" charset="-122"/>
              </a:rPr>
              <a:t>新约书架</a:t>
            </a:r>
            <a:endParaRPr lang="en-US" sz="4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KaiTi" charset="-122"/>
              <a:ea typeface="KaiTi" charset="-122"/>
              <a:cs typeface="KaiTi" charset="-122"/>
            </a:endParaRPr>
          </a:p>
        </p:txBody>
      </p:sp>
      <p:sp>
        <p:nvSpPr>
          <p:cNvPr id="139276" name="Text Box 5"/>
          <p:cNvSpPr txBox="1">
            <a:spLocks noChangeArrowheads="1"/>
          </p:cNvSpPr>
          <p:nvPr/>
        </p:nvSpPr>
        <p:spPr bwMode="auto">
          <a:xfrm>
            <a:off x="8578850" y="152400"/>
            <a:ext cx="4699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1">
                <a:solidFill>
                  <a:srgbClr val="FFFFFF"/>
                </a:solidFill>
                <a:latin typeface="Arial" charset="0"/>
                <a:cs typeface="Arial" charset="0"/>
              </a:rPr>
              <a:t>22</a:t>
            </a:r>
          </a:p>
        </p:txBody>
      </p:sp>
      <p:sp>
        <p:nvSpPr>
          <p:cNvPr id="40" name="Text Box 2"/>
          <p:cNvSpPr txBox="1">
            <a:spLocks noChangeArrowheads="1"/>
          </p:cNvSpPr>
          <p:nvPr/>
        </p:nvSpPr>
        <p:spPr bwMode="auto">
          <a:xfrm rot="16200000">
            <a:off x="6035763" y="1821221"/>
            <a:ext cx="1217000" cy="40011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zh-CN" altLang="en-US" sz="2000" b="1" dirty="0" smtClean="0">
                <a:solidFill>
                  <a:srgbClr val="003366"/>
                </a:solidFill>
                <a:latin typeface="KaiTi" pitchFamily="49" charset="-122"/>
                <a:ea typeface="KaiTi" pitchFamily="49" charset="-122"/>
                <a:cs typeface="Arial" charset="0"/>
              </a:rPr>
              <a:t>使徒行</a:t>
            </a:r>
            <a:r>
              <a:rPr lang="zh-TW" altLang="en-US" sz="2000" b="1" dirty="0" smtClean="0">
                <a:solidFill>
                  <a:srgbClr val="003366"/>
                </a:solidFill>
                <a:latin typeface="KaiTi" pitchFamily="49" charset="-122"/>
                <a:ea typeface="KaiTi" pitchFamily="49" charset="-122"/>
                <a:cs typeface="Arial" charset="0"/>
              </a:rPr>
              <a:t>传</a:t>
            </a:r>
            <a:endParaRPr lang="en-US" sz="2000" b="1" dirty="0">
              <a:solidFill>
                <a:srgbClr val="003366"/>
              </a:solidFill>
              <a:latin typeface="KaiTi" pitchFamily="49" charset="-122"/>
              <a:ea typeface="KaiTi" pitchFamily="49" charset="-122"/>
              <a:cs typeface="Arial" charset="0"/>
            </a:endParaRPr>
          </a:p>
        </p:txBody>
      </p:sp>
      <p:grpSp>
        <p:nvGrpSpPr>
          <p:cNvPr id="41" name="Group 4"/>
          <p:cNvGrpSpPr>
            <a:grpSpLocks/>
          </p:cNvGrpSpPr>
          <p:nvPr/>
        </p:nvGrpSpPr>
        <p:grpSpPr bwMode="auto">
          <a:xfrm>
            <a:off x="539552" y="1412776"/>
            <a:ext cx="2508250" cy="1323978"/>
            <a:chOff x="60" y="721"/>
            <a:chExt cx="1580" cy="834"/>
          </a:xfrm>
        </p:grpSpPr>
        <p:sp>
          <p:nvSpPr>
            <p:cNvPr id="42" name="Text Box 5"/>
            <p:cNvSpPr txBox="1">
              <a:spLocks noChangeArrowheads="1"/>
            </p:cNvSpPr>
            <p:nvPr/>
          </p:nvSpPr>
          <p:spPr bwMode="auto">
            <a:xfrm>
              <a:off x="60" y="721"/>
              <a:ext cx="279" cy="834"/>
            </a:xfrm>
            <a:prstGeom prst="rect">
              <a:avLst/>
            </a:prstGeom>
            <a:solidFill>
              <a:srgbClr val="FFC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zh-TW" altLang="en-US" sz="2000" b="1" dirty="0" smtClean="0">
                  <a:solidFill>
                    <a:srgbClr val="003366"/>
                  </a:solidFill>
                  <a:latin typeface="KaiTi" pitchFamily="49" charset="-122"/>
                  <a:ea typeface="KaiTi" pitchFamily="49" charset="-122"/>
                  <a:cs typeface="Arial" charset="0"/>
                </a:rPr>
                <a:t>马</a:t>
              </a:r>
              <a:endParaRPr lang="en-US" altLang="zh-CN" sz="2000" b="1" dirty="0" smtClean="0">
                <a:solidFill>
                  <a:srgbClr val="003366"/>
                </a:solidFill>
                <a:latin typeface="KaiTi" pitchFamily="49" charset="-122"/>
                <a:ea typeface="KaiTi" pitchFamily="49" charset="-122"/>
                <a:cs typeface="Arial" charset="0"/>
              </a:endParaRPr>
            </a:p>
            <a:p>
              <a:r>
                <a:rPr lang="zh-CN" altLang="en-US" sz="2000" b="1" dirty="0" smtClean="0">
                  <a:solidFill>
                    <a:srgbClr val="003366"/>
                  </a:solidFill>
                  <a:latin typeface="KaiTi" pitchFamily="49" charset="-122"/>
                  <a:ea typeface="KaiTi" pitchFamily="49" charset="-122"/>
                  <a:cs typeface="Arial" charset="0"/>
                </a:rPr>
                <a:t>太</a:t>
              </a:r>
              <a:endParaRPr lang="en-US" altLang="zh-CN" sz="2000" b="1" dirty="0" smtClean="0">
                <a:solidFill>
                  <a:srgbClr val="003366"/>
                </a:solidFill>
                <a:latin typeface="KaiTi" pitchFamily="49" charset="-122"/>
                <a:ea typeface="KaiTi" pitchFamily="49" charset="-122"/>
                <a:cs typeface="Arial" charset="0"/>
              </a:endParaRPr>
            </a:p>
            <a:p>
              <a:r>
                <a:rPr lang="zh-CN" altLang="en-US" sz="2000" b="1" dirty="0" smtClean="0">
                  <a:solidFill>
                    <a:srgbClr val="003366"/>
                  </a:solidFill>
                  <a:latin typeface="KaiTi" pitchFamily="49" charset="-122"/>
                  <a:ea typeface="KaiTi" pitchFamily="49" charset="-122"/>
                  <a:cs typeface="Arial" charset="0"/>
                </a:rPr>
                <a:t>福</a:t>
              </a:r>
              <a:endParaRPr lang="en-US" altLang="zh-CN" sz="2000" b="1" dirty="0" smtClean="0">
                <a:solidFill>
                  <a:srgbClr val="003366"/>
                </a:solidFill>
                <a:latin typeface="KaiTi" pitchFamily="49" charset="-122"/>
                <a:ea typeface="KaiTi" pitchFamily="49" charset="-122"/>
                <a:cs typeface="Arial" charset="0"/>
              </a:endParaRPr>
            </a:p>
            <a:p>
              <a:r>
                <a:rPr lang="zh-CN" altLang="en-US" sz="2000" b="1" dirty="0" smtClean="0">
                  <a:solidFill>
                    <a:srgbClr val="003366"/>
                  </a:solidFill>
                  <a:latin typeface="KaiTi" pitchFamily="49" charset="-122"/>
                  <a:ea typeface="KaiTi" pitchFamily="49" charset="-122"/>
                  <a:cs typeface="Arial" charset="0"/>
                </a:rPr>
                <a:t>音</a:t>
              </a:r>
              <a:endParaRPr lang="en-US" sz="2000" b="1" dirty="0">
                <a:solidFill>
                  <a:srgbClr val="003366"/>
                </a:solidFill>
                <a:latin typeface="KaiTi" pitchFamily="49" charset="-122"/>
                <a:ea typeface="KaiTi" pitchFamily="49" charset="-122"/>
                <a:cs typeface="Arial" charset="0"/>
              </a:endParaRPr>
            </a:p>
          </p:txBody>
        </p:sp>
        <p:sp>
          <p:nvSpPr>
            <p:cNvPr id="43" name="Text Box 6"/>
            <p:cNvSpPr txBox="1">
              <a:spLocks noChangeArrowheads="1"/>
            </p:cNvSpPr>
            <p:nvPr/>
          </p:nvSpPr>
          <p:spPr bwMode="auto">
            <a:xfrm>
              <a:off x="491" y="721"/>
              <a:ext cx="279" cy="834"/>
            </a:xfrm>
            <a:prstGeom prst="rect">
              <a:avLst/>
            </a:prstGeom>
            <a:solidFill>
              <a:srgbClr val="FFC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zh-TW" altLang="en-US" sz="2000" b="1" smtClean="0">
                  <a:solidFill>
                    <a:srgbClr val="003366"/>
                  </a:solidFill>
                  <a:latin typeface="KaiTi" pitchFamily="49" charset="-122"/>
                  <a:ea typeface="KaiTi" pitchFamily="49" charset="-122"/>
                  <a:cs typeface="Arial" charset="0"/>
                </a:rPr>
                <a:t>马</a:t>
              </a:r>
              <a:endParaRPr lang="en-US" altLang="zh-CN" sz="2000" b="1" dirty="0" smtClean="0">
                <a:solidFill>
                  <a:srgbClr val="003366"/>
                </a:solidFill>
                <a:latin typeface="KaiTi" pitchFamily="49" charset="-122"/>
                <a:ea typeface="KaiTi" pitchFamily="49" charset="-122"/>
                <a:cs typeface="Arial" charset="0"/>
              </a:endParaRPr>
            </a:p>
            <a:p>
              <a:r>
                <a:rPr lang="zh-CN" altLang="en-US" sz="2000" b="1" dirty="0" smtClean="0">
                  <a:solidFill>
                    <a:srgbClr val="003366"/>
                  </a:solidFill>
                  <a:latin typeface="KaiTi" pitchFamily="49" charset="-122"/>
                  <a:ea typeface="KaiTi" pitchFamily="49" charset="-122"/>
                  <a:cs typeface="Arial" charset="0"/>
                </a:rPr>
                <a:t>可</a:t>
              </a:r>
              <a:endParaRPr lang="en-US" altLang="zh-CN" sz="2000" b="1" dirty="0" smtClean="0">
                <a:solidFill>
                  <a:srgbClr val="003366"/>
                </a:solidFill>
                <a:latin typeface="KaiTi" pitchFamily="49" charset="-122"/>
                <a:ea typeface="KaiTi" pitchFamily="49" charset="-122"/>
                <a:cs typeface="Arial" charset="0"/>
              </a:endParaRPr>
            </a:p>
            <a:p>
              <a:r>
                <a:rPr lang="zh-CN" altLang="en-US" sz="2000" b="1" dirty="0" smtClean="0">
                  <a:solidFill>
                    <a:srgbClr val="003366"/>
                  </a:solidFill>
                  <a:latin typeface="KaiTi" pitchFamily="49" charset="-122"/>
                  <a:ea typeface="KaiTi" pitchFamily="49" charset="-122"/>
                  <a:cs typeface="Arial" charset="0"/>
                </a:rPr>
                <a:t>福</a:t>
              </a:r>
              <a:endParaRPr lang="en-US" altLang="zh-CN" sz="2000" b="1" dirty="0" smtClean="0">
                <a:solidFill>
                  <a:srgbClr val="003366"/>
                </a:solidFill>
                <a:latin typeface="KaiTi" pitchFamily="49" charset="-122"/>
                <a:ea typeface="KaiTi" pitchFamily="49" charset="-122"/>
                <a:cs typeface="Arial" charset="0"/>
              </a:endParaRPr>
            </a:p>
            <a:p>
              <a:r>
                <a:rPr lang="zh-CN" altLang="en-US" sz="2000" b="1" dirty="0" smtClean="0">
                  <a:solidFill>
                    <a:srgbClr val="003366"/>
                  </a:solidFill>
                  <a:latin typeface="KaiTi" pitchFamily="49" charset="-122"/>
                  <a:ea typeface="KaiTi" pitchFamily="49" charset="-122"/>
                  <a:cs typeface="Arial" charset="0"/>
                </a:rPr>
                <a:t>音</a:t>
              </a:r>
              <a:endParaRPr lang="en-US" sz="2000" b="1" dirty="0">
                <a:solidFill>
                  <a:srgbClr val="003366"/>
                </a:solidFill>
                <a:latin typeface="KaiTi" pitchFamily="49" charset="-122"/>
                <a:ea typeface="KaiTi" pitchFamily="49" charset="-122"/>
                <a:cs typeface="Arial" charset="0"/>
              </a:endParaRPr>
            </a:p>
          </p:txBody>
        </p:sp>
        <p:sp>
          <p:nvSpPr>
            <p:cNvPr id="44" name="Text Box 7"/>
            <p:cNvSpPr txBox="1">
              <a:spLocks noChangeArrowheads="1"/>
            </p:cNvSpPr>
            <p:nvPr/>
          </p:nvSpPr>
          <p:spPr bwMode="auto">
            <a:xfrm>
              <a:off x="933" y="721"/>
              <a:ext cx="279" cy="834"/>
            </a:xfrm>
            <a:prstGeom prst="rect">
              <a:avLst/>
            </a:prstGeom>
            <a:solidFill>
              <a:srgbClr val="FFC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zh-CN" altLang="en-US" sz="2000" b="1" dirty="0" smtClean="0">
                  <a:solidFill>
                    <a:srgbClr val="003366"/>
                  </a:solidFill>
                  <a:latin typeface="KaiTi" pitchFamily="49" charset="-122"/>
                  <a:ea typeface="KaiTi" pitchFamily="49" charset="-122"/>
                  <a:cs typeface="Arial" charset="0"/>
                </a:rPr>
                <a:t>路</a:t>
              </a:r>
              <a:endParaRPr lang="en-US" altLang="zh-CN" sz="2000" b="1" dirty="0" smtClean="0">
                <a:solidFill>
                  <a:srgbClr val="003366"/>
                </a:solidFill>
                <a:latin typeface="KaiTi" pitchFamily="49" charset="-122"/>
                <a:ea typeface="KaiTi" pitchFamily="49" charset="-122"/>
                <a:cs typeface="Arial" charset="0"/>
              </a:endParaRPr>
            </a:p>
            <a:p>
              <a:r>
                <a:rPr lang="zh-CN" altLang="en-US" sz="2000" b="1" dirty="0" smtClean="0">
                  <a:solidFill>
                    <a:srgbClr val="003366"/>
                  </a:solidFill>
                  <a:latin typeface="KaiTi" pitchFamily="49" charset="-122"/>
                  <a:ea typeface="KaiTi" pitchFamily="49" charset="-122"/>
                  <a:cs typeface="Arial" charset="0"/>
                </a:rPr>
                <a:t>加</a:t>
              </a:r>
              <a:endParaRPr lang="en-US" altLang="zh-CN" sz="2000" b="1" dirty="0" smtClean="0">
                <a:solidFill>
                  <a:srgbClr val="003366"/>
                </a:solidFill>
                <a:latin typeface="KaiTi" pitchFamily="49" charset="-122"/>
                <a:ea typeface="KaiTi" pitchFamily="49" charset="-122"/>
                <a:cs typeface="Arial" charset="0"/>
              </a:endParaRPr>
            </a:p>
            <a:p>
              <a:r>
                <a:rPr lang="zh-CN" altLang="en-US" sz="2000" b="1" dirty="0" smtClean="0">
                  <a:solidFill>
                    <a:srgbClr val="003366"/>
                  </a:solidFill>
                  <a:latin typeface="KaiTi" pitchFamily="49" charset="-122"/>
                  <a:ea typeface="KaiTi" pitchFamily="49" charset="-122"/>
                  <a:cs typeface="Arial" charset="0"/>
                </a:rPr>
                <a:t>福</a:t>
              </a:r>
              <a:endParaRPr lang="en-US" altLang="zh-CN" sz="2000" b="1" dirty="0" smtClean="0">
                <a:solidFill>
                  <a:srgbClr val="003366"/>
                </a:solidFill>
                <a:latin typeface="KaiTi" pitchFamily="49" charset="-122"/>
                <a:ea typeface="KaiTi" pitchFamily="49" charset="-122"/>
                <a:cs typeface="Arial" charset="0"/>
              </a:endParaRPr>
            </a:p>
            <a:p>
              <a:r>
                <a:rPr lang="zh-CN" altLang="en-US" sz="2000" b="1" dirty="0" smtClean="0">
                  <a:solidFill>
                    <a:srgbClr val="003366"/>
                  </a:solidFill>
                  <a:latin typeface="KaiTi" pitchFamily="49" charset="-122"/>
                  <a:ea typeface="KaiTi" pitchFamily="49" charset="-122"/>
                  <a:cs typeface="Arial" charset="0"/>
                </a:rPr>
                <a:t>音</a:t>
              </a:r>
              <a:endParaRPr lang="en-US" sz="2000" b="1" dirty="0">
                <a:solidFill>
                  <a:srgbClr val="003366"/>
                </a:solidFill>
                <a:latin typeface="KaiTi" pitchFamily="49" charset="-122"/>
                <a:ea typeface="KaiTi" pitchFamily="49" charset="-122"/>
                <a:cs typeface="Arial" charset="0"/>
              </a:endParaRPr>
            </a:p>
          </p:txBody>
        </p:sp>
        <p:sp>
          <p:nvSpPr>
            <p:cNvPr id="45" name="Text Box 8"/>
            <p:cNvSpPr txBox="1">
              <a:spLocks noChangeArrowheads="1"/>
            </p:cNvSpPr>
            <p:nvPr/>
          </p:nvSpPr>
          <p:spPr bwMode="auto">
            <a:xfrm>
              <a:off x="1361" y="721"/>
              <a:ext cx="279" cy="834"/>
            </a:xfrm>
            <a:prstGeom prst="rect">
              <a:avLst/>
            </a:prstGeom>
            <a:solidFill>
              <a:srgbClr val="FFC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zh-TW" altLang="en-US" sz="2000" b="1" smtClean="0">
                  <a:solidFill>
                    <a:srgbClr val="003366"/>
                  </a:solidFill>
                  <a:latin typeface="KaiTi" pitchFamily="49" charset="-122"/>
                  <a:ea typeface="KaiTi" pitchFamily="49" charset="-122"/>
                  <a:cs typeface="Arial" charset="0"/>
                </a:rPr>
                <a:t>约</a:t>
              </a:r>
              <a:endParaRPr lang="en-US" altLang="zh-CN" sz="2000" b="1" dirty="0" smtClean="0">
                <a:solidFill>
                  <a:srgbClr val="003366"/>
                </a:solidFill>
                <a:latin typeface="KaiTi" pitchFamily="49" charset="-122"/>
                <a:ea typeface="KaiTi" pitchFamily="49" charset="-122"/>
                <a:cs typeface="Arial" charset="0"/>
              </a:endParaRPr>
            </a:p>
            <a:p>
              <a:r>
                <a:rPr lang="zh-CN" altLang="en-US" sz="2000" b="1" dirty="0" smtClean="0">
                  <a:solidFill>
                    <a:srgbClr val="003366"/>
                  </a:solidFill>
                  <a:latin typeface="KaiTi" pitchFamily="49" charset="-122"/>
                  <a:ea typeface="KaiTi" pitchFamily="49" charset="-122"/>
                  <a:cs typeface="Arial" charset="0"/>
                </a:rPr>
                <a:t>翰</a:t>
              </a:r>
              <a:endParaRPr lang="en-US" altLang="zh-CN" sz="2000" b="1" dirty="0" smtClean="0">
                <a:solidFill>
                  <a:srgbClr val="003366"/>
                </a:solidFill>
                <a:latin typeface="KaiTi" pitchFamily="49" charset="-122"/>
                <a:ea typeface="KaiTi" pitchFamily="49" charset="-122"/>
                <a:cs typeface="Arial" charset="0"/>
              </a:endParaRPr>
            </a:p>
            <a:p>
              <a:r>
                <a:rPr lang="zh-CN" altLang="en-US" sz="2000" b="1" dirty="0" smtClean="0">
                  <a:solidFill>
                    <a:srgbClr val="003366"/>
                  </a:solidFill>
                  <a:latin typeface="KaiTi" pitchFamily="49" charset="-122"/>
                  <a:ea typeface="KaiTi" pitchFamily="49" charset="-122"/>
                  <a:cs typeface="Arial" charset="0"/>
                </a:rPr>
                <a:t>福</a:t>
              </a:r>
              <a:endParaRPr lang="en-US" altLang="zh-CN" sz="2000" b="1" dirty="0" smtClean="0">
                <a:solidFill>
                  <a:srgbClr val="003366"/>
                </a:solidFill>
                <a:latin typeface="KaiTi" pitchFamily="49" charset="-122"/>
                <a:ea typeface="KaiTi" pitchFamily="49" charset="-122"/>
                <a:cs typeface="Arial" charset="0"/>
              </a:endParaRPr>
            </a:p>
            <a:p>
              <a:r>
                <a:rPr lang="zh-CN" altLang="en-US" sz="2000" b="1" dirty="0" smtClean="0">
                  <a:solidFill>
                    <a:srgbClr val="003366"/>
                  </a:solidFill>
                  <a:latin typeface="KaiTi" pitchFamily="49" charset="-122"/>
                  <a:ea typeface="KaiTi" pitchFamily="49" charset="-122"/>
                  <a:cs typeface="Arial" charset="0"/>
                </a:rPr>
                <a:t>音</a:t>
              </a:r>
              <a:endParaRPr lang="en-US" sz="2000" b="1" dirty="0">
                <a:solidFill>
                  <a:srgbClr val="003366"/>
                </a:solidFill>
                <a:latin typeface="KaiTi" pitchFamily="49" charset="-122"/>
                <a:ea typeface="KaiTi" pitchFamily="49" charset="-122"/>
                <a:cs typeface="Arial" charset="0"/>
              </a:endParaRPr>
            </a:p>
          </p:txBody>
        </p:sp>
      </p:grpSp>
      <p:sp>
        <p:nvSpPr>
          <p:cNvPr id="46" name="Text Box 9"/>
          <p:cNvSpPr txBox="1">
            <a:spLocks noChangeArrowheads="1"/>
          </p:cNvSpPr>
          <p:nvPr/>
        </p:nvSpPr>
        <p:spPr bwMode="auto">
          <a:xfrm>
            <a:off x="1115616" y="836712"/>
            <a:ext cx="95410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zh-CN" altLang="en-US" sz="2000" b="1" dirty="0" smtClean="0">
                <a:solidFill>
                  <a:srgbClr val="000000"/>
                </a:solidFill>
                <a:latin typeface="KaiTi" pitchFamily="49" charset="-122"/>
                <a:ea typeface="KaiTi" pitchFamily="49" charset="-122"/>
              </a:rPr>
              <a:t>四福音</a:t>
            </a:r>
            <a:endParaRPr lang="en-US" sz="2200" b="1" dirty="0">
              <a:solidFill>
                <a:srgbClr val="000000"/>
              </a:solidFill>
              <a:latin typeface="KaiTi" pitchFamily="49" charset="-122"/>
              <a:ea typeface="KaiTi" pitchFamily="49" charset="-122"/>
              <a:cs typeface="Arial" charset="0"/>
            </a:endParaRPr>
          </a:p>
        </p:txBody>
      </p:sp>
      <p:sp>
        <p:nvSpPr>
          <p:cNvPr id="47" name="Text Box 10"/>
          <p:cNvSpPr txBox="1">
            <a:spLocks noChangeArrowheads="1"/>
          </p:cNvSpPr>
          <p:nvPr/>
        </p:nvSpPr>
        <p:spPr bwMode="auto">
          <a:xfrm>
            <a:off x="5940152" y="836712"/>
            <a:ext cx="153352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zh-CN" altLang="en-US" sz="2200" b="1" dirty="0" smtClean="0">
                <a:solidFill>
                  <a:srgbClr val="000000"/>
                </a:solidFill>
                <a:latin typeface="KaiTi" pitchFamily="49" charset="-122"/>
                <a:ea typeface="KaiTi" pitchFamily="49" charset="-122"/>
                <a:cs typeface="Arial" charset="0"/>
              </a:rPr>
              <a:t>新</a:t>
            </a:r>
            <a:r>
              <a:rPr lang="zh-TW" altLang="en-US" sz="2200" b="1" dirty="0" smtClean="0">
                <a:solidFill>
                  <a:srgbClr val="000000"/>
                </a:solidFill>
                <a:latin typeface="KaiTi" pitchFamily="49" charset="-122"/>
                <a:ea typeface="KaiTi" pitchFamily="49" charset="-122"/>
                <a:cs typeface="Arial" charset="0"/>
              </a:rPr>
              <a:t>约历</a:t>
            </a:r>
            <a:r>
              <a:rPr lang="zh-CN" altLang="en-US" sz="2200" b="1" dirty="0" smtClean="0">
                <a:solidFill>
                  <a:srgbClr val="000000"/>
                </a:solidFill>
                <a:latin typeface="KaiTi" pitchFamily="49" charset="-122"/>
                <a:ea typeface="KaiTi" pitchFamily="49" charset="-122"/>
                <a:cs typeface="Arial" charset="0"/>
              </a:rPr>
              <a:t>史</a:t>
            </a:r>
            <a:endParaRPr lang="en-US" sz="2200" b="1" dirty="0">
              <a:solidFill>
                <a:srgbClr val="000000"/>
              </a:solidFill>
              <a:latin typeface="KaiTi" pitchFamily="49" charset="-122"/>
              <a:ea typeface="KaiTi" pitchFamily="49" charset="-122"/>
              <a:cs typeface="Arial" charset="0"/>
            </a:endParaRPr>
          </a:p>
        </p:txBody>
      </p:sp>
      <p:grpSp>
        <p:nvGrpSpPr>
          <p:cNvPr id="62" name="Group 12"/>
          <p:cNvGrpSpPr>
            <a:grpSpLocks/>
          </p:cNvGrpSpPr>
          <p:nvPr/>
        </p:nvGrpSpPr>
        <p:grpSpPr bwMode="auto">
          <a:xfrm>
            <a:off x="467544" y="2492570"/>
            <a:ext cx="8401051" cy="2246316"/>
            <a:chOff x="249" y="1412"/>
            <a:chExt cx="5292" cy="1415"/>
          </a:xfrm>
          <a:solidFill>
            <a:srgbClr val="CCFFCC"/>
          </a:solidFill>
        </p:grpSpPr>
        <p:sp>
          <p:nvSpPr>
            <p:cNvPr id="63" name="Text Box 13"/>
            <p:cNvSpPr txBox="1">
              <a:spLocks noChangeArrowheads="1"/>
            </p:cNvSpPr>
            <p:nvPr/>
          </p:nvSpPr>
          <p:spPr bwMode="auto">
            <a:xfrm>
              <a:off x="249" y="2187"/>
              <a:ext cx="277" cy="640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ja-JP" altLang="en-US" sz="2000" b="1" dirty="0" smtClean="0">
                  <a:solidFill>
                    <a:srgbClr val="003366"/>
                  </a:solidFill>
                  <a:latin typeface="KaiTi" pitchFamily="49" charset="-122"/>
                  <a:ea typeface="KaiTi" pitchFamily="49" charset="-122"/>
                </a:rPr>
                <a:t>罗</a:t>
              </a:r>
              <a:endParaRPr lang="en-US" altLang="ja-JP" sz="2000" b="1" dirty="0" smtClean="0">
                <a:solidFill>
                  <a:srgbClr val="003366"/>
                </a:solidFill>
                <a:latin typeface="KaiTi" pitchFamily="49" charset="-122"/>
                <a:ea typeface="KaiTi" pitchFamily="49" charset="-122"/>
              </a:endParaRPr>
            </a:p>
            <a:p>
              <a:pPr>
                <a:defRPr/>
              </a:pPr>
              <a:r>
                <a:rPr lang="ja-JP" altLang="en-US" sz="2000" b="1" dirty="0" smtClean="0">
                  <a:solidFill>
                    <a:srgbClr val="003366"/>
                  </a:solidFill>
                  <a:latin typeface="KaiTi" pitchFamily="49" charset="-122"/>
                  <a:ea typeface="KaiTi" pitchFamily="49" charset="-122"/>
                </a:rPr>
                <a:t>马</a:t>
              </a:r>
              <a:endParaRPr lang="en-US" altLang="ja-JP" sz="2000" b="1" dirty="0" smtClean="0">
                <a:solidFill>
                  <a:srgbClr val="003366"/>
                </a:solidFill>
                <a:latin typeface="KaiTi" pitchFamily="49" charset="-122"/>
                <a:ea typeface="KaiTi" pitchFamily="49" charset="-122"/>
              </a:endParaRPr>
            </a:p>
            <a:p>
              <a:pPr>
                <a:defRPr/>
              </a:pPr>
              <a:r>
                <a:rPr lang="ja-JP" altLang="en-US" sz="2000" b="1" dirty="0" smtClean="0">
                  <a:solidFill>
                    <a:srgbClr val="003366"/>
                  </a:solidFill>
                  <a:latin typeface="KaiTi" pitchFamily="49" charset="-122"/>
                  <a:ea typeface="KaiTi" pitchFamily="49" charset="-122"/>
                </a:rPr>
                <a:t>书</a:t>
              </a:r>
              <a:endParaRPr lang="en-US" sz="2000" b="1" dirty="0">
                <a:solidFill>
                  <a:srgbClr val="003366"/>
                </a:solidFill>
                <a:latin typeface="KaiTi" pitchFamily="49" charset="-122"/>
                <a:ea typeface="KaiTi" pitchFamily="49" charset="-122"/>
                <a:cs typeface="Arial"/>
              </a:endParaRPr>
            </a:p>
          </p:txBody>
        </p:sp>
        <p:sp>
          <p:nvSpPr>
            <p:cNvPr id="64" name="Text Box 14"/>
            <p:cNvSpPr txBox="1">
              <a:spLocks noChangeArrowheads="1"/>
            </p:cNvSpPr>
            <p:nvPr/>
          </p:nvSpPr>
          <p:spPr bwMode="auto">
            <a:xfrm>
              <a:off x="612" y="1799"/>
              <a:ext cx="267" cy="1028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zh-TW" altLang="en-US" sz="2000" b="1" dirty="0" smtClean="0">
                  <a:solidFill>
                    <a:srgbClr val="003366"/>
                  </a:solidFill>
                  <a:latin typeface="KaiTi" pitchFamily="49" charset="-122"/>
                  <a:ea typeface="KaiTi" pitchFamily="49" charset="-122"/>
                </a:rPr>
                <a:t>哥</a:t>
              </a:r>
              <a:r>
                <a:rPr lang="ja-JP" altLang="en-US" sz="2000" b="1" dirty="0" smtClean="0">
                  <a:solidFill>
                    <a:srgbClr val="003366"/>
                  </a:solidFill>
                  <a:latin typeface="KaiTi" pitchFamily="49" charset="-122"/>
                  <a:ea typeface="KaiTi" pitchFamily="49" charset="-122"/>
                </a:rPr>
                <a:t>林多前书</a:t>
              </a:r>
              <a:endParaRPr lang="en-US" sz="2000" b="1" dirty="0">
                <a:solidFill>
                  <a:srgbClr val="003366"/>
                </a:solidFill>
                <a:latin typeface="KaiTi" pitchFamily="49" charset="-122"/>
                <a:ea typeface="KaiTi" pitchFamily="49" charset="-122"/>
                <a:cs typeface="Arial"/>
              </a:endParaRPr>
            </a:p>
          </p:txBody>
        </p:sp>
        <p:sp>
          <p:nvSpPr>
            <p:cNvPr id="65" name="Text Box 15"/>
            <p:cNvSpPr txBox="1">
              <a:spLocks noChangeArrowheads="1"/>
            </p:cNvSpPr>
            <p:nvPr/>
          </p:nvSpPr>
          <p:spPr bwMode="auto">
            <a:xfrm flipH="1">
              <a:off x="1020" y="1799"/>
              <a:ext cx="272" cy="1028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zh-TW" altLang="en-US" sz="2000" b="1" dirty="0" smtClean="0">
                  <a:solidFill>
                    <a:srgbClr val="003366"/>
                  </a:solidFill>
                  <a:latin typeface="KaiTi" pitchFamily="49" charset="-122"/>
                  <a:ea typeface="KaiTi" pitchFamily="49" charset="-122"/>
                </a:rPr>
                <a:t>哥</a:t>
              </a:r>
              <a:r>
                <a:rPr lang="ja-JP" altLang="en-US" sz="2000" b="1" dirty="0" smtClean="0">
                  <a:solidFill>
                    <a:srgbClr val="003366"/>
                  </a:solidFill>
                  <a:latin typeface="KaiTi" pitchFamily="49" charset="-122"/>
                  <a:ea typeface="KaiTi" pitchFamily="49" charset="-122"/>
                </a:rPr>
                <a:t>林</a:t>
              </a:r>
              <a:endParaRPr lang="en-US" altLang="ja-JP" sz="2000" b="1" dirty="0" smtClean="0">
                <a:solidFill>
                  <a:srgbClr val="003366"/>
                </a:solidFill>
                <a:latin typeface="KaiTi" pitchFamily="49" charset="-122"/>
                <a:ea typeface="KaiTi" pitchFamily="49" charset="-122"/>
              </a:endParaRPr>
            </a:p>
            <a:p>
              <a:pPr>
                <a:defRPr/>
              </a:pPr>
              <a:r>
                <a:rPr lang="ja-JP" altLang="en-US" sz="2000" b="1" smtClean="0">
                  <a:solidFill>
                    <a:srgbClr val="003366"/>
                  </a:solidFill>
                  <a:latin typeface="KaiTi" pitchFamily="49" charset="-122"/>
                  <a:ea typeface="KaiTi" pitchFamily="49" charset="-122"/>
                </a:rPr>
                <a:t>多后</a:t>
              </a:r>
              <a:endParaRPr lang="en-US" altLang="ja-JP" sz="2000" b="1" dirty="0" smtClean="0">
                <a:solidFill>
                  <a:srgbClr val="003366"/>
                </a:solidFill>
                <a:latin typeface="KaiTi" pitchFamily="49" charset="-122"/>
                <a:ea typeface="KaiTi" pitchFamily="49" charset="-122"/>
              </a:endParaRPr>
            </a:p>
            <a:p>
              <a:pPr>
                <a:defRPr/>
              </a:pPr>
              <a:r>
                <a:rPr lang="ja-JP" altLang="en-US" sz="2000" b="1" smtClean="0">
                  <a:solidFill>
                    <a:srgbClr val="003366"/>
                  </a:solidFill>
                  <a:latin typeface="KaiTi" pitchFamily="49" charset="-122"/>
                  <a:ea typeface="KaiTi" pitchFamily="49" charset="-122"/>
                </a:rPr>
                <a:t>书</a:t>
              </a:r>
              <a:endParaRPr lang="ja-JP" altLang="en-US" sz="2000" b="1" dirty="0" smtClean="0">
                <a:solidFill>
                  <a:srgbClr val="003366"/>
                </a:solidFill>
                <a:latin typeface="KaiTi" pitchFamily="49" charset="-122"/>
                <a:ea typeface="KaiTi" pitchFamily="49" charset="-122"/>
              </a:endParaRPr>
            </a:p>
          </p:txBody>
        </p:sp>
        <p:sp>
          <p:nvSpPr>
            <p:cNvPr id="66" name="Text Box 16"/>
            <p:cNvSpPr txBox="1">
              <a:spLocks noChangeArrowheads="1"/>
            </p:cNvSpPr>
            <p:nvPr/>
          </p:nvSpPr>
          <p:spPr bwMode="auto">
            <a:xfrm>
              <a:off x="1474" y="1993"/>
              <a:ext cx="278" cy="834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TW" altLang="en-US" sz="2000" b="1" dirty="0" smtClean="0">
                  <a:solidFill>
                    <a:srgbClr val="003366"/>
                  </a:solidFill>
                  <a:latin typeface="KaiTi" pitchFamily="49" charset="-122"/>
                  <a:ea typeface="KaiTi" pitchFamily="49" charset="-122"/>
                </a:rPr>
                <a:t>加</a:t>
              </a:r>
              <a:endParaRPr lang="en-US" altLang="zh-TW" sz="2000" b="1" dirty="0" smtClean="0">
                <a:solidFill>
                  <a:srgbClr val="003366"/>
                </a:solidFill>
                <a:latin typeface="KaiTi" pitchFamily="49" charset="-122"/>
                <a:ea typeface="KaiTi" pitchFamily="49" charset="-122"/>
              </a:endParaRPr>
            </a:p>
            <a:p>
              <a:pPr>
                <a:defRPr/>
              </a:pPr>
              <a:r>
                <a:rPr lang="zh-TW" altLang="en-US" sz="2000" b="1" dirty="0" smtClean="0">
                  <a:solidFill>
                    <a:srgbClr val="003366"/>
                  </a:solidFill>
                  <a:latin typeface="KaiTi" pitchFamily="49" charset="-122"/>
                  <a:ea typeface="KaiTi" pitchFamily="49" charset="-122"/>
                </a:rPr>
                <a:t>拉</a:t>
              </a:r>
              <a:endParaRPr lang="en-US" altLang="zh-TW" sz="2000" b="1" dirty="0" smtClean="0">
                <a:solidFill>
                  <a:srgbClr val="003366"/>
                </a:solidFill>
                <a:latin typeface="KaiTi" pitchFamily="49" charset="-122"/>
                <a:ea typeface="KaiTi" pitchFamily="49" charset="-122"/>
              </a:endParaRPr>
            </a:p>
            <a:p>
              <a:pPr>
                <a:defRPr/>
              </a:pPr>
              <a:r>
                <a:rPr lang="zh-TW" altLang="en-US" sz="2000" b="1" dirty="0" smtClean="0">
                  <a:solidFill>
                    <a:srgbClr val="003366"/>
                  </a:solidFill>
                  <a:latin typeface="KaiTi" pitchFamily="49" charset="-122"/>
                  <a:ea typeface="KaiTi" pitchFamily="49" charset="-122"/>
                </a:rPr>
                <a:t>太</a:t>
              </a:r>
              <a:endParaRPr lang="en-US" altLang="zh-TW" sz="2000" b="1" dirty="0" smtClean="0">
                <a:solidFill>
                  <a:srgbClr val="003366"/>
                </a:solidFill>
                <a:latin typeface="KaiTi" pitchFamily="49" charset="-122"/>
                <a:ea typeface="KaiTi" pitchFamily="49" charset="-122"/>
              </a:endParaRPr>
            </a:p>
            <a:p>
              <a:pPr>
                <a:defRPr/>
              </a:pPr>
              <a:r>
                <a:rPr lang="zh-TW" altLang="en-US" sz="2000" b="1" smtClean="0">
                  <a:solidFill>
                    <a:srgbClr val="003366"/>
                  </a:solidFill>
                  <a:latin typeface="KaiTi" pitchFamily="49" charset="-122"/>
                  <a:ea typeface="KaiTi" pitchFamily="49" charset="-122"/>
                </a:rPr>
                <a:t>书</a:t>
              </a:r>
              <a:endParaRPr lang="en-US" sz="2000" b="1" dirty="0">
                <a:solidFill>
                  <a:srgbClr val="003366"/>
                </a:solidFill>
                <a:latin typeface="KaiTi" pitchFamily="49" charset="-122"/>
                <a:ea typeface="KaiTi" pitchFamily="49" charset="-122"/>
                <a:cs typeface="Arial"/>
              </a:endParaRPr>
            </a:p>
          </p:txBody>
        </p:sp>
        <p:sp>
          <p:nvSpPr>
            <p:cNvPr id="67" name="Text Box 17"/>
            <p:cNvSpPr txBox="1">
              <a:spLocks noChangeArrowheads="1"/>
            </p:cNvSpPr>
            <p:nvPr/>
          </p:nvSpPr>
          <p:spPr bwMode="auto">
            <a:xfrm>
              <a:off x="1882" y="1993"/>
              <a:ext cx="278" cy="834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TW" altLang="en-US" sz="2000" b="1" dirty="0" smtClean="0">
                  <a:solidFill>
                    <a:srgbClr val="003366"/>
                  </a:solidFill>
                  <a:latin typeface="KaiTi" pitchFamily="49" charset="-122"/>
                  <a:ea typeface="KaiTi" pitchFamily="49" charset="-122"/>
                </a:rPr>
                <a:t>以</a:t>
              </a:r>
              <a:endParaRPr lang="en-US" altLang="zh-TW" sz="2000" b="1" dirty="0" smtClean="0">
                <a:solidFill>
                  <a:srgbClr val="003366"/>
                </a:solidFill>
                <a:latin typeface="KaiTi" pitchFamily="49" charset="-122"/>
                <a:ea typeface="KaiTi" pitchFamily="49" charset="-122"/>
              </a:endParaRPr>
            </a:p>
            <a:p>
              <a:pPr>
                <a:defRPr/>
              </a:pPr>
              <a:r>
                <a:rPr lang="zh-TW" altLang="en-US" sz="2000" b="1" dirty="0" smtClean="0">
                  <a:solidFill>
                    <a:srgbClr val="003366"/>
                  </a:solidFill>
                  <a:latin typeface="KaiTi" pitchFamily="49" charset="-122"/>
                  <a:ea typeface="KaiTi" pitchFamily="49" charset="-122"/>
                </a:rPr>
                <a:t>弗</a:t>
              </a:r>
              <a:endParaRPr lang="en-US" altLang="zh-TW" sz="2000" b="1" dirty="0" smtClean="0">
                <a:solidFill>
                  <a:srgbClr val="003366"/>
                </a:solidFill>
                <a:latin typeface="KaiTi" pitchFamily="49" charset="-122"/>
                <a:ea typeface="KaiTi" pitchFamily="49" charset="-122"/>
              </a:endParaRPr>
            </a:p>
            <a:p>
              <a:pPr>
                <a:defRPr/>
              </a:pPr>
              <a:r>
                <a:rPr lang="zh-TW" altLang="en-US" sz="2000" b="1" dirty="0" smtClean="0">
                  <a:solidFill>
                    <a:srgbClr val="003366"/>
                  </a:solidFill>
                  <a:latin typeface="KaiTi" pitchFamily="49" charset="-122"/>
                  <a:ea typeface="KaiTi" pitchFamily="49" charset="-122"/>
                </a:rPr>
                <a:t>所</a:t>
              </a:r>
              <a:endParaRPr lang="en-US" altLang="zh-TW" sz="2000" b="1" dirty="0" smtClean="0">
                <a:solidFill>
                  <a:srgbClr val="003366"/>
                </a:solidFill>
                <a:latin typeface="KaiTi" pitchFamily="49" charset="-122"/>
                <a:ea typeface="KaiTi" pitchFamily="49" charset="-122"/>
              </a:endParaRPr>
            </a:p>
            <a:p>
              <a:pPr>
                <a:defRPr/>
              </a:pPr>
              <a:r>
                <a:rPr lang="zh-TW" altLang="en-US" sz="2000" b="1" smtClean="0">
                  <a:solidFill>
                    <a:srgbClr val="003366"/>
                  </a:solidFill>
                  <a:latin typeface="KaiTi" pitchFamily="49" charset="-122"/>
                  <a:ea typeface="KaiTi" pitchFamily="49" charset="-122"/>
                </a:rPr>
                <a:t>书</a:t>
              </a:r>
              <a:endParaRPr lang="en-US" sz="2000" b="1" dirty="0">
                <a:solidFill>
                  <a:srgbClr val="003366"/>
                </a:solidFill>
                <a:latin typeface="KaiTi" pitchFamily="49" charset="-122"/>
                <a:ea typeface="KaiTi" pitchFamily="49" charset="-122"/>
                <a:cs typeface="Arial"/>
              </a:endParaRPr>
            </a:p>
          </p:txBody>
        </p:sp>
        <p:sp>
          <p:nvSpPr>
            <p:cNvPr id="68" name="Text Box 18"/>
            <p:cNvSpPr txBox="1">
              <a:spLocks noChangeArrowheads="1"/>
            </p:cNvSpPr>
            <p:nvPr/>
          </p:nvSpPr>
          <p:spPr bwMode="auto">
            <a:xfrm>
              <a:off x="2245" y="1993"/>
              <a:ext cx="278" cy="834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ja-JP" altLang="en-US" sz="2000" b="1" dirty="0" smtClean="0">
                  <a:solidFill>
                    <a:srgbClr val="003366"/>
                  </a:solidFill>
                  <a:latin typeface="KaiTi" pitchFamily="49" charset="-122"/>
                  <a:ea typeface="KaiTi" pitchFamily="49" charset="-122"/>
                </a:rPr>
                <a:t>腓</a:t>
              </a:r>
              <a:endParaRPr lang="en-US" altLang="ja-JP" sz="2000" b="1" dirty="0" smtClean="0">
                <a:solidFill>
                  <a:srgbClr val="003366"/>
                </a:solidFill>
                <a:latin typeface="KaiTi" pitchFamily="49" charset="-122"/>
                <a:ea typeface="KaiTi" pitchFamily="49" charset="-122"/>
              </a:endParaRPr>
            </a:p>
            <a:p>
              <a:pPr>
                <a:defRPr/>
              </a:pPr>
              <a:r>
                <a:rPr lang="ja-JP" altLang="en-US" sz="2000" b="1" dirty="0" smtClean="0">
                  <a:solidFill>
                    <a:srgbClr val="003366"/>
                  </a:solidFill>
                  <a:latin typeface="KaiTi" pitchFamily="49" charset="-122"/>
                  <a:ea typeface="KaiTi" pitchFamily="49" charset="-122"/>
                </a:rPr>
                <a:t>立</a:t>
              </a:r>
              <a:endParaRPr lang="en-US" altLang="ja-JP" sz="2000" b="1" dirty="0" smtClean="0">
                <a:solidFill>
                  <a:srgbClr val="003366"/>
                </a:solidFill>
                <a:latin typeface="KaiTi" pitchFamily="49" charset="-122"/>
                <a:ea typeface="KaiTi" pitchFamily="49" charset="-122"/>
              </a:endParaRPr>
            </a:p>
            <a:p>
              <a:pPr>
                <a:defRPr/>
              </a:pPr>
              <a:r>
                <a:rPr lang="ja-JP" altLang="en-US" sz="2000" b="1" dirty="0" smtClean="0">
                  <a:solidFill>
                    <a:srgbClr val="003366"/>
                  </a:solidFill>
                  <a:latin typeface="KaiTi" pitchFamily="49" charset="-122"/>
                  <a:ea typeface="KaiTi" pitchFamily="49" charset="-122"/>
                </a:rPr>
                <a:t>比</a:t>
              </a:r>
              <a:endParaRPr lang="en-US" altLang="ja-JP" sz="2000" b="1" dirty="0" smtClean="0">
                <a:solidFill>
                  <a:srgbClr val="003366"/>
                </a:solidFill>
                <a:latin typeface="KaiTi" pitchFamily="49" charset="-122"/>
                <a:ea typeface="KaiTi" pitchFamily="49" charset="-122"/>
              </a:endParaRPr>
            </a:p>
            <a:p>
              <a:pPr>
                <a:defRPr/>
              </a:pPr>
              <a:r>
                <a:rPr lang="ja-JP" altLang="en-US" sz="2000" b="1" smtClean="0">
                  <a:solidFill>
                    <a:srgbClr val="003366"/>
                  </a:solidFill>
                  <a:latin typeface="KaiTi" pitchFamily="49" charset="-122"/>
                  <a:ea typeface="KaiTi" pitchFamily="49" charset="-122"/>
                </a:rPr>
                <a:t>书</a:t>
              </a:r>
              <a:endParaRPr lang="en-US" sz="2000" b="1" dirty="0">
                <a:solidFill>
                  <a:srgbClr val="003366"/>
                </a:solidFill>
                <a:latin typeface="KaiTi" pitchFamily="49" charset="-122"/>
                <a:ea typeface="KaiTi" pitchFamily="49" charset="-122"/>
                <a:cs typeface="Arial"/>
              </a:endParaRPr>
            </a:p>
          </p:txBody>
        </p:sp>
        <p:sp>
          <p:nvSpPr>
            <p:cNvPr id="69" name="Text Box 19"/>
            <p:cNvSpPr txBox="1">
              <a:spLocks noChangeArrowheads="1"/>
            </p:cNvSpPr>
            <p:nvPr/>
          </p:nvSpPr>
          <p:spPr bwMode="auto">
            <a:xfrm>
              <a:off x="2653" y="1993"/>
              <a:ext cx="272" cy="834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ja-JP" altLang="en-US" sz="2000" b="1" dirty="0" smtClean="0">
                  <a:solidFill>
                    <a:srgbClr val="003366"/>
                  </a:solidFill>
                  <a:latin typeface="KaiTi" pitchFamily="49" charset="-122"/>
                  <a:ea typeface="KaiTi" pitchFamily="49" charset="-122"/>
                </a:rPr>
                <a:t>歌罗</a:t>
              </a:r>
              <a:endParaRPr lang="en-US" altLang="ja-JP" sz="2000" b="1" dirty="0" smtClean="0">
                <a:solidFill>
                  <a:srgbClr val="003366"/>
                </a:solidFill>
                <a:latin typeface="KaiTi" pitchFamily="49" charset="-122"/>
                <a:ea typeface="KaiTi" pitchFamily="49" charset="-122"/>
              </a:endParaRPr>
            </a:p>
            <a:p>
              <a:pPr>
                <a:defRPr/>
              </a:pPr>
              <a:r>
                <a:rPr lang="ja-JP" altLang="en-US" sz="2000" b="1" dirty="0" smtClean="0">
                  <a:solidFill>
                    <a:srgbClr val="003366"/>
                  </a:solidFill>
                  <a:latin typeface="KaiTi" pitchFamily="49" charset="-122"/>
                  <a:ea typeface="KaiTi" pitchFamily="49" charset="-122"/>
                </a:rPr>
                <a:t>西书</a:t>
              </a:r>
              <a:endParaRPr lang="en-US" sz="2000" b="1" dirty="0">
                <a:solidFill>
                  <a:srgbClr val="003366"/>
                </a:solidFill>
                <a:latin typeface="KaiTi" pitchFamily="49" charset="-122"/>
                <a:ea typeface="KaiTi" pitchFamily="49" charset="-122"/>
                <a:cs typeface="Arial"/>
              </a:endParaRPr>
            </a:p>
          </p:txBody>
        </p:sp>
        <p:sp>
          <p:nvSpPr>
            <p:cNvPr id="70" name="Text Box 20"/>
            <p:cNvSpPr txBox="1">
              <a:spLocks noChangeArrowheads="1"/>
            </p:cNvSpPr>
            <p:nvPr/>
          </p:nvSpPr>
          <p:spPr bwMode="auto">
            <a:xfrm>
              <a:off x="3107" y="1412"/>
              <a:ext cx="272" cy="1415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ja-JP" altLang="en-US" sz="2000" b="1" dirty="0" smtClean="0">
                  <a:solidFill>
                    <a:srgbClr val="003366"/>
                  </a:solidFill>
                  <a:latin typeface="KaiTi" pitchFamily="49" charset="-122"/>
                  <a:ea typeface="KaiTi" pitchFamily="49" charset="-122"/>
                </a:rPr>
                <a:t>帖</a:t>
              </a:r>
              <a:endParaRPr lang="en-US" altLang="ja-JP" sz="2000" b="1" dirty="0" smtClean="0">
                <a:solidFill>
                  <a:srgbClr val="003366"/>
                </a:solidFill>
                <a:latin typeface="KaiTi" pitchFamily="49" charset="-122"/>
                <a:ea typeface="KaiTi" pitchFamily="49" charset="-122"/>
              </a:endParaRPr>
            </a:p>
            <a:p>
              <a:pPr>
                <a:defRPr/>
              </a:pPr>
              <a:r>
                <a:rPr lang="ja-JP" altLang="en-US" sz="2000" b="1" dirty="0" smtClean="0">
                  <a:solidFill>
                    <a:srgbClr val="003366"/>
                  </a:solidFill>
                  <a:latin typeface="KaiTi" pitchFamily="49" charset="-122"/>
                  <a:ea typeface="KaiTi" pitchFamily="49" charset="-122"/>
                </a:rPr>
                <a:t>撒</a:t>
              </a:r>
              <a:endParaRPr lang="en-US" altLang="ja-JP" sz="2000" b="1" dirty="0" smtClean="0">
                <a:solidFill>
                  <a:srgbClr val="003366"/>
                </a:solidFill>
                <a:latin typeface="KaiTi" pitchFamily="49" charset="-122"/>
                <a:ea typeface="KaiTi" pitchFamily="49" charset="-122"/>
              </a:endParaRPr>
            </a:p>
            <a:p>
              <a:pPr>
                <a:defRPr/>
              </a:pPr>
              <a:r>
                <a:rPr lang="ja-JP" altLang="en-US" sz="2000" b="1" smtClean="0">
                  <a:solidFill>
                    <a:srgbClr val="003366"/>
                  </a:solidFill>
                  <a:latin typeface="KaiTi" pitchFamily="49" charset="-122"/>
                  <a:ea typeface="KaiTi" pitchFamily="49" charset="-122"/>
                </a:rPr>
                <a:t>罗</a:t>
              </a:r>
              <a:endParaRPr lang="en-US" altLang="ja-JP" sz="2000" b="1" dirty="0" smtClean="0">
                <a:solidFill>
                  <a:srgbClr val="003366"/>
                </a:solidFill>
                <a:latin typeface="KaiTi" pitchFamily="49" charset="-122"/>
                <a:ea typeface="KaiTi" pitchFamily="49" charset="-122"/>
              </a:endParaRPr>
            </a:p>
            <a:p>
              <a:pPr>
                <a:defRPr/>
              </a:pPr>
              <a:r>
                <a:rPr lang="zh-TW" altLang="en-US" sz="2000" b="1" dirty="0" smtClean="0">
                  <a:solidFill>
                    <a:srgbClr val="003366"/>
                  </a:solidFill>
                  <a:latin typeface="KaiTi" pitchFamily="49" charset="-122"/>
                  <a:ea typeface="KaiTi" pitchFamily="49" charset="-122"/>
                </a:rPr>
                <a:t>尼</a:t>
              </a:r>
              <a:endParaRPr lang="en-US" altLang="zh-TW" sz="2000" b="1" dirty="0" smtClean="0">
                <a:solidFill>
                  <a:srgbClr val="003366"/>
                </a:solidFill>
                <a:latin typeface="KaiTi" pitchFamily="49" charset="-122"/>
                <a:ea typeface="KaiTi" pitchFamily="49" charset="-122"/>
              </a:endParaRPr>
            </a:p>
            <a:p>
              <a:pPr>
                <a:defRPr/>
              </a:pPr>
              <a:r>
                <a:rPr lang="ja-JP" altLang="en-US" sz="2000" b="1" dirty="0" smtClean="0">
                  <a:solidFill>
                    <a:srgbClr val="003366"/>
                  </a:solidFill>
                  <a:latin typeface="KaiTi" pitchFamily="49" charset="-122"/>
                  <a:ea typeface="KaiTi" pitchFamily="49" charset="-122"/>
                </a:rPr>
                <a:t>迦</a:t>
              </a:r>
              <a:endParaRPr lang="en-US" altLang="ja-JP" sz="2000" b="1" dirty="0" smtClean="0">
                <a:solidFill>
                  <a:srgbClr val="003366"/>
                </a:solidFill>
                <a:latin typeface="KaiTi" pitchFamily="49" charset="-122"/>
                <a:ea typeface="KaiTi" pitchFamily="49" charset="-122"/>
              </a:endParaRPr>
            </a:p>
            <a:p>
              <a:pPr>
                <a:defRPr/>
              </a:pPr>
              <a:r>
                <a:rPr lang="ja-JP" altLang="en-US" sz="2000" b="1" dirty="0" smtClean="0">
                  <a:solidFill>
                    <a:srgbClr val="003366"/>
                  </a:solidFill>
                  <a:latin typeface="KaiTi" pitchFamily="49" charset="-122"/>
                  <a:ea typeface="KaiTi" pitchFamily="49" charset="-122"/>
                </a:rPr>
                <a:t>前</a:t>
              </a:r>
              <a:endParaRPr lang="en-US" altLang="ja-JP" sz="2000" b="1" dirty="0" smtClean="0">
                <a:solidFill>
                  <a:srgbClr val="003366"/>
                </a:solidFill>
                <a:latin typeface="KaiTi" pitchFamily="49" charset="-122"/>
                <a:ea typeface="KaiTi" pitchFamily="49" charset="-122"/>
              </a:endParaRPr>
            </a:p>
            <a:p>
              <a:pPr>
                <a:defRPr/>
              </a:pPr>
              <a:r>
                <a:rPr lang="ja-JP" altLang="en-US" sz="2000" b="1" smtClean="0">
                  <a:solidFill>
                    <a:srgbClr val="003366"/>
                  </a:solidFill>
                  <a:latin typeface="KaiTi" pitchFamily="49" charset="-122"/>
                  <a:ea typeface="KaiTi" pitchFamily="49" charset="-122"/>
                </a:rPr>
                <a:t>书</a:t>
              </a:r>
              <a:endParaRPr lang="en-US" sz="2000" b="1" dirty="0">
                <a:solidFill>
                  <a:srgbClr val="003366"/>
                </a:solidFill>
                <a:latin typeface="KaiTi" pitchFamily="49" charset="-122"/>
                <a:ea typeface="KaiTi" pitchFamily="49" charset="-122"/>
                <a:cs typeface="Arial"/>
              </a:endParaRPr>
            </a:p>
          </p:txBody>
        </p:sp>
        <p:sp>
          <p:nvSpPr>
            <p:cNvPr id="71" name="Text Box 21"/>
            <p:cNvSpPr txBox="1">
              <a:spLocks noChangeArrowheads="1"/>
            </p:cNvSpPr>
            <p:nvPr/>
          </p:nvSpPr>
          <p:spPr bwMode="auto">
            <a:xfrm>
              <a:off x="3560" y="1412"/>
              <a:ext cx="270" cy="1415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ja-JP" altLang="en-US" sz="2000" b="1" dirty="0" smtClean="0">
                  <a:solidFill>
                    <a:srgbClr val="003366"/>
                  </a:solidFill>
                  <a:latin typeface="KaiTi" pitchFamily="49" charset="-122"/>
                  <a:ea typeface="KaiTi" pitchFamily="49" charset="-122"/>
                </a:rPr>
                <a:t>帖撒罗尼迦后书</a:t>
              </a:r>
              <a:endParaRPr lang="en-US" sz="2000" b="1" dirty="0">
                <a:solidFill>
                  <a:srgbClr val="003366"/>
                </a:solidFill>
                <a:latin typeface="KaiTi" pitchFamily="49" charset="-122"/>
                <a:ea typeface="KaiTi" pitchFamily="49" charset="-122"/>
                <a:cs typeface="Arial"/>
              </a:endParaRPr>
            </a:p>
          </p:txBody>
        </p:sp>
        <p:sp>
          <p:nvSpPr>
            <p:cNvPr id="72" name="Text Box 22"/>
            <p:cNvSpPr txBox="1">
              <a:spLocks noChangeArrowheads="1"/>
            </p:cNvSpPr>
            <p:nvPr/>
          </p:nvSpPr>
          <p:spPr bwMode="auto">
            <a:xfrm>
              <a:off x="4014" y="1799"/>
              <a:ext cx="278" cy="1028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ja-JP" altLang="en-US" sz="2000" b="1" dirty="0" smtClean="0">
                  <a:solidFill>
                    <a:srgbClr val="003366"/>
                  </a:solidFill>
                  <a:latin typeface="KaiTi" pitchFamily="49" charset="-122"/>
                  <a:ea typeface="KaiTi" pitchFamily="49" charset="-122"/>
                </a:rPr>
                <a:t>提</a:t>
              </a:r>
              <a:endParaRPr lang="en-US" altLang="ja-JP" sz="2000" b="1" dirty="0" smtClean="0">
                <a:solidFill>
                  <a:srgbClr val="003366"/>
                </a:solidFill>
                <a:latin typeface="KaiTi" pitchFamily="49" charset="-122"/>
                <a:ea typeface="KaiTi" pitchFamily="49" charset="-122"/>
              </a:endParaRPr>
            </a:p>
            <a:p>
              <a:pPr>
                <a:defRPr/>
              </a:pPr>
              <a:r>
                <a:rPr lang="ja-JP" altLang="en-US" sz="2000" b="1" dirty="0" smtClean="0">
                  <a:solidFill>
                    <a:srgbClr val="003366"/>
                  </a:solidFill>
                  <a:latin typeface="KaiTi" pitchFamily="49" charset="-122"/>
                  <a:ea typeface="KaiTi" pitchFamily="49" charset="-122"/>
                </a:rPr>
                <a:t>摩</a:t>
              </a:r>
              <a:endParaRPr lang="en-US" altLang="ja-JP" sz="2000" b="1" dirty="0" smtClean="0">
                <a:solidFill>
                  <a:srgbClr val="003366"/>
                </a:solidFill>
                <a:latin typeface="KaiTi" pitchFamily="49" charset="-122"/>
                <a:ea typeface="KaiTi" pitchFamily="49" charset="-122"/>
              </a:endParaRPr>
            </a:p>
            <a:p>
              <a:pPr>
                <a:defRPr/>
              </a:pPr>
              <a:r>
                <a:rPr lang="ja-JP" altLang="en-US" sz="2000" b="1" dirty="0" smtClean="0">
                  <a:solidFill>
                    <a:srgbClr val="003366"/>
                  </a:solidFill>
                  <a:latin typeface="KaiTi" pitchFamily="49" charset="-122"/>
                  <a:ea typeface="KaiTi" pitchFamily="49" charset="-122"/>
                </a:rPr>
                <a:t>太</a:t>
              </a:r>
              <a:endParaRPr lang="en-US" altLang="ja-JP" sz="2000" b="1" dirty="0" smtClean="0">
                <a:solidFill>
                  <a:srgbClr val="003366"/>
                </a:solidFill>
                <a:latin typeface="KaiTi" pitchFamily="49" charset="-122"/>
                <a:ea typeface="KaiTi" pitchFamily="49" charset="-122"/>
              </a:endParaRPr>
            </a:p>
            <a:p>
              <a:pPr>
                <a:defRPr/>
              </a:pPr>
              <a:r>
                <a:rPr lang="ja-JP" altLang="en-US" sz="2000" b="1" dirty="0" smtClean="0">
                  <a:solidFill>
                    <a:srgbClr val="003366"/>
                  </a:solidFill>
                  <a:latin typeface="KaiTi" pitchFamily="49" charset="-122"/>
                  <a:ea typeface="KaiTi" pitchFamily="49" charset="-122"/>
                </a:rPr>
                <a:t>前</a:t>
              </a:r>
              <a:endParaRPr lang="en-US" altLang="ja-JP" sz="2000" b="1" dirty="0" smtClean="0">
                <a:solidFill>
                  <a:srgbClr val="003366"/>
                </a:solidFill>
                <a:latin typeface="KaiTi" pitchFamily="49" charset="-122"/>
                <a:ea typeface="KaiTi" pitchFamily="49" charset="-122"/>
              </a:endParaRPr>
            </a:p>
            <a:p>
              <a:pPr>
                <a:defRPr/>
              </a:pPr>
              <a:r>
                <a:rPr lang="ja-JP" altLang="en-US" sz="2000" b="1" smtClean="0">
                  <a:solidFill>
                    <a:srgbClr val="003366"/>
                  </a:solidFill>
                  <a:latin typeface="KaiTi" pitchFamily="49" charset="-122"/>
                  <a:ea typeface="KaiTi" pitchFamily="49" charset="-122"/>
                </a:rPr>
                <a:t>书</a:t>
              </a:r>
              <a:endParaRPr lang="en-US" sz="2000" b="1" dirty="0">
                <a:solidFill>
                  <a:srgbClr val="003366"/>
                </a:solidFill>
                <a:latin typeface="KaiTi" pitchFamily="49" charset="-122"/>
                <a:ea typeface="KaiTi" pitchFamily="49" charset="-122"/>
                <a:cs typeface="Arial"/>
              </a:endParaRPr>
            </a:p>
          </p:txBody>
        </p:sp>
        <p:sp>
          <p:nvSpPr>
            <p:cNvPr id="73" name="Text Box 23"/>
            <p:cNvSpPr txBox="1">
              <a:spLocks noChangeArrowheads="1"/>
            </p:cNvSpPr>
            <p:nvPr/>
          </p:nvSpPr>
          <p:spPr bwMode="auto">
            <a:xfrm>
              <a:off x="4422" y="1799"/>
              <a:ext cx="284" cy="1028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ja-JP" altLang="en-US" sz="2000" b="1" smtClean="0">
                  <a:solidFill>
                    <a:srgbClr val="003366"/>
                  </a:solidFill>
                  <a:latin typeface="KaiTi" pitchFamily="49" charset="-122"/>
                  <a:ea typeface="KaiTi" pitchFamily="49" charset="-122"/>
                </a:rPr>
                <a:t>提</a:t>
              </a:r>
              <a:endParaRPr lang="en-US" altLang="ja-JP" sz="2000" b="1" dirty="0" smtClean="0">
                <a:solidFill>
                  <a:srgbClr val="003366"/>
                </a:solidFill>
                <a:latin typeface="KaiTi" pitchFamily="49" charset="-122"/>
                <a:ea typeface="KaiTi" pitchFamily="49" charset="-122"/>
              </a:endParaRPr>
            </a:p>
            <a:p>
              <a:pPr>
                <a:defRPr/>
              </a:pPr>
              <a:r>
                <a:rPr lang="ja-JP" altLang="en-US" sz="2000" b="1" dirty="0" smtClean="0">
                  <a:solidFill>
                    <a:srgbClr val="003366"/>
                  </a:solidFill>
                  <a:latin typeface="KaiTi" pitchFamily="49" charset="-122"/>
                  <a:ea typeface="KaiTi" pitchFamily="49" charset="-122"/>
                </a:rPr>
                <a:t>摩</a:t>
              </a:r>
              <a:endParaRPr lang="en-US" altLang="ja-JP" sz="2000" b="1" dirty="0" smtClean="0">
                <a:solidFill>
                  <a:srgbClr val="003366"/>
                </a:solidFill>
                <a:latin typeface="KaiTi" pitchFamily="49" charset="-122"/>
                <a:ea typeface="KaiTi" pitchFamily="49" charset="-122"/>
              </a:endParaRPr>
            </a:p>
            <a:p>
              <a:pPr>
                <a:defRPr/>
              </a:pPr>
              <a:r>
                <a:rPr lang="ja-JP" altLang="en-US" sz="2000" b="1" dirty="0" smtClean="0">
                  <a:solidFill>
                    <a:srgbClr val="003366"/>
                  </a:solidFill>
                  <a:latin typeface="KaiTi" pitchFamily="49" charset="-122"/>
                  <a:ea typeface="KaiTi" pitchFamily="49" charset="-122"/>
                </a:rPr>
                <a:t>太</a:t>
              </a:r>
              <a:endParaRPr lang="en-US" altLang="ja-JP" sz="2000" b="1" dirty="0" smtClean="0">
                <a:solidFill>
                  <a:srgbClr val="003366"/>
                </a:solidFill>
                <a:latin typeface="KaiTi" pitchFamily="49" charset="-122"/>
                <a:ea typeface="KaiTi" pitchFamily="49" charset="-122"/>
              </a:endParaRPr>
            </a:p>
            <a:p>
              <a:pPr>
                <a:defRPr/>
              </a:pPr>
              <a:r>
                <a:rPr lang="ja-JP" altLang="en-US" sz="2000" b="1" smtClean="0">
                  <a:solidFill>
                    <a:srgbClr val="003366"/>
                  </a:solidFill>
                  <a:latin typeface="KaiTi" pitchFamily="49" charset="-122"/>
                  <a:ea typeface="KaiTi" pitchFamily="49" charset="-122"/>
                </a:rPr>
                <a:t>后</a:t>
              </a:r>
              <a:endParaRPr lang="en-US" altLang="ja-JP" sz="2000" b="1" dirty="0" smtClean="0">
                <a:solidFill>
                  <a:srgbClr val="003366"/>
                </a:solidFill>
                <a:latin typeface="KaiTi" pitchFamily="49" charset="-122"/>
                <a:ea typeface="KaiTi" pitchFamily="49" charset="-122"/>
              </a:endParaRPr>
            </a:p>
            <a:p>
              <a:pPr>
                <a:defRPr/>
              </a:pPr>
              <a:r>
                <a:rPr lang="ja-JP" altLang="en-US" sz="2000" b="1" smtClean="0">
                  <a:solidFill>
                    <a:srgbClr val="003366"/>
                  </a:solidFill>
                  <a:latin typeface="KaiTi" pitchFamily="49" charset="-122"/>
                  <a:ea typeface="KaiTi" pitchFamily="49" charset="-122"/>
                </a:rPr>
                <a:t>书</a:t>
              </a:r>
              <a:endParaRPr lang="en-US" sz="2000" b="1" dirty="0">
                <a:solidFill>
                  <a:srgbClr val="003366"/>
                </a:solidFill>
                <a:latin typeface="KaiTi" pitchFamily="49" charset="-122"/>
                <a:ea typeface="KaiTi" pitchFamily="49" charset="-122"/>
                <a:cs typeface="Arial"/>
              </a:endParaRPr>
            </a:p>
          </p:txBody>
        </p:sp>
        <p:sp>
          <p:nvSpPr>
            <p:cNvPr id="74" name="Text Box 24"/>
            <p:cNvSpPr txBox="1">
              <a:spLocks noChangeArrowheads="1"/>
            </p:cNvSpPr>
            <p:nvPr/>
          </p:nvSpPr>
          <p:spPr bwMode="auto">
            <a:xfrm>
              <a:off x="4876" y="2187"/>
              <a:ext cx="272" cy="640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ja-JP" altLang="en-US" sz="2000" b="1" dirty="0" smtClean="0">
                  <a:solidFill>
                    <a:srgbClr val="003366"/>
                  </a:solidFill>
                  <a:latin typeface="KaiTi" pitchFamily="49" charset="-122"/>
                  <a:ea typeface="KaiTi" pitchFamily="49" charset="-122"/>
                </a:rPr>
                <a:t>提</a:t>
              </a:r>
              <a:endParaRPr lang="en-US" altLang="ja-JP" sz="2000" b="1" dirty="0" smtClean="0">
                <a:solidFill>
                  <a:srgbClr val="003366"/>
                </a:solidFill>
                <a:latin typeface="KaiTi" pitchFamily="49" charset="-122"/>
                <a:ea typeface="KaiTi" pitchFamily="49" charset="-122"/>
              </a:endParaRPr>
            </a:p>
            <a:p>
              <a:pPr>
                <a:defRPr/>
              </a:pPr>
              <a:r>
                <a:rPr lang="ja-JP" altLang="en-US" sz="2000" b="1" dirty="0" smtClean="0">
                  <a:solidFill>
                    <a:srgbClr val="003366"/>
                  </a:solidFill>
                  <a:latin typeface="KaiTi" pitchFamily="49" charset="-122"/>
                  <a:ea typeface="KaiTi" pitchFamily="49" charset="-122"/>
                </a:rPr>
                <a:t>多</a:t>
              </a:r>
              <a:endParaRPr lang="en-US" altLang="ja-JP" sz="2000" b="1" dirty="0" smtClean="0">
                <a:solidFill>
                  <a:srgbClr val="003366"/>
                </a:solidFill>
                <a:latin typeface="KaiTi" pitchFamily="49" charset="-122"/>
                <a:ea typeface="KaiTi" pitchFamily="49" charset="-122"/>
              </a:endParaRPr>
            </a:p>
            <a:p>
              <a:pPr>
                <a:defRPr/>
              </a:pPr>
              <a:r>
                <a:rPr lang="ja-JP" altLang="en-US" sz="2000" b="1" smtClean="0">
                  <a:solidFill>
                    <a:srgbClr val="003366"/>
                  </a:solidFill>
                  <a:latin typeface="KaiTi" pitchFamily="49" charset="-122"/>
                  <a:ea typeface="KaiTi" pitchFamily="49" charset="-122"/>
                </a:rPr>
                <a:t>书</a:t>
              </a:r>
              <a:endParaRPr lang="en-US" sz="2000" b="1" dirty="0">
                <a:solidFill>
                  <a:srgbClr val="003366"/>
                </a:solidFill>
                <a:latin typeface="KaiTi" pitchFamily="49" charset="-122"/>
                <a:ea typeface="KaiTi" pitchFamily="49" charset="-122"/>
                <a:cs typeface="Arial"/>
              </a:endParaRPr>
            </a:p>
          </p:txBody>
        </p:sp>
        <p:sp>
          <p:nvSpPr>
            <p:cNvPr id="75" name="Text Box 25"/>
            <p:cNvSpPr txBox="1">
              <a:spLocks noChangeArrowheads="1"/>
            </p:cNvSpPr>
            <p:nvPr/>
          </p:nvSpPr>
          <p:spPr bwMode="auto">
            <a:xfrm>
              <a:off x="5284" y="1993"/>
              <a:ext cx="257" cy="834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ja-JP" altLang="en-US" sz="2000" b="1" dirty="0" smtClean="0">
                  <a:solidFill>
                    <a:srgbClr val="003366"/>
                  </a:solidFill>
                  <a:latin typeface="KaiTi" pitchFamily="49" charset="-122"/>
                  <a:ea typeface="KaiTi" pitchFamily="49" charset="-122"/>
                </a:rPr>
                <a:t>腓利门书</a:t>
              </a:r>
              <a:endParaRPr lang="en-US" sz="2000" b="1" dirty="0">
                <a:solidFill>
                  <a:srgbClr val="003366"/>
                </a:solidFill>
                <a:latin typeface="KaiTi" pitchFamily="49" charset="-122"/>
                <a:ea typeface="KaiTi" pitchFamily="49" charset="-122"/>
                <a:cs typeface="Arial"/>
              </a:endParaRPr>
            </a:p>
          </p:txBody>
        </p:sp>
      </p:grpSp>
      <p:sp>
        <p:nvSpPr>
          <p:cNvPr id="76" name="Text Box 11"/>
          <p:cNvSpPr txBox="1">
            <a:spLocks noChangeArrowheads="1"/>
          </p:cNvSpPr>
          <p:nvPr/>
        </p:nvSpPr>
        <p:spPr bwMode="auto">
          <a:xfrm>
            <a:off x="1331913" y="2786063"/>
            <a:ext cx="42672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zh-CN" altLang="en-US" sz="2200" b="1" dirty="0" smtClean="0">
                <a:solidFill>
                  <a:srgbClr val="000000"/>
                </a:solidFill>
                <a:latin typeface="KaiTi" pitchFamily="49" charset="-122"/>
                <a:ea typeface="KaiTi" pitchFamily="49" charset="-122"/>
                <a:cs typeface="Arial" charset="0"/>
              </a:rPr>
              <a:t>保</a:t>
            </a:r>
            <a:r>
              <a:rPr lang="zh-TW" altLang="en-US" sz="2200" b="1" dirty="0" smtClean="0">
                <a:solidFill>
                  <a:srgbClr val="000000"/>
                </a:solidFill>
                <a:latin typeface="KaiTi" pitchFamily="49" charset="-122"/>
                <a:ea typeface="KaiTi" pitchFamily="49" charset="-122"/>
                <a:cs typeface="Arial" charset="0"/>
              </a:rPr>
              <a:t>罗书</a:t>
            </a:r>
            <a:r>
              <a:rPr lang="zh-CN" altLang="en-US" sz="2200" b="1" dirty="0" smtClean="0">
                <a:solidFill>
                  <a:srgbClr val="000000"/>
                </a:solidFill>
                <a:latin typeface="KaiTi" pitchFamily="49" charset="-122"/>
                <a:ea typeface="KaiTi" pitchFamily="49" charset="-122"/>
                <a:cs typeface="Arial" charset="0"/>
              </a:rPr>
              <a:t>信</a:t>
            </a:r>
            <a:endParaRPr lang="en-US" sz="2200" b="1" dirty="0">
              <a:solidFill>
                <a:srgbClr val="000000"/>
              </a:solidFill>
              <a:latin typeface="KaiTi" pitchFamily="49" charset="-122"/>
              <a:ea typeface="KaiTi" pitchFamily="49" charset="-122"/>
              <a:cs typeface="Arial" charset="0"/>
            </a:endParaRPr>
          </a:p>
        </p:txBody>
      </p:sp>
      <p:grpSp>
        <p:nvGrpSpPr>
          <p:cNvPr id="77" name="Group 29"/>
          <p:cNvGrpSpPr>
            <a:grpSpLocks/>
          </p:cNvGrpSpPr>
          <p:nvPr/>
        </p:nvGrpSpPr>
        <p:grpSpPr bwMode="auto">
          <a:xfrm>
            <a:off x="251520" y="5445100"/>
            <a:ext cx="4968876" cy="1323975"/>
            <a:chOff x="158" y="3475"/>
            <a:chExt cx="3130" cy="834"/>
          </a:xfrm>
        </p:grpSpPr>
        <p:sp>
          <p:nvSpPr>
            <p:cNvPr id="78" name="Text Box 30"/>
            <p:cNvSpPr txBox="1">
              <a:spLocks noChangeArrowheads="1"/>
            </p:cNvSpPr>
            <p:nvPr/>
          </p:nvSpPr>
          <p:spPr bwMode="auto">
            <a:xfrm>
              <a:off x="158" y="3475"/>
              <a:ext cx="279" cy="834"/>
            </a:xfrm>
            <a:prstGeom prst="rect">
              <a:avLst/>
            </a:prstGeom>
            <a:solidFill>
              <a:srgbClr val="D9DDC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zh-TW" altLang="en-US" sz="2000" b="1" smtClean="0">
                  <a:solidFill>
                    <a:srgbClr val="003366"/>
                  </a:solidFill>
                  <a:latin typeface="KaiTi" pitchFamily="49" charset="-122"/>
                  <a:ea typeface="KaiTi" pitchFamily="49" charset="-122"/>
                </a:rPr>
                <a:t>希</a:t>
              </a:r>
              <a:endParaRPr lang="en-US" altLang="zh-TW" sz="2000" b="1" dirty="0" smtClean="0">
                <a:solidFill>
                  <a:srgbClr val="003366"/>
                </a:solidFill>
                <a:latin typeface="KaiTi" pitchFamily="49" charset="-122"/>
                <a:ea typeface="KaiTi" pitchFamily="49" charset="-122"/>
              </a:endParaRPr>
            </a:p>
            <a:p>
              <a:r>
                <a:rPr lang="zh-TW" altLang="en-US" sz="2000" b="1" dirty="0" smtClean="0">
                  <a:solidFill>
                    <a:srgbClr val="003366"/>
                  </a:solidFill>
                  <a:latin typeface="KaiTi" pitchFamily="49" charset="-122"/>
                  <a:ea typeface="KaiTi" pitchFamily="49" charset="-122"/>
                </a:rPr>
                <a:t>伯</a:t>
              </a:r>
              <a:endParaRPr lang="en-US" altLang="zh-TW" sz="2000" b="1" dirty="0" smtClean="0">
                <a:solidFill>
                  <a:srgbClr val="003366"/>
                </a:solidFill>
                <a:latin typeface="KaiTi" pitchFamily="49" charset="-122"/>
                <a:ea typeface="KaiTi" pitchFamily="49" charset="-122"/>
              </a:endParaRPr>
            </a:p>
            <a:p>
              <a:r>
                <a:rPr lang="zh-TW" altLang="en-US" sz="2000" b="1" smtClean="0">
                  <a:solidFill>
                    <a:srgbClr val="003366"/>
                  </a:solidFill>
                  <a:latin typeface="KaiTi" pitchFamily="49" charset="-122"/>
                  <a:ea typeface="KaiTi" pitchFamily="49" charset="-122"/>
                </a:rPr>
                <a:t>来</a:t>
              </a:r>
              <a:endParaRPr lang="en-US" altLang="zh-TW" sz="2000" b="1" dirty="0" smtClean="0">
                <a:solidFill>
                  <a:srgbClr val="003366"/>
                </a:solidFill>
                <a:latin typeface="KaiTi" pitchFamily="49" charset="-122"/>
                <a:ea typeface="KaiTi" pitchFamily="49" charset="-122"/>
              </a:endParaRPr>
            </a:p>
            <a:p>
              <a:r>
                <a:rPr lang="zh-TW" altLang="en-US" sz="2000" b="1" smtClean="0">
                  <a:solidFill>
                    <a:srgbClr val="003366"/>
                  </a:solidFill>
                  <a:latin typeface="KaiTi" pitchFamily="49" charset="-122"/>
                  <a:ea typeface="KaiTi" pitchFamily="49" charset="-122"/>
                </a:rPr>
                <a:t>书</a:t>
              </a:r>
              <a:endParaRPr lang="en-US" sz="2000" b="1" dirty="0">
                <a:solidFill>
                  <a:srgbClr val="003366"/>
                </a:solidFill>
                <a:latin typeface="KaiTi" pitchFamily="49" charset="-122"/>
                <a:ea typeface="KaiTi" pitchFamily="49" charset="-122"/>
                <a:cs typeface="Arial" charset="0"/>
              </a:endParaRPr>
            </a:p>
          </p:txBody>
        </p:sp>
        <p:sp>
          <p:nvSpPr>
            <p:cNvPr id="79" name="Text Box 31"/>
            <p:cNvSpPr txBox="1">
              <a:spLocks noChangeArrowheads="1"/>
            </p:cNvSpPr>
            <p:nvPr/>
          </p:nvSpPr>
          <p:spPr bwMode="auto">
            <a:xfrm>
              <a:off x="567" y="3475"/>
              <a:ext cx="272" cy="834"/>
            </a:xfrm>
            <a:prstGeom prst="rect">
              <a:avLst/>
            </a:prstGeom>
            <a:solidFill>
              <a:srgbClr val="D9DDC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ja-JP" altLang="en-US" sz="2000" b="1" smtClean="0">
                  <a:solidFill>
                    <a:srgbClr val="003366"/>
                  </a:solidFill>
                  <a:latin typeface="KaiTi" pitchFamily="49" charset="-122"/>
                  <a:ea typeface="KaiTi" pitchFamily="49" charset="-122"/>
                </a:rPr>
                <a:t>雅各布</a:t>
              </a:r>
              <a:endParaRPr lang="en-US" altLang="ja-JP" sz="2000" b="1" dirty="0" smtClean="0">
                <a:solidFill>
                  <a:srgbClr val="003366"/>
                </a:solidFill>
                <a:latin typeface="KaiTi" pitchFamily="49" charset="-122"/>
                <a:ea typeface="KaiTi" pitchFamily="49" charset="-122"/>
              </a:endParaRPr>
            </a:p>
            <a:p>
              <a:r>
                <a:rPr lang="ja-JP" altLang="en-US" sz="2000" b="1" smtClean="0">
                  <a:solidFill>
                    <a:srgbClr val="003366"/>
                  </a:solidFill>
                  <a:latin typeface="KaiTi" pitchFamily="49" charset="-122"/>
                  <a:ea typeface="KaiTi" pitchFamily="49" charset="-122"/>
                </a:rPr>
                <a:t>书</a:t>
              </a:r>
              <a:endParaRPr lang="en-US" sz="2000" b="1" dirty="0">
                <a:solidFill>
                  <a:srgbClr val="003366"/>
                </a:solidFill>
                <a:latin typeface="KaiTi" pitchFamily="49" charset="-122"/>
                <a:ea typeface="KaiTi" pitchFamily="49" charset="-122"/>
                <a:cs typeface="Arial" charset="0"/>
              </a:endParaRPr>
            </a:p>
          </p:txBody>
        </p:sp>
        <p:sp>
          <p:nvSpPr>
            <p:cNvPr id="80" name="Text Box 32"/>
            <p:cNvSpPr txBox="1">
              <a:spLocks noChangeArrowheads="1"/>
            </p:cNvSpPr>
            <p:nvPr/>
          </p:nvSpPr>
          <p:spPr bwMode="auto">
            <a:xfrm>
              <a:off x="975" y="3475"/>
              <a:ext cx="283" cy="834"/>
            </a:xfrm>
            <a:prstGeom prst="rect">
              <a:avLst/>
            </a:prstGeom>
            <a:solidFill>
              <a:srgbClr val="D9DDC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ja-JP" altLang="en-US" sz="2000" b="1" smtClean="0">
                  <a:solidFill>
                    <a:srgbClr val="003366"/>
                  </a:solidFill>
                  <a:latin typeface="KaiTi" pitchFamily="49" charset="-122"/>
                  <a:ea typeface="KaiTi" pitchFamily="49" charset="-122"/>
                </a:rPr>
                <a:t>彼</a:t>
              </a:r>
              <a:endParaRPr lang="en-US" altLang="ja-JP" sz="2000" b="1" dirty="0" smtClean="0">
                <a:solidFill>
                  <a:srgbClr val="003366"/>
                </a:solidFill>
                <a:latin typeface="KaiTi" pitchFamily="49" charset="-122"/>
                <a:ea typeface="KaiTi" pitchFamily="49" charset="-122"/>
              </a:endParaRPr>
            </a:p>
            <a:p>
              <a:r>
                <a:rPr lang="ja-JP" altLang="en-US" sz="2000" b="1" dirty="0" smtClean="0">
                  <a:solidFill>
                    <a:srgbClr val="003366"/>
                  </a:solidFill>
                  <a:latin typeface="KaiTi" pitchFamily="49" charset="-122"/>
                  <a:ea typeface="KaiTi" pitchFamily="49" charset="-122"/>
                </a:rPr>
                <a:t>得</a:t>
              </a:r>
              <a:endParaRPr lang="en-US" altLang="ja-JP" sz="2000" b="1" dirty="0" smtClean="0">
                <a:solidFill>
                  <a:srgbClr val="003366"/>
                </a:solidFill>
                <a:latin typeface="KaiTi" pitchFamily="49" charset="-122"/>
                <a:ea typeface="KaiTi" pitchFamily="49" charset="-122"/>
              </a:endParaRPr>
            </a:p>
            <a:p>
              <a:r>
                <a:rPr lang="ja-JP" altLang="en-US" sz="2000" b="1" dirty="0" smtClean="0">
                  <a:solidFill>
                    <a:srgbClr val="003366"/>
                  </a:solidFill>
                  <a:latin typeface="KaiTi" pitchFamily="49" charset="-122"/>
                  <a:ea typeface="KaiTi" pitchFamily="49" charset="-122"/>
                </a:rPr>
                <a:t>前</a:t>
              </a:r>
              <a:endParaRPr lang="en-US" altLang="ja-JP" sz="2000" b="1" dirty="0" smtClean="0">
                <a:solidFill>
                  <a:srgbClr val="003366"/>
                </a:solidFill>
                <a:latin typeface="KaiTi" pitchFamily="49" charset="-122"/>
                <a:ea typeface="KaiTi" pitchFamily="49" charset="-122"/>
              </a:endParaRPr>
            </a:p>
            <a:p>
              <a:r>
                <a:rPr lang="ja-JP" altLang="en-US" sz="2000" b="1" smtClean="0">
                  <a:solidFill>
                    <a:srgbClr val="003366"/>
                  </a:solidFill>
                  <a:latin typeface="KaiTi" pitchFamily="49" charset="-122"/>
                  <a:ea typeface="KaiTi" pitchFamily="49" charset="-122"/>
                </a:rPr>
                <a:t>书</a:t>
              </a:r>
              <a:endParaRPr lang="en-US" sz="2000" b="1" dirty="0">
                <a:solidFill>
                  <a:srgbClr val="003366"/>
                </a:solidFill>
                <a:latin typeface="KaiTi" pitchFamily="49" charset="-122"/>
                <a:ea typeface="KaiTi" pitchFamily="49" charset="-122"/>
                <a:cs typeface="Arial" charset="0"/>
              </a:endParaRPr>
            </a:p>
          </p:txBody>
        </p:sp>
        <p:sp>
          <p:nvSpPr>
            <p:cNvPr id="81" name="Text Box 33"/>
            <p:cNvSpPr txBox="1">
              <a:spLocks noChangeArrowheads="1"/>
            </p:cNvSpPr>
            <p:nvPr/>
          </p:nvSpPr>
          <p:spPr bwMode="auto">
            <a:xfrm>
              <a:off x="1383" y="3475"/>
              <a:ext cx="278" cy="834"/>
            </a:xfrm>
            <a:prstGeom prst="rect">
              <a:avLst/>
            </a:prstGeom>
            <a:solidFill>
              <a:srgbClr val="D9DDC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ja-JP" altLang="en-US" sz="2000" b="1" dirty="0" smtClean="0">
                  <a:solidFill>
                    <a:srgbClr val="003366"/>
                  </a:solidFill>
                  <a:latin typeface="KaiTi" pitchFamily="49" charset="-122"/>
                  <a:ea typeface="KaiTi" pitchFamily="49" charset="-122"/>
                </a:rPr>
                <a:t>彼</a:t>
              </a:r>
              <a:endParaRPr lang="en-US" altLang="ja-JP" sz="2000" b="1" dirty="0" smtClean="0">
                <a:solidFill>
                  <a:srgbClr val="003366"/>
                </a:solidFill>
                <a:latin typeface="KaiTi" pitchFamily="49" charset="-122"/>
                <a:ea typeface="KaiTi" pitchFamily="49" charset="-122"/>
              </a:endParaRPr>
            </a:p>
            <a:p>
              <a:r>
                <a:rPr lang="ja-JP" altLang="en-US" sz="2000" b="1" dirty="0" smtClean="0">
                  <a:solidFill>
                    <a:srgbClr val="003366"/>
                  </a:solidFill>
                  <a:latin typeface="KaiTi" pitchFamily="49" charset="-122"/>
                  <a:ea typeface="KaiTi" pitchFamily="49" charset="-122"/>
                </a:rPr>
                <a:t>得</a:t>
              </a:r>
              <a:endParaRPr lang="en-US" altLang="ja-JP" sz="2000" b="1" dirty="0" smtClean="0">
                <a:solidFill>
                  <a:srgbClr val="003366"/>
                </a:solidFill>
                <a:latin typeface="KaiTi" pitchFamily="49" charset="-122"/>
                <a:ea typeface="KaiTi" pitchFamily="49" charset="-122"/>
              </a:endParaRPr>
            </a:p>
            <a:p>
              <a:r>
                <a:rPr lang="ja-JP" altLang="en-US" sz="2000" b="1" smtClean="0">
                  <a:solidFill>
                    <a:srgbClr val="003366"/>
                  </a:solidFill>
                  <a:latin typeface="KaiTi" pitchFamily="49" charset="-122"/>
                  <a:ea typeface="KaiTi" pitchFamily="49" charset="-122"/>
                </a:rPr>
                <a:t>后</a:t>
              </a:r>
              <a:endParaRPr lang="en-US" altLang="ja-JP" sz="2000" b="1" dirty="0" smtClean="0">
                <a:solidFill>
                  <a:srgbClr val="003366"/>
                </a:solidFill>
                <a:latin typeface="KaiTi" pitchFamily="49" charset="-122"/>
                <a:ea typeface="KaiTi" pitchFamily="49" charset="-122"/>
              </a:endParaRPr>
            </a:p>
            <a:p>
              <a:r>
                <a:rPr lang="ja-JP" altLang="en-US" sz="2000" b="1" smtClean="0">
                  <a:solidFill>
                    <a:srgbClr val="003366"/>
                  </a:solidFill>
                  <a:latin typeface="KaiTi" pitchFamily="49" charset="-122"/>
                  <a:ea typeface="KaiTi" pitchFamily="49" charset="-122"/>
                </a:rPr>
                <a:t>书</a:t>
              </a:r>
              <a:endParaRPr lang="en-US" sz="2000" b="1" dirty="0">
                <a:solidFill>
                  <a:srgbClr val="003366"/>
                </a:solidFill>
                <a:latin typeface="KaiTi" pitchFamily="49" charset="-122"/>
                <a:ea typeface="KaiTi" pitchFamily="49" charset="-122"/>
                <a:cs typeface="Arial" charset="0"/>
              </a:endParaRPr>
            </a:p>
          </p:txBody>
        </p:sp>
        <p:sp>
          <p:nvSpPr>
            <p:cNvPr id="82" name="Text Box 34"/>
            <p:cNvSpPr txBox="1">
              <a:spLocks noChangeArrowheads="1"/>
            </p:cNvSpPr>
            <p:nvPr/>
          </p:nvSpPr>
          <p:spPr bwMode="auto">
            <a:xfrm>
              <a:off x="1791" y="3475"/>
              <a:ext cx="281" cy="834"/>
            </a:xfrm>
            <a:prstGeom prst="rect">
              <a:avLst/>
            </a:prstGeom>
            <a:solidFill>
              <a:srgbClr val="D9DDC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ja-JP" altLang="en-US" sz="2000" b="1" smtClean="0">
                  <a:solidFill>
                    <a:srgbClr val="003366"/>
                  </a:solidFill>
                  <a:latin typeface="KaiTi" pitchFamily="49" charset="-122"/>
                  <a:ea typeface="KaiTi" pitchFamily="49" charset="-122"/>
                </a:rPr>
                <a:t>约</a:t>
              </a:r>
              <a:endParaRPr lang="en-US" altLang="ja-JP" sz="2000" b="1" dirty="0" smtClean="0">
                <a:solidFill>
                  <a:srgbClr val="003366"/>
                </a:solidFill>
                <a:latin typeface="KaiTi" pitchFamily="49" charset="-122"/>
                <a:ea typeface="KaiTi" pitchFamily="49" charset="-122"/>
              </a:endParaRPr>
            </a:p>
            <a:p>
              <a:r>
                <a:rPr lang="ja-JP" altLang="en-US" sz="2000" b="1" dirty="0" smtClean="0">
                  <a:solidFill>
                    <a:srgbClr val="003366"/>
                  </a:solidFill>
                  <a:latin typeface="KaiTi" pitchFamily="49" charset="-122"/>
                  <a:ea typeface="KaiTi" pitchFamily="49" charset="-122"/>
                </a:rPr>
                <a:t>翰</a:t>
              </a:r>
              <a:endParaRPr lang="en-US" altLang="ja-JP" sz="2000" b="1" dirty="0" smtClean="0">
                <a:solidFill>
                  <a:srgbClr val="003366"/>
                </a:solidFill>
                <a:latin typeface="KaiTi" pitchFamily="49" charset="-122"/>
                <a:ea typeface="KaiTi" pitchFamily="49" charset="-122"/>
              </a:endParaRPr>
            </a:p>
            <a:p>
              <a:r>
                <a:rPr lang="ja-JP" altLang="en-US" sz="2000" b="1" dirty="0" smtClean="0">
                  <a:solidFill>
                    <a:srgbClr val="003366"/>
                  </a:solidFill>
                  <a:latin typeface="KaiTi" pitchFamily="49" charset="-122"/>
                  <a:ea typeface="KaiTi" pitchFamily="49" charset="-122"/>
                </a:rPr>
                <a:t>一</a:t>
              </a:r>
              <a:endParaRPr lang="en-US" altLang="ja-JP" sz="2000" b="1" dirty="0" smtClean="0">
                <a:solidFill>
                  <a:srgbClr val="003366"/>
                </a:solidFill>
                <a:latin typeface="KaiTi" pitchFamily="49" charset="-122"/>
                <a:ea typeface="KaiTi" pitchFamily="49" charset="-122"/>
              </a:endParaRPr>
            </a:p>
            <a:p>
              <a:r>
                <a:rPr lang="ja-JP" altLang="en-US" sz="2000" b="1" smtClean="0">
                  <a:solidFill>
                    <a:srgbClr val="003366"/>
                  </a:solidFill>
                  <a:latin typeface="KaiTi" pitchFamily="49" charset="-122"/>
                  <a:ea typeface="KaiTi" pitchFamily="49" charset="-122"/>
                </a:rPr>
                <a:t>书</a:t>
              </a:r>
              <a:endParaRPr lang="en-US" sz="2000" b="1" dirty="0">
                <a:solidFill>
                  <a:srgbClr val="003366"/>
                </a:solidFill>
                <a:latin typeface="KaiTi" pitchFamily="49" charset="-122"/>
                <a:ea typeface="KaiTi" pitchFamily="49" charset="-122"/>
                <a:cs typeface="Arial" charset="0"/>
              </a:endParaRPr>
            </a:p>
          </p:txBody>
        </p:sp>
        <p:sp>
          <p:nvSpPr>
            <p:cNvPr id="83" name="Text Box 35"/>
            <p:cNvSpPr txBox="1">
              <a:spLocks noChangeArrowheads="1"/>
            </p:cNvSpPr>
            <p:nvPr/>
          </p:nvSpPr>
          <p:spPr bwMode="auto">
            <a:xfrm>
              <a:off x="2200" y="3475"/>
              <a:ext cx="257" cy="834"/>
            </a:xfrm>
            <a:prstGeom prst="rect">
              <a:avLst/>
            </a:prstGeom>
            <a:solidFill>
              <a:srgbClr val="D9DDC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ja-JP" altLang="en-US" sz="2000" b="1" dirty="0" smtClean="0">
                  <a:solidFill>
                    <a:srgbClr val="003366"/>
                  </a:solidFill>
                  <a:latin typeface="KaiTi" pitchFamily="49" charset="-122"/>
                  <a:ea typeface="KaiTi" pitchFamily="49" charset="-122"/>
                </a:rPr>
                <a:t>约翰二书</a:t>
              </a:r>
              <a:endParaRPr lang="en-US" sz="2000" b="1" dirty="0">
                <a:solidFill>
                  <a:srgbClr val="003366"/>
                </a:solidFill>
                <a:latin typeface="KaiTi" pitchFamily="49" charset="-122"/>
                <a:ea typeface="KaiTi" pitchFamily="49" charset="-122"/>
                <a:cs typeface="Arial" charset="0"/>
              </a:endParaRPr>
            </a:p>
          </p:txBody>
        </p:sp>
        <p:sp>
          <p:nvSpPr>
            <p:cNvPr id="84" name="Text Box 36"/>
            <p:cNvSpPr txBox="1">
              <a:spLocks noChangeArrowheads="1"/>
            </p:cNvSpPr>
            <p:nvPr/>
          </p:nvSpPr>
          <p:spPr bwMode="auto">
            <a:xfrm>
              <a:off x="2608" y="3475"/>
              <a:ext cx="278" cy="834"/>
            </a:xfrm>
            <a:prstGeom prst="rect">
              <a:avLst/>
            </a:prstGeom>
            <a:solidFill>
              <a:srgbClr val="D9DDC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ja-JP" altLang="en-US" sz="2000" b="1" smtClean="0">
                  <a:solidFill>
                    <a:srgbClr val="003366"/>
                  </a:solidFill>
                  <a:latin typeface="KaiTi" pitchFamily="49" charset="-122"/>
                  <a:ea typeface="KaiTi" pitchFamily="49" charset="-122"/>
                </a:rPr>
                <a:t>约</a:t>
              </a:r>
              <a:endParaRPr lang="en-US" altLang="ja-JP" sz="2000" b="1" dirty="0" smtClean="0">
                <a:solidFill>
                  <a:srgbClr val="003366"/>
                </a:solidFill>
                <a:latin typeface="KaiTi" pitchFamily="49" charset="-122"/>
                <a:ea typeface="KaiTi" pitchFamily="49" charset="-122"/>
              </a:endParaRPr>
            </a:p>
            <a:p>
              <a:r>
                <a:rPr lang="ja-JP" altLang="en-US" sz="2000" b="1" dirty="0" smtClean="0">
                  <a:solidFill>
                    <a:srgbClr val="003366"/>
                  </a:solidFill>
                  <a:latin typeface="KaiTi" pitchFamily="49" charset="-122"/>
                  <a:ea typeface="KaiTi" pitchFamily="49" charset="-122"/>
                </a:rPr>
                <a:t>翰</a:t>
              </a:r>
              <a:endParaRPr lang="en-US" altLang="ja-JP" sz="2000" b="1" dirty="0" smtClean="0">
                <a:solidFill>
                  <a:srgbClr val="003366"/>
                </a:solidFill>
                <a:latin typeface="KaiTi" pitchFamily="49" charset="-122"/>
                <a:ea typeface="KaiTi" pitchFamily="49" charset="-122"/>
              </a:endParaRPr>
            </a:p>
            <a:p>
              <a:r>
                <a:rPr lang="ja-JP" altLang="en-US" sz="2000" b="1" dirty="0" smtClean="0">
                  <a:solidFill>
                    <a:srgbClr val="003366"/>
                  </a:solidFill>
                  <a:latin typeface="KaiTi" pitchFamily="49" charset="-122"/>
                  <a:ea typeface="KaiTi" pitchFamily="49" charset="-122"/>
                </a:rPr>
                <a:t>三</a:t>
              </a:r>
              <a:endParaRPr lang="en-US" altLang="ja-JP" sz="2000" b="1" dirty="0" smtClean="0">
                <a:solidFill>
                  <a:srgbClr val="003366"/>
                </a:solidFill>
                <a:latin typeface="KaiTi" pitchFamily="49" charset="-122"/>
                <a:ea typeface="KaiTi" pitchFamily="49" charset="-122"/>
              </a:endParaRPr>
            </a:p>
            <a:p>
              <a:r>
                <a:rPr lang="ja-JP" altLang="en-US" sz="2000" b="1" smtClean="0">
                  <a:solidFill>
                    <a:srgbClr val="003366"/>
                  </a:solidFill>
                  <a:latin typeface="KaiTi" pitchFamily="49" charset="-122"/>
                  <a:ea typeface="KaiTi" pitchFamily="49" charset="-122"/>
                </a:rPr>
                <a:t>书</a:t>
              </a:r>
              <a:endParaRPr lang="en-US" sz="2000" b="1" dirty="0">
                <a:solidFill>
                  <a:srgbClr val="003366"/>
                </a:solidFill>
                <a:latin typeface="KaiTi" pitchFamily="49" charset="-122"/>
                <a:ea typeface="KaiTi" pitchFamily="49" charset="-122"/>
                <a:cs typeface="Arial" charset="0"/>
              </a:endParaRPr>
            </a:p>
          </p:txBody>
        </p:sp>
        <p:sp>
          <p:nvSpPr>
            <p:cNvPr id="85" name="Text Box 37"/>
            <p:cNvSpPr txBox="1">
              <a:spLocks noChangeArrowheads="1"/>
            </p:cNvSpPr>
            <p:nvPr/>
          </p:nvSpPr>
          <p:spPr bwMode="auto">
            <a:xfrm>
              <a:off x="3016" y="3669"/>
              <a:ext cx="272" cy="640"/>
            </a:xfrm>
            <a:prstGeom prst="rect">
              <a:avLst/>
            </a:prstGeom>
            <a:solidFill>
              <a:srgbClr val="D9DDC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zh-TW" altLang="en-US" sz="2000" b="1" smtClean="0">
                  <a:solidFill>
                    <a:srgbClr val="003366"/>
                  </a:solidFill>
                  <a:latin typeface="KaiTi" pitchFamily="49" charset="-122"/>
                  <a:ea typeface="KaiTi" pitchFamily="49" charset="-122"/>
                </a:rPr>
                <a:t>犹大</a:t>
              </a:r>
              <a:endParaRPr lang="en-US" altLang="zh-TW" sz="2000" b="1" dirty="0" smtClean="0">
                <a:solidFill>
                  <a:srgbClr val="003366"/>
                </a:solidFill>
                <a:latin typeface="KaiTi" pitchFamily="49" charset="-122"/>
                <a:ea typeface="KaiTi" pitchFamily="49" charset="-122"/>
              </a:endParaRPr>
            </a:p>
            <a:p>
              <a:r>
                <a:rPr lang="zh-TW" altLang="en-US" sz="2000" b="1" smtClean="0">
                  <a:solidFill>
                    <a:srgbClr val="003366"/>
                  </a:solidFill>
                  <a:latin typeface="KaiTi" pitchFamily="49" charset="-122"/>
                  <a:ea typeface="KaiTi" pitchFamily="49" charset="-122"/>
                </a:rPr>
                <a:t>书</a:t>
              </a:r>
              <a:endParaRPr lang="en-US" sz="2000" b="1" dirty="0">
                <a:solidFill>
                  <a:srgbClr val="003366"/>
                </a:solidFill>
                <a:latin typeface="KaiTi" pitchFamily="49" charset="-122"/>
                <a:ea typeface="KaiTi" pitchFamily="49" charset="-122"/>
                <a:cs typeface="Arial" charset="0"/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1907704" y="4869160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b="1" dirty="0">
                <a:solidFill>
                  <a:srgbClr val="000000"/>
                </a:solidFill>
                <a:latin typeface="KaiTi" pitchFamily="49" charset="-122"/>
                <a:ea typeface="KaiTi" pitchFamily="49" charset="-122"/>
                <a:cs typeface="Arial" charset="0"/>
              </a:rPr>
              <a:t>使徒</a:t>
            </a:r>
            <a:r>
              <a:rPr lang="zh-TW" altLang="en-US" b="1" dirty="0">
                <a:solidFill>
                  <a:srgbClr val="000000"/>
                </a:solidFill>
                <a:latin typeface="KaiTi" pitchFamily="49" charset="-122"/>
                <a:ea typeface="KaiTi" pitchFamily="49" charset="-122"/>
                <a:cs typeface="Arial" charset="0"/>
              </a:rPr>
              <a:t>书</a:t>
            </a:r>
            <a:r>
              <a:rPr lang="zh-CN" altLang="en-US" b="1" dirty="0">
                <a:solidFill>
                  <a:srgbClr val="000000"/>
                </a:solidFill>
                <a:latin typeface="KaiTi" pitchFamily="49" charset="-122"/>
                <a:ea typeface="KaiTi" pitchFamily="49" charset="-122"/>
                <a:cs typeface="Arial" charset="0"/>
              </a:rPr>
              <a:t>信</a:t>
            </a:r>
            <a:endParaRPr lang="en-US" b="1" dirty="0">
              <a:solidFill>
                <a:srgbClr val="000000"/>
              </a:solidFill>
              <a:latin typeface="KaiTi" pitchFamily="49" charset="-122"/>
              <a:ea typeface="KaiTi" pitchFamily="49" charset="-122"/>
              <a:cs typeface="Arial" charset="0"/>
            </a:endParaRPr>
          </a:p>
        </p:txBody>
      </p:sp>
      <p:sp>
        <p:nvSpPr>
          <p:cNvPr id="87" name="Text Box 28"/>
          <p:cNvSpPr txBox="1">
            <a:spLocks noChangeArrowheads="1"/>
          </p:cNvSpPr>
          <p:nvPr/>
        </p:nvSpPr>
        <p:spPr bwMode="auto">
          <a:xfrm>
            <a:off x="7020272" y="5725705"/>
            <a:ext cx="441146" cy="1015663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zh-TW" altLang="en-US" sz="2000" b="1" dirty="0" smtClean="0">
                <a:solidFill>
                  <a:srgbClr val="003366"/>
                </a:solidFill>
                <a:latin typeface="KaiTi" pitchFamily="49" charset="-122"/>
                <a:ea typeface="KaiTi" pitchFamily="49" charset="-122"/>
              </a:rPr>
              <a:t>启</a:t>
            </a:r>
            <a:endParaRPr lang="en-US" altLang="zh-TW" sz="2000" b="1" dirty="0" smtClean="0">
              <a:solidFill>
                <a:srgbClr val="003366"/>
              </a:solidFill>
              <a:latin typeface="KaiTi" pitchFamily="49" charset="-122"/>
              <a:ea typeface="KaiTi" pitchFamily="49" charset="-122"/>
            </a:endParaRPr>
          </a:p>
          <a:p>
            <a:r>
              <a:rPr lang="zh-TW" altLang="en-US" sz="2000" b="1" dirty="0" smtClean="0">
                <a:solidFill>
                  <a:srgbClr val="003366"/>
                </a:solidFill>
                <a:latin typeface="KaiTi" pitchFamily="49" charset="-122"/>
                <a:ea typeface="KaiTi" pitchFamily="49" charset="-122"/>
              </a:rPr>
              <a:t>示</a:t>
            </a:r>
            <a:endParaRPr lang="en-US" altLang="zh-TW" sz="2000" b="1" dirty="0" smtClean="0">
              <a:solidFill>
                <a:srgbClr val="003366"/>
              </a:solidFill>
              <a:latin typeface="KaiTi" pitchFamily="49" charset="-122"/>
              <a:ea typeface="KaiTi" pitchFamily="49" charset="-122"/>
            </a:endParaRPr>
          </a:p>
          <a:p>
            <a:r>
              <a:rPr lang="zh-TW" altLang="en-US" sz="2000" b="1" dirty="0" smtClean="0">
                <a:solidFill>
                  <a:srgbClr val="003366"/>
                </a:solidFill>
                <a:latin typeface="KaiTi" pitchFamily="49" charset="-122"/>
                <a:ea typeface="KaiTi" pitchFamily="49" charset="-122"/>
                <a:cs typeface="Arial" charset="0"/>
              </a:rPr>
              <a:t>录</a:t>
            </a:r>
            <a:endParaRPr lang="en-US" sz="2000" b="1" dirty="0">
              <a:solidFill>
                <a:srgbClr val="003366"/>
              </a:solidFill>
              <a:latin typeface="KaiTi" pitchFamily="49" charset="-122"/>
              <a:ea typeface="KaiTi" pitchFamily="49" charset="-122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228184" y="5013176"/>
            <a:ext cx="2031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b="1" dirty="0">
                <a:solidFill>
                  <a:srgbClr val="000000"/>
                </a:solidFill>
                <a:latin typeface="KaiTi" pitchFamily="49" charset="-122"/>
                <a:ea typeface="KaiTi" pitchFamily="49" charset="-122"/>
                <a:cs typeface="Arial" charset="0"/>
              </a:rPr>
              <a:t>给约</a:t>
            </a:r>
            <a:r>
              <a:rPr lang="zh-CN" altLang="en-US" b="1" dirty="0">
                <a:solidFill>
                  <a:srgbClr val="000000"/>
                </a:solidFill>
                <a:latin typeface="KaiTi" pitchFamily="49" charset="-122"/>
                <a:ea typeface="KaiTi" pitchFamily="49" charset="-122"/>
                <a:cs typeface="Arial" charset="0"/>
              </a:rPr>
              <a:t>翰的</a:t>
            </a:r>
            <a:r>
              <a:rPr lang="zh-TW" altLang="en-US" b="1" dirty="0">
                <a:solidFill>
                  <a:srgbClr val="000000"/>
                </a:solidFill>
                <a:latin typeface="KaiTi" pitchFamily="49" charset="-122"/>
                <a:ea typeface="KaiTi" pitchFamily="49" charset="-122"/>
                <a:cs typeface="Arial" charset="0"/>
              </a:rPr>
              <a:t>启示</a:t>
            </a:r>
            <a:endParaRPr lang="en-US" b="1" dirty="0">
              <a:solidFill>
                <a:srgbClr val="000000"/>
              </a:solidFill>
              <a:latin typeface="KaiTi" pitchFamily="49" charset="-122"/>
              <a:ea typeface="KaiTi" pitchFamily="49" charset="-122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43641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707886"/>
          </a:xfrm>
          <a:gradFill flip="none" rotWithShape="1">
            <a:gsLst>
              <a:gs pos="0">
                <a:srgbClr val="333399"/>
              </a:gs>
              <a:gs pos="100000">
                <a:schemeClr val="tx2"/>
              </a:gs>
            </a:gsLst>
            <a:path path="rect">
              <a:fillToRect l="50000" t="50000" r="50000" b="50000"/>
            </a:path>
            <a:tileRect/>
          </a:gradFill>
        </p:spPr>
        <p:txBody>
          <a:bodyPr anchor="t">
            <a:spAutoFit/>
          </a:bodyPr>
          <a:lstStyle/>
          <a:p>
            <a:pPr eaLnBrk="1" hangingPunct="1">
              <a:defRPr/>
            </a:pPr>
            <a:r>
              <a:rPr lang="zh-TW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aiTi" pitchFamily="49" charset="-122"/>
                <a:ea typeface="KaiTi" pitchFamily="49" charset="-122"/>
                <a:cs typeface="SimSun" charset="0"/>
              </a:rPr>
              <a:t>新约“楼”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KaiTi" pitchFamily="49" charset="-122"/>
              <a:ea typeface="KaiTi" pitchFamily="49" charset="-122"/>
              <a:cs typeface="ＭＳ Ｐゴシック" charset="0"/>
            </a:endParaRPr>
          </a:p>
        </p:txBody>
      </p:sp>
      <p:pic>
        <p:nvPicPr>
          <p:cNvPr id="377858" name="Picture 5" descr="Column.jpg"/>
          <p:cNvPicPr>
            <a:picLocks noChangeAspect="1"/>
          </p:cNvPicPr>
          <p:nvPr/>
        </p:nvPicPr>
        <p:blipFill>
          <a:blip r:embed="rId3" cstate="print">
            <a:lum bright="2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53200" y="2362200"/>
            <a:ext cx="1981200" cy="339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7859" name="Picture 6" descr="Column.jpg"/>
          <p:cNvPicPr>
            <a:picLocks noChangeAspect="1"/>
          </p:cNvPicPr>
          <p:nvPr/>
        </p:nvPicPr>
        <p:blipFill>
          <a:blip r:embed="rId3" cstate="print">
            <a:lum bright="2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" y="2362200"/>
            <a:ext cx="1981200" cy="339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786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CB03ABFC-79E4-FD43-9FFB-F688217498DD}" type="slidenum">
              <a:rPr lang="en-US" sz="1400">
                <a:solidFill>
                  <a:srgbClr val="000000"/>
                </a:solidFill>
              </a:rPr>
              <a:pPr eaLnBrk="1" hangingPunct="1"/>
              <a:t>9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8" name="Isosceles Triangle 7"/>
          <p:cNvSpPr/>
          <p:nvPr/>
        </p:nvSpPr>
        <p:spPr>
          <a:xfrm>
            <a:off x="685800" y="762000"/>
            <a:ext cx="7848600" cy="1295400"/>
          </a:xfrm>
          <a:prstGeom prst="triangle">
            <a:avLst/>
          </a:prstGeom>
          <a:gradFill flip="none" rotWithShape="1">
            <a:gsLst>
              <a:gs pos="46000">
                <a:srgbClr val="D6B688"/>
              </a:gs>
              <a:gs pos="99000">
                <a:schemeClr val="tx2"/>
              </a:gs>
            </a:gsLst>
            <a:path path="shape">
              <a:fillToRect l="50000" t="50000" r="50000" b="50000"/>
            </a:path>
            <a:tileRect/>
          </a:gradFill>
          <a:ln w="571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latin typeface="Arial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-35854" y="1676400"/>
          <a:ext cx="9256054" cy="560832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736505"/>
                <a:gridCol w="1983270"/>
                <a:gridCol w="1787281"/>
                <a:gridCol w="119152"/>
                <a:gridCol w="1956618"/>
                <a:gridCol w="1973857"/>
                <a:gridCol w="699371"/>
              </a:tblGrid>
              <a:tr h="370840">
                <a:tc gridSpan="7">
                  <a:txBody>
                    <a:bodyPr/>
                    <a:lstStyle/>
                    <a:p>
                      <a:pPr algn="ctr"/>
                      <a:r>
                        <a:rPr lang="zh-CN" altLang="en-US" sz="2400" b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楷体" pitchFamily="49" charset="-122"/>
                          <a:ea typeface="楷体" pitchFamily="49" charset="-122"/>
                        </a:rPr>
                        <a:t>保罗给牧者的书信</a:t>
                      </a:r>
                      <a:endParaRPr lang="en-US" sz="2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 anchor="ctr" anchorCtr="1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smtClean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楷体" pitchFamily="49" charset="-122"/>
                          <a:ea typeface="楷体" pitchFamily="49" charset="-122"/>
                        </a:rPr>
                        <a:t>提摩太前书</a:t>
                      </a:r>
                      <a:endParaRPr lang="en-US" sz="2000" b="1" dirty="0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>
                    <a:lnL w="12700" cmpd="sng">
                      <a:noFill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smtClean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楷体" pitchFamily="49" charset="-122"/>
                          <a:ea typeface="楷体" pitchFamily="49" charset="-122"/>
                        </a:rPr>
                        <a:t>提摩太后书</a:t>
                      </a:r>
                      <a:endParaRPr lang="en-US" altLang="zh-TW" sz="2000" b="1" dirty="0" smtClean="0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blipFill rotWithShape="1">
                      <a:blip r:embed="rId4"/>
                      <a:tile tx="0" ty="0" sx="100000" sy="100000" flip="none" algn="tl"/>
                    </a:blip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2000" b="1" smtClean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楷体" pitchFamily="49" charset="-122"/>
                          <a:ea typeface="楷体" pitchFamily="49" charset="-122"/>
                        </a:rPr>
                        <a:t>提多书</a:t>
                      </a:r>
                      <a:endParaRPr lang="en-US" sz="2000" b="1" dirty="0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blipFill rotWithShape="1">
                      <a:blip r:embed="rId4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smtClean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楷体" pitchFamily="49" charset="-122"/>
                          <a:ea typeface="楷体" pitchFamily="49" charset="-122"/>
                        </a:rPr>
                        <a:t>腓利门书</a:t>
                      </a:r>
                      <a:endParaRPr lang="en-US" sz="2000" b="1" dirty="0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>
                    <a:lnR w="12700" cmpd="sng"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370840">
                <a:tc rowSpan="9">
                  <a:txBody>
                    <a:bodyPr/>
                    <a:lstStyle/>
                    <a:p>
                      <a:pPr algn="ctr"/>
                      <a:r>
                        <a:rPr lang="zh-CN" altLang="en-US" sz="2000" b="1" smtClean="0">
                          <a:latin typeface="楷体" pitchFamily="49" charset="-122"/>
                          <a:ea typeface="楷体" pitchFamily="49" charset="-122"/>
                        </a:rPr>
                        <a:t>保罗给教会的书信</a:t>
                      </a:r>
                      <a:endParaRPr lang="en-US" sz="2000" b="1" dirty="0"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 vert="vert270"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楷体" pitchFamily="49" charset="-122"/>
                          <a:ea typeface="楷体" pitchFamily="49" charset="-122"/>
                        </a:rPr>
                        <a:t>帖撤罗尼迦后书</a:t>
                      </a:r>
                      <a:endParaRPr lang="en-US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smtClean="0">
                          <a:latin typeface="楷体" pitchFamily="49" charset="-122"/>
                          <a:ea typeface="楷体" pitchFamily="49" charset="-122"/>
                        </a:rPr>
                        <a:t>启示录</a:t>
                      </a:r>
                      <a:endParaRPr lang="en-US" sz="2000" b="1" dirty="0"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9">
                  <a:txBody>
                    <a:bodyPr/>
                    <a:lstStyle/>
                    <a:p>
                      <a:pPr algn="ctr"/>
                      <a:r>
                        <a:rPr lang="zh-TW" altLang="en-US" sz="2000" b="1" smtClean="0">
                          <a:latin typeface="楷体" pitchFamily="49" charset="-122"/>
                          <a:ea typeface="楷体" pitchFamily="49" charset="-122"/>
                        </a:rPr>
                        <a:t>普通书信</a:t>
                      </a:r>
                      <a:endParaRPr lang="en-US" sz="2000" b="1" dirty="0"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 vert="vert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000" b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楷体" pitchFamily="49" charset="-122"/>
                          <a:ea typeface="楷体" pitchFamily="49" charset="-122"/>
                        </a:rPr>
                        <a:t>帖撤罗尼迦后书</a:t>
                      </a:r>
                      <a:endParaRPr lang="en-US" altLang="zh-TW" sz="20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smtClean="0">
                          <a:latin typeface="楷体" pitchFamily="49" charset="-122"/>
                          <a:ea typeface="楷体" pitchFamily="49" charset="-122"/>
                        </a:rPr>
                        <a:t>犹大书</a:t>
                      </a:r>
                      <a:endParaRPr lang="en-US" sz="2000" b="1" dirty="0"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楷体" pitchFamily="49" charset="-122"/>
                          <a:ea typeface="楷体" pitchFamily="49" charset="-122"/>
                        </a:rPr>
                        <a:t>歌罗西书</a:t>
                      </a:r>
                      <a:endParaRPr lang="en-US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smtClean="0">
                          <a:latin typeface="楷体" pitchFamily="49" charset="-122"/>
                          <a:ea typeface="楷体" pitchFamily="49" charset="-122"/>
                        </a:rPr>
                        <a:t>约翰三书</a:t>
                      </a:r>
                      <a:endParaRPr lang="en-US" sz="2000" b="1" dirty="0"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楷体" pitchFamily="49" charset="-122"/>
                          <a:ea typeface="楷体" pitchFamily="49" charset="-122"/>
                        </a:rPr>
                        <a:t>腓立比书</a:t>
                      </a:r>
                      <a:endParaRPr lang="en-US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smtClean="0">
                          <a:latin typeface="楷体" pitchFamily="49" charset="-122"/>
                          <a:ea typeface="楷体" pitchFamily="49" charset="-122"/>
                        </a:rPr>
                        <a:t>约翰二书</a:t>
                      </a:r>
                      <a:endParaRPr lang="en-US" sz="2000" b="1" dirty="0"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楷体" pitchFamily="49" charset="-122"/>
                          <a:ea typeface="楷体" pitchFamily="49" charset="-122"/>
                        </a:rPr>
                        <a:t>以弗所书</a:t>
                      </a:r>
                      <a:endParaRPr lang="en-US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smtClean="0">
                          <a:latin typeface="楷体" pitchFamily="49" charset="-122"/>
                          <a:ea typeface="楷体" pitchFamily="49" charset="-122"/>
                        </a:rPr>
                        <a:t>约翰一书</a:t>
                      </a:r>
                      <a:endParaRPr lang="en-US" sz="2000" b="1" dirty="0"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楷体" pitchFamily="49" charset="-122"/>
                          <a:ea typeface="楷体" pitchFamily="49" charset="-122"/>
                        </a:rPr>
                        <a:t>加拉太书</a:t>
                      </a:r>
                      <a:endParaRPr lang="en-US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smtClean="0">
                          <a:latin typeface="楷体" pitchFamily="49" charset="-122"/>
                          <a:ea typeface="楷体" pitchFamily="49" charset="-122"/>
                        </a:rPr>
                        <a:t>彼得前书</a:t>
                      </a:r>
                      <a:endParaRPr lang="en-US" sz="2000" b="1" dirty="0"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楷体" pitchFamily="49" charset="-122"/>
                          <a:ea typeface="楷体" pitchFamily="49" charset="-122"/>
                        </a:rPr>
                        <a:t>哥林多后书</a:t>
                      </a:r>
                      <a:endParaRPr lang="en-US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smtClean="0">
                          <a:latin typeface="楷体" pitchFamily="49" charset="-122"/>
                          <a:ea typeface="楷体" pitchFamily="49" charset="-122"/>
                        </a:rPr>
                        <a:t>彼得彼书</a:t>
                      </a:r>
                      <a:endParaRPr lang="en-US" sz="2000" b="1" dirty="0"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楷体" pitchFamily="49" charset="-122"/>
                          <a:ea typeface="楷体" pitchFamily="49" charset="-122"/>
                        </a:rPr>
                        <a:t>哥林多前书</a:t>
                      </a:r>
                      <a:endParaRPr lang="en-US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smtClean="0">
                          <a:latin typeface="楷体" pitchFamily="49" charset="-122"/>
                          <a:ea typeface="楷体" pitchFamily="49" charset="-122"/>
                        </a:rPr>
                        <a:t>雅各布书</a:t>
                      </a:r>
                      <a:endParaRPr lang="en-US" sz="2000" b="1" dirty="0"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楷体" pitchFamily="49" charset="-122"/>
                          <a:ea typeface="楷体" pitchFamily="49" charset="-122"/>
                        </a:rPr>
                        <a:t>罗马书</a:t>
                      </a:r>
                      <a:endParaRPr lang="en-US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smtClean="0">
                          <a:latin typeface="楷体" pitchFamily="49" charset="-122"/>
                          <a:ea typeface="楷体" pitchFamily="49" charset="-122"/>
                        </a:rPr>
                        <a:t>希伯来书</a:t>
                      </a:r>
                      <a:endParaRPr lang="en-US" sz="2000" b="1" dirty="0"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5"/>
                      <a:tile tx="0" ty="0" sx="100000" sy="100000" flip="none" algn="tl"/>
                    </a:blip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zh-TW" altLang="en-US" sz="2000" b="1" smtClean="0">
                          <a:latin typeface="楷体" pitchFamily="49" charset="-122"/>
                          <a:ea typeface="楷体" pitchFamily="49" charset="-122"/>
                        </a:rPr>
                        <a:t>使徒行传</a:t>
                      </a:r>
                      <a:endParaRPr lang="en-US" sz="2000" b="1" dirty="0"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6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5"/>
                      <a:tile tx="0" ty="0" sx="100000" sy="100000" flip="none" algn="tl"/>
                    </a:blip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rotWithShape="1">
                      <a:blip r:embed="rId5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楷体" pitchFamily="49" charset="-122"/>
                          <a:ea typeface="楷体" pitchFamily="49" charset="-122"/>
                        </a:rPr>
                        <a:t>马太</a:t>
                      </a:r>
                      <a:endParaRPr lang="en-US" sz="20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7">
                        <a:alphaModFix amt="52000"/>
                      </a:blip>
                      <a:tile tx="0" ty="0" sx="100000" sy="100000" flip="none" algn="tl"/>
                    </a:blip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2000" b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楷体" pitchFamily="49" charset="-122"/>
                          <a:ea typeface="楷体" pitchFamily="49" charset="-122"/>
                        </a:rPr>
                        <a:t>马可</a:t>
                      </a:r>
                      <a:endParaRPr lang="en-US" sz="20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7">
                        <a:alphaModFix amt="52000"/>
                      </a:blip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楷体" pitchFamily="49" charset="-122"/>
                          <a:ea typeface="楷体" pitchFamily="49" charset="-122"/>
                        </a:rPr>
                        <a:t>路加</a:t>
                      </a:r>
                      <a:endParaRPr lang="en-US" sz="20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7">
                        <a:alphaModFix amt="52000"/>
                      </a:blip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楷体" pitchFamily="49" charset="-122"/>
                          <a:ea typeface="楷体" pitchFamily="49" charset="-122"/>
                        </a:rPr>
                        <a:t>约翰</a:t>
                      </a:r>
                      <a:endParaRPr lang="en-US" sz="20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7">
                        <a:alphaModFix amt="52000"/>
                      </a:blip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rotWithShape="1">
                      <a:blip r:embed="rId5"/>
                      <a:tile tx="0" ty="0" sx="100000" sy="100000" flip="none" algn="tl"/>
                    </a:blipFill>
                  </a:tcPr>
                </a:tc>
              </a:tr>
              <a:tr h="370840">
                <a:tc gridSpan="7">
                  <a:txBody>
                    <a:bodyPr/>
                    <a:lstStyle/>
                    <a:p>
                      <a:pPr algn="ctr"/>
                      <a:r>
                        <a:rPr lang="zh-TW" altLang="en-US" sz="2000" b="1" dirty="0" smtClean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楷体" pitchFamily="49" charset="-122"/>
                          <a:ea typeface="楷体" pitchFamily="49" charset="-122"/>
                        </a:rPr>
                        <a:t>历史书</a:t>
                      </a:r>
                      <a:endParaRPr lang="en-US" sz="2000" b="1" dirty="0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blipFill rotWithShape="1">
                      <a:blip r:embed="rId5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77863" name="Picture 8" descr="NTS21 Gra[phic with Map.tif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41750" y="3122613"/>
            <a:ext cx="2482850" cy="251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7864" name="Text Box 5"/>
          <p:cNvSpPr txBox="1">
            <a:spLocks noChangeArrowheads="1"/>
          </p:cNvSpPr>
          <p:nvPr/>
        </p:nvSpPr>
        <p:spPr bwMode="auto">
          <a:xfrm>
            <a:off x="8578850" y="44450"/>
            <a:ext cx="5270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 smtClean="0">
                <a:solidFill>
                  <a:srgbClr val="FFFFFF"/>
                </a:solidFill>
                <a:latin typeface="Arial" charset="0"/>
                <a:cs typeface="Arial" charset="0"/>
              </a:rPr>
              <a:t>21</a:t>
            </a:r>
          </a:p>
        </p:txBody>
      </p:sp>
      <p:sp>
        <p:nvSpPr>
          <p:cNvPr id="377865" name="TextBox 5"/>
          <p:cNvSpPr txBox="1">
            <a:spLocks noChangeArrowheads="1"/>
          </p:cNvSpPr>
          <p:nvPr/>
        </p:nvSpPr>
        <p:spPr bwMode="auto">
          <a:xfrm>
            <a:off x="5105400" y="6983487"/>
            <a:ext cx="41148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1100" i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Adapted from Walk Thru the Bible</a:t>
            </a:r>
          </a:p>
        </p:txBody>
      </p:sp>
    </p:spTree>
    <p:extLst>
      <p:ext uri="{BB962C8B-B14F-4D97-AF65-F5344CB8AC3E}">
        <p14:creationId xmlns:p14="http://schemas.microsoft.com/office/powerpoint/2010/main" val="24208753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Gleam">
  <a:themeElements>
    <a:clrScheme name="Gleam 3">
      <a:dk1>
        <a:srgbClr val="808080"/>
      </a:dk1>
      <a:lt1>
        <a:srgbClr val="FFFFFF"/>
      </a:lt1>
      <a:dk2>
        <a:srgbClr val="111F41"/>
      </a:dk2>
      <a:lt2>
        <a:srgbClr val="FFFFFF"/>
      </a:lt2>
      <a:accent1>
        <a:srgbClr val="77A3CD"/>
      </a:accent1>
      <a:accent2>
        <a:srgbClr val="CCCCFF"/>
      </a:accent2>
      <a:accent3>
        <a:srgbClr val="AAABB0"/>
      </a:accent3>
      <a:accent4>
        <a:srgbClr val="DADADA"/>
      </a:accent4>
      <a:accent5>
        <a:srgbClr val="BDCEE3"/>
      </a:accent5>
      <a:accent6>
        <a:srgbClr val="B9B9E7"/>
      </a:accent6>
      <a:hlink>
        <a:srgbClr val="3333CC"/>
      </a:hlink>
      <a:folHlink>
        <a:srgbClr val="AF67FF"/>
      </a:folHlink>
    </a:clrScheme>
    <a:fontScheme name="Gleam">
      <a:majorFont>
        <a:latin typeface="Tahoma"/>
        <a:ea typeface="ＭＳ Ｐゴシック"/>
        <a:cs typeface="ＭＳ Ｐゴシック"/>
      </a:majorFont>
      <a:minorFont>
        <a:latin typeface="Tahom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Gleam 1">
        <a:dk1>
          <a:srgbClr val="003366"/>
        </a:dk1>
        <a:lt1>
          <a:srgbClr val="FFFFFF"/>
        </a:lt1>
        <a:dk2>
          <a:srgbClr val="111F41"/>
        </a:dk2>
        <a:lt2>
          <a:srgbClr val="FFFFFF"/>
        </a:lt2>
        <a:accent1>
          <a:srgbClr val="3366CC"/>
        </a:accent1>
        <a:accent2>
          <a:srgbClr val="00B000"/>
        </a:accent2>
        <a:accent3>
          <a:srgbClr val="AAABB0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eam 2">
        <a:dk1>
          <a:srgbClr val="3E3E5C"/>
        </a:dk1>
        <a:lt1>
          <a:srgbClr val="FFFFFF"/>
        </a:lt1>
        <a:dk2>
          <a:srgbClr val="111F41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AAABB0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eam 3">
        <a:dk1>
          <a:srgbClr val="808080"/>
        </a:dk1>
        <a:lt1>
          <a:srgbClr val="FFFFFF"/>
        </a:lt1>
        <a:dk2>
          <a:srgbClr val="111F41"/>
        </a:dk2>
        <a:lt2>
          <a:srgbClr val="FFFFFF"/>
        </a:lt2>
        <a:accent1>
          <a:srgbClr val="77A3CD"/>
        </a:accent1>
        <a:accent2>
          <a:srgbClr val="CCCCFF"/>
        </a:accent2>
        <a:accent3>
          <a:srgbClr val="AAABB0"/>
        </a:accent3>
        <a:accent4>
          <a:srgbClr val="DADADA"/>
        </a:accent4>
        <a:accent5>
          <a:srgbClr val="BDCEE3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3_Orbit">
  <a:themeElements>
    <a:clrScheme name="Orbit 1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333CC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ADE2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10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3333CC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ADE2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6_Fireball">
  <a:themeElements>
    <a:clrScheme name="Fireball 1">
      <a:dk1>
        <a:srgbClr val="5F5F5F"/>
      </a:dk1>
      <a:lt1>
        <a:srgbClr val="FFFFCC"/>
      </a:lt1>
      <a:dk2>
        <a:srgbClr val="000000"/>
      </a:dk2>
      <a:lt2>
        <a:srgbClr val="FFCC66"/>
      </a:lt2>
      <a:accent1>
        <a:srgbClr val="FF9933"/>
      </a:accent1>
      <a:accent2>
        <a:srgbClr val="CC0066"/>
      </a:accent2>
      <a:accent3>
        <a:srgbClr val="AAAAAA"/>
      </a:accent3>
      <a:accent4>
        <a:srgbClr val="DADAAE"/>
      </a:accent4>
      <a:accent5>
        <a:srgbClr val="FFCAAD"/>
      </a:accent5>
      <a:accent6>
        <a:srgbClr val="B9005C"/>
      </a:accent6>
      <a:hlink>
        <a:srgbClr val="CC00CC"/>
      </a:hlink>
      <a:folHlink>
        <a:srgbClr val="990099"/>
      </a:folHlink>
    </a:clrScheme>
    <a:fontScheme name="Fireball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Fireball 1">
        <a:dk1>
          <a:srgbClr val="5F5F5F"/>
        </a:dk1>
        <a:lt1>
          <a:srgbClr val="FFFFCC"/>
        </a:lt1>
        <a:dk2>
          <a:srgbClr val="000000"/>
        </a:dk2>
        <a:lt2>
          <a:srgbClr val="FFCC66"/>
        </a:lt2>
        <a:accent1>
          <a:srgbClr val="FF9933"/>
        </a:accent1>
        <a:accent2>
          <a:srgbClr val="CC0066"/>
        </a:accent2>
        <a:accent3>
          <a:srgbClr val="AAAAAA"/>
        </a:accent3>
        <a:accent4>
          <a:srgbClr val="DADAAE"/>
        </a:accent4>
        <a:accent5>
          <a:srgbClr val="FFCAAD"/>
        </a:accent5>
        <a:accent6>
          <a:srgbClr val="B9005C"/>
        </a:accent6>
        <a:hlink>
          <a:srgbClr val="CC00CC"/>
        </a:hlink>
        <a:folHlink>
          <a:srgbClr val="9900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ball 2">
        <a:dk1>
          <a:srgbClr val="000000"/>
        </a:dk1>
        <a:lt1>
          <a:srgbClr val="FFFFFF"/>
        </a:lt1>
        <a:dk2>
          <a:srgbClr val="FF9900"/>
        </a:dk2>
        <a:lt2>
          <a:srgbClr val="5F5F5F"/>
        </a:lt2>
        <a:accent1>
          <a:srgbClr val="FF9933"/>
        </a:accent1>
        <a:accent2>
          <a:srgbClr val="CC0066"/>
        </a:accent2>
        <a:accent3>
          <a:srgbClr val="FFFFFF"/>
        </a:accent3>
        <a:accent4>
          <a:srgbClr val="000000"/>
        </a:accent4>
        <a:accent5>
          <a:srgbClr val="FFCAAD"/>
        </a:accent5>
        <a:accent6>
          <a:srgbClr val="B9005C"/>
        </a:accent6>
        <a:hlink>
          <a:srgbClr val="CC00CC"/>
        </a:hlink>
        <a:folHlink>
          <a:srgbClr val="9900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eball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Times New Roman"/>
        <a:cs typeface="Times New Roman"/>
      </a:majorFont>
      <a:minorFont>
        <a:latin typeface="Times New Roman"/>
        <a:ea typeface="Times New Roman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Blue Diagonal">
  <a:themeElements>
    <a:clrScheme name="Blue Diagonal 1">
      <a:dk1>
        <a:srgbClr val="000000"/>
      </a:dk1>
      <a:lt1>
        <a:srgbClr val="FFFFFF"/>
      </a:lt1>
      <a:dk2>
        <a:srgbClr val="0066FF"/>
      </a:dk2>
      <a:lt2>
        <a:srgbClr val="FFFF00"/>
      </a:lt2>
      <a:accent1>
        <a:srgbClr val="00CCCC"/>
      </a:accent1>
      <a:accent2>
        <a:srgbClr val="FF33CC"/>
      </a:accent2>
      <a:accent3>
        <a:srgbClr val="AAB8FF"/>
      </a:accent3>
      <a:accent4>
        <a:srgbClr val="DADADA"/>
      </a:accent4>
      <a:accent5>
        <a:srgbClr val="AAE2E2"/>
      </a:accent5>
      <a:accent6>
        <a:srgbClr val="E72DB9"/>
      </a:accent6>
      <a:hlink>
        <a:srgbClr val="FF4568"/>
      </a:hlink>
      <a:folHlink>
        <a:srgbClr val="CCECFF"/>
      </a:folHlink>
    </a:clrScheme>
    <a:fontScheme name="Blue Diagonal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8" charset="0"/>
          </a:defRPr>
        </a:defPPr>
      </a:lstStyle>
    </a:lnDef>
  </a:objectDefaults>
  <a:extraClrSchemeLst>
    <a:extraClrScheme>
      <a:clrScheme name="Blue Diagonal 1">
        <a:dk1>
          <a:srgbClr val="000000"/>
        </a:dk1>
        <a:lt1>
          <a:srgbClr val="FFFFFF"/>
        </a:lt1>
        <a:dk2>
          <a:srgbClr val="0066FF"/>
        </a:dk2>
        <a:lt2>
          <a:srgbClr val="FFFF00"/>
        </a:lt2>
        <a:accent1>
          <a:srgbClr val="00CCCC"/>
        </a:accent1>
        <a:accent2>
          <a:srgbClr val="FF33CC"/>
        </a:accent2>
        <a:accent3>
          <a:srgbClr val="AAB8FF"/>
        </a:accent3>
        <a:accent4>
          <a:srgbClr val="DADADA"/>
        </a:accent4>
        <a:accent5>
          <a:srgbClr val="AAE2E2"/>
        </a:accent5>
        <a:accent6>
          <a:srgbClr val="E72DB9"/>
        </a:accent6>
        <a:hlink>
          <a:srgbClr val="FF4568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Diagonal 2">
        <a:dk1>
          <a:srgbClr val="000000"/>
        </a:dk1>
        <a:lt1>
          <a:srgbClr val="9999FF"/>
        </a:lt1>
        <a:dk2>
          <a:srgbClr val="6600FF"/>
        </a:dk2>
        <a:lt2>
          <a:srgbClr val="FFFFFF"/>
        </a:lt2>
        <a:accent1>
          <a:srgbClr val="CCCCFF"/>
        </a:accent1>
        <a:accent2>
          <a:srgbClr val="FF99FF"/>
        </a:accent2>
        <a:accent3>
          <a:srgbClr val="CACAFF"/>
        </a:accent3>
        <a:accent4>
          <a:srgbClr val="000000"/>
        </a:accent4>
        <a:accent5>
          <a:srgbClr val="E2E2FF"/>
        </a:accent5>
        <a:accent6>
          <a:srgbClr val="E78AE7"/>
        </a:accent6>
        <a:hlink>
          <a:srgbClr val="00CC66"/>
        </a:hlink>
        <a:folHlink>
          <a:srgbClr val="CCE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Diagonal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A1A1A1"/>
        </a:accent6>
        <a:hlink>
          <a:srgbClr val="4D4D4D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Diagonal 4">
        <a:dk1>
          <a:srgbClr val="000000"/>
        </a:dk1>
        <a:lt1>
          <a:srgbClr val="FFFFFF"/>
        </a:lt1>
        <a:dk2>
          <a:srgbClr val="990066"/>
        </a:dk2>
        <a:lt2>
          <a:srgbClr val="FFFF00"/>
        </a:lt2>
        <a:accent1>
          <a:srgbClr val="996633"/>
        </a:accent1>
        <a:accent2>
          <a:srgbClr val="CC6600"/>
        </a:accent2>
        <a:accent3>
          <a:srgbClr val="CAAAB8"/>
        </a:accent3>
        <a:accent4>
          <a:srgbClr val="DADADA"/>
        </a:accent4>
        <a:accent5>
          <a:srgbClr val="CAB8AD"/>
        </a:accent5>
        <a:accent6>
          <a:srgbClr val="B95C00"/>
        </a:accent6>
        <a:hlink>
          <a:srgbClr val="999933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Blue Diagonal">
  <a:themeElements>
    <a:clrScheme name="Blue Diagonal 1">
      <a:dk1>
        <a:srgbClr val="000000"/>
      </a:dk1>
      <a:lt1>
        <a:srgbClr val="FFFFFF"/>
      </a:lt1>
      <a:dk2>
        <a:srgbClr val="0066FF"/>
      </a:dk2>
      <a:lt2>
        <a:srgbClr val="FFFF00"/>
      </a:lt2>
      <a:accent1>
        <a:srgbClr val="00CCCC"/>
      </a:accent1>
      <a:accent2>
        <a:srgbClr val="FF33CC"/>
      </a:accent2>
      <a:accent3>
        <a:srgbClr val="AAB8FF"/>
      </a:accent3>
      <a:accent4>
        <a:srgbClr val="DADADA"/>
      </a:accent4>
      <a:accent5>
        <a:srgbClr val="AAE2E2"/>
      </a:accent5>
      <a:accent6>
        <a:srgbClr val="E72DB9"/>
      </a:accent6>
      <a:hlink>
        <a:srgbClr val="FF4568"/>
      </a:hlink>
      <a:folHlink>
        <a:srgbClr val="CCECFF"/>
      </a:folHlink>
    </a:clrScheme>
    <a:fontScheme name="Blue Diagonal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8" charset="0"/>
          </a:defRPr>
        </a:defPPr>
      </a:lstStyle>
    </a:lnDef>
  </a:objectDefaults>
  <a:extraClrSchemeLst>
    <a:extraClrScheme>
      <a:clrScheme name="Blue Diagonal 1">
        <a:dk1>
          <a:srgbClr val="000000"/>
        </a:dk1>
        <a:lt1>
          <a:srgbClr val="FFFFFF"/>
        </a:lt1>
        <a:dk2>
          <a:srgbClr val="0066FF"/>
        </a:dk2>
        <a:lt2>
          <a:srgbClr val="FFFF00"/>
        </a:lt2>
        <a:accent1>
          <a:srgbClr val="00CCCC"/>
        </a:accent1>
        <a:accent2>
          <a:srgbClr val="FF33CC"/>
        </a:accent2>
        <a:accent3>
          <a:srgbClr val="AAB8FF"/>
        </a:accent3>
        <a:accent4>
          <a:srgbClr val="DADADA"/>
        </a:accent4>
        <a:accent5>
          <a:srgbClr val="AAE2E2"/>
        </a:accent5>
        <a:accent6>
          <a:srgbClr val="E72DB9"/>
        </a:accent6>
        <a:hlink>
          <a:srgbClr val="FF4568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Diagonal 2">
        <a:dk1>
          <a:srgbClr val="000000"/>
        </a:dk1>
        <a:lt1>
          <a:srgbClr val="9999FF"/>
        </a:lt1>
        <a:dk2>
          <a:srgbClr val="6600FF"/>
        </a:dk2>
        <a:lt2>
          <a:srgbClr val="FFFFFF"/>
        </a:lt2>
        <a:accent1>
          <a:srgbClr val="CCCCFF"/>
        </a:accent1>
        <a:accent2>
          <a:srgbClr val="FF99FF"/>
        </a:accent2>
        <a:accent3>
          <a:srgbClr val="CACAFF"/>
        </a:accent3>
        <a:accent4>
          <a:srgbClr val="000000"/>
        </a:accent4>
        <a:accent5>
          <a:srgbClr val="E2E2FF"/>
        </a:accent5>
        <a:accent6>
          <a:srgbClr val="E78AE7"/>
        </a:accent6>
        <a:hlink>
          <a:srgbClr val="00CC66"/>
        </a:hlink>
        <a:folHlink>
          <a:srgbClr val="CCE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Diagonal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A1A1A1"/>
        </a:accent6>
        <a:hlink>
          <a:srgbClr val="4D4D4D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Diagonal 4">
        <a:dk1>
          <a:srgbClr val="000000"/>
        </a:dk1>
        <a:lt1>
          <a:srgbClr val="FFFFFF"/>
        </a:lt1>
        <a:dk2>
          <a:srgbClr val="990066"/>
        </a:dk2>
        <a:lt2>
          <a:srgbClr val="FFFF00"/>
        </a:lt2>
        <a:accent1>
          <a:srgbClr val="996633"/>
        </a:accent1>
        <a:accent2>
          <a:srgbClr val="CC6600"/>
        </a:accent2>
        <a:accent3>
          <a:srgbClr val="CAAAB8"/>
        </a:accent3>
        <a:accent4>
          <a:srgbClr val="DADADA"/>
        </a:accent4>
        <a:accent5>
          <a:srgbClr val="CAB8AD"/>
        </a:accent5>
        <a:accent6>
          <a:srgbClr val="B95C00"/>
        </a:accent6>
        <a:hlink>
          <a:srgbClr val="999933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Capsules">
  <a:themeElements>
    <a:clrScheme name="Capsules 2">
      <a:dk1>
        <a:srgbClr val="003366"/>
      </a:dk1>
      <a:lt1>
        <a:srgbClr val="FFFFFF"/>
      </a:lt1>
      <a:dk2>
        <a:srgbClr val="006666"/>
      </a:dk2>
      <a:lt2>
        <a:srgbClr val="003366"/>
      </a:lt2>
      <a:accent1>
        <a:srgbClr val="99CC99"/>
      </a:accent1>
      <a:accent2>
        <a:srgbClr val="33CCCC"/>
      </a:accent2>
      <a:accent3>
        <a:srgbClr val="FFFFFF"/>
      </a:accent3>
      <a:accent4>
        <a:srgbClr val="002A56"/>
      </a:accent4>
      <a:accent5>
        <a:srgbClr val="CAE2CA"/>
      </a:accent5>
      <a:accent6>
        <a:srgbClr val="2DB9B9"/>
      </a:accent6>
      <a:hlink>
        <a:srgbClr val="666699"/>
      </a:hlink>
      <a:folHlink>
        <a:srgbClr val="CC99FF"/>
      </a:folHlink>
    </a:clrScheme>
    <a:fontScheme name="Capsul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Capsules 1">
        <a:dk1>
          <a:srgbClr val="000066"/>
        </a:dk1>
        <a:lt1>
          <a:srgbClr val="FFFFEB"/>
        </a:lt1>
        <a:dk2>
          <a:srgbClr val="336699"/>
        </a:dk2>
        <a:lt2>
          <a:srgbClr val="FFFFEB"/>
        </a:lt2>
        <a:accent1>
          <a:srgbClr val="666699"/>
        </a:accent1>
        <a:accent2>
          <a:srgbClr val="99CCFF"/>
        </a:accent2>
        <a:accent3>
          <a:srgbClr val="ADB8CA"/>
        </a:accent3>
        <a:accent4>
          <a:srgbClr val="DADAC9"/>
        </a:accent4>
        <a:accent5>
          <a:srgbClr val="B8B8CA"/>
        </a:accent5>
        <a:accent6>
          <a:srgbClr val="8AB9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2">
        <a:dk1>
          <a:srgbClr val="003366"/>
        </a:dk1>
        <a:lt1>
          <a:srgbClr val="FFFFFF"/>
        </a:lt1>
        <a:dk2>
          <a:srgbClr val="006666"/>
        </a:dk2>
        <a:lt2>
          <a:srgbClr val="003366"/>
        </a:lt2>
        <a:accent1>
          <a:srgbClr val="99CC99"/>
        </a:accent1>
        <a:accent2>
          <a:srgbClr val="33CCCC"/>
        </a:accent2>
        <a:accent3>
          <a:srgbClr val="FFFFFF"/>
        </a:accent3>
        <a:accent4>
          <a:srgbClr val="002A56"/>
        </a:accent4>
        <a:accent5>
          <a:srgbClr val="CAE2CA"/>
        </a:accent5>
        <a:accent6>
          <a:srgbClr val="2DB9B9"/>
        </a:accent6>
        <a:hlink>
          <a:srgbClr val="666699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33CC"/>
        </a:lt2>
        <a:accent1>
          <a:srgbClr val="FFCC66"/>
        </a:accent1>
        <a:accent2>
          <a:srgbClr val="33CC33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2DB92D"/>
        </a:accent6>
        <a:hlink>
          <a:srgbClr val="9900CC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20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Fireball 1">
    <a:dk1>
      <a:srgbClr val="5F5F5F"/>
    </a:dk1>
    <a:lt1>
      <a:srgbClr val="FFFFCC"/>
    </a:lt1>
    <a:dk2>
      <a:srgbClr val="000000"/>
    </a:dk2>
    <a:lt2>
      <a:srgbClr val="FFCC66"/>
    </a:lt2>
    <a:accent1>
      <a:srgbClr val="FF9933"/>
    </a:accent1>
    <a:accent2>
      <a:srgbClr val="CC0066"/>
    </a:accent2>
    <a:accent3>
      <a:srgbClr val="AAAAAA"/>
    </a:accent3>
    <a:accent4>
      <a:srgbClr val="DADAAE"/>
    </a:accent4>
    <a:accent5>
      <a:srgbClr val="FFCAAD"/>
    </a:accent5>
    <a:accent6>
      <a:srgbClr val="B9005C"/>
    </a:accent6>
    <a:hlink>
      <a:srgbClr val="CC00CC"/>
    </a:hlink>
    <a:folHlink>
      <a:srgbClr val="990099"/>
    </a:folHlink>
  </a:clrScheme>
</a:themeOverride>
</file>

<file path=ppt/theme/themeOverride2.xml><?xml version="1.0" encoding="utf-8"?>
<a:themeOverride xmlns:a="http://schemas.openxmlformats.org/drawingml/2006/main">
  <a:clrScheme name="Fireball 1">
    <a:dk1>
      <a:srgbClr val="5F5F5F"/>
    </a:dk1>
    <a:lt1>
      <a:srgbClr val="FFFFCC"/>
    </a:lt1>
    <a:dk2>
      <a:srgbClr val="000000"/>
    </a:dk2>
    <a:lt2>
      <a:srgbClr val="FFCC66"/>
    </a:lt2>
    <a:accent1>
      <a:srgbClr val="FF9933"/>
    </a:accent1>
    <a:accent2>
      <a:srgbClr val="CC0066"/>
    </a:accent2>
    <a:accent3>
      <a:srgbClr val="AAAAAA"/>
    </a:accent3>
    <a:accent4>
      <a:srgbClr val="DADAAE"/>
    </a:accent4>
    <a:accent5>
      <a:srgbClr val="FFCAAD"/>
    </a:accent5>
    <a:accent6>
      <a:srgbClr val="B9005C"/>
    </a:accent6>
    <a:hlink>
      <a:srgbClr val="CC00CC"/>
    </a:hlink>
    <a:folHlink>
      <a:srgbClr val="990099"/>
    </a:folHlink>
  </a:clrScheme>
</a:themeOverride>
</file>

<file path=ppt/theme/themeOverride3.xml><?xml version="1.0" encoding="utf-8"?>
<a:themeOverride xmlns:a="http://schemas.openxmlformats.org/drawingml/2006/main">
  <a:clrScheme name="Fireball 1">
    <a:dk1>
      <a:srgbClr val="5F5F5F"/>
    </a:dk1>
    <a:lt1>
      <a:srgbClr val="FFFFCC"/>
    </a:lt1>
    <a:dk2>
      <a:srgbClr val="000000"/>
    </a:dk2>
    <a:lt2>
      <a:srgbClr val="FFCC66"/>
    </a:lt2>
    <a:accent1>
      <a:srgbClr val="FF9933"/>
    </a:accent1>
    <a:accent2>
      <a:srgbClr val="CC0066"/>
    </a:accent2>
    <a:accent3>
      <a:srgbClr val="AAAAAA"/>
    </a:accent3>
    <a:accent4>
      <a:srgbClr val="DADAAE"/>
    </a:accent4>
    <a:accent5>
      <a:srgbClr val="FFCAAD"/>
    </a:accent5>
    <a:accent6>
      <a:srgbClr val="B9005C"/>
    </a:accent6>
    <a:hlink>
      <a:srgbClr val="CC00CC"/>
    </a:hlink>
    <a:folHlink>
      <a:srgbClr val="990099"/>
    </a:folHlink>
  </a:clrScheme>
</a:themeOverride>
</file>

<file path=ppt/theme/themeOverride4.xml><?xml version="1.0" encoding="utf-8"?>
<a:themeOverride xmlns:a="http://schemas.openxmlformats.org/drawingml/2006/main">
  <a:clrScheme name="Blue Diagonal 1">
    <a:dk1>
      <a:srgbClr val="000000"/>
    </a:dk1>
    <a:lt1>
      <a:srgbClr val="FFFFFF"/>
    </a:lt1>
    <a:dk2>
      <a:srgbClr val="0066FF"/>
    </a:dk2>
    <a:lt2>
      <a:srgbClr val="FFFF00"/>
    </a:lt2>
    <a:accent1>
      <a:srgbClr val="00CCCC"/>
    </a:accent1>
    <a:accent2>
      <a:srgbClr val="FF33CC"/>
    </a:accent2>
    <a:accent3>
      <a:srgbClr val="AAB8FF"/>
    </a:accent3>
    <a:accent4>
      <a:srgbClr val="DADADA"/>
    </a:accent4>
    <a:accent5>
      <a:srgbClr val="AAE2E2"/>
    </a:accent5>
    <a:accent6>
      <a:srgbClr val="E72DB9"/>
    </a:accent6>
    <a:hlink>
      <a:srgbClr val="FF4568"/>
    </a:hlink>
    <a:folHlink>
      <a:srgbClr val="CCECF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Mac HD:Applications:Microsoft Office 2004:Templates:Presentations:Designs:Gleam</Template>
  <TotalTime>2319</TotalTime>
  <Words>1317</Words>
  <Application>Microsoft Macintosh PowerPoint</Application>
  <PresentationFormat>On-screen Show (4:3)</PresentationFormat>
  <Paragraphs>599</Paragraphs>
  <Slides>18</Slides>
  <Notes>17</Notes>
  <HiddenSlides>6</HiddenSlides>
  <MMClips>0</MMClips>
  <ScaleCrop>false</ScaleCrop>
  <HeadingPairs>
    <vt:vector size="4" baseType="variant">
      <vt:variant>
        <vt:lpstr>Theme</vt:lpstr>
      </vt:variant>
      <vt:variant>
        <vt:i4>9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Gleam</vt:lpstr>
      <vt:lpstr>3_Orbit</vt:lpstr>
      <vt:lpstr>6_Fireball</vt:lpstr>
      <vt:lpstr>2_Default Design</vt:lpstr>
      <vt:lpstr>3_Blue Diagonal</vt:lpstr>
      <vt:lpstr>1_Blue Diagonal</vt:lpstr>
      <vt:lpstr>Capsules</vt:lpstr>
      <vt:lpstr>6_Default Design</vt:lpstr>
      <vt:lpstr>20_Default Design</vt:lpstr>
      <vt:lpstr>四福音课程内容 </vt:lpstr>
      <vt:lpstr>Course Description</vt:lpstr>
      <vt:lpstr>Course Objectives</vt:lpstr>
      <vt:lpstr>Course Objectives</vt:lpstr>
      <vt:lpstr>Course Requirements</vt:lpstr>
      <vt:lpstr>Course Design</vt:lpstr>
      <vt:lpstr>Other Matters</vt:lpstr>
      <vt:lpstr>新约书架</vt:lpstr>
      <vt:lpstr>新约“楼”</vt:lpstr>
      <vt:lpstr>四福音书的对比</vt:lpstr>
      <vt:lpstr>四福音书的对比</vt:lpstr>
      <vt:lpstr>四福音书的对比</vt:lpstr>
      <vt:lpstr>新约纵览</vt:lpstr>
      <vt:lpstr>新约书卷的关键词</vt:lpstr>
      <vt:lpstr>新约书卷的关键词</vt:lpstr>
      <vt:lpstr>新约书卷的关键词</vt:lpstr>
      <vt:lpstr>Black</vt:lpstr>
      <vt:lpstr>四福音 • BibleStudyDownloads.org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Yeong</dc:creator>
  <cp:lastModifiedBy>Rick Griffith</cp:lastModifiedBy>
  <cp:revision>125</cp:revision>
  <dcterms:created xsi:type="dcterms:W3CDTF">2002-12-14T08:05:48Z</dcterms:created>
  <dcterms:modified xsi:type="dcterms:W3CDTF">2017-12-02T22:41:31Z</dcterms:modified>
</cp:coreProperties>
</file>