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2.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4.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5.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6.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7.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3.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theme/theme37.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8.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9.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2.xml" ContentType="application/vnd.openxmlformats-officedocument.themeOverride+xml"/>
  <Override PartName="/ppt/notesSlides/notesSlide39.xml" ContentType="application/vnd.openxmlformats-officedocument.presentationml.notesSlide+xml"/>
  <Override PartName="/ppt/theme/themeOverride3.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5.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6.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7.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1.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ags/tag2.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3" r:id="rId2"/>
    <p:sldMasterId id="2147483651" r:id="rId3"/>
    <p:sldMasterId id="2147483650" r:id="rId4"/>
    <p:sldMasterId id="2147483839" r:id="rId5"/>
    <p:sldMasterId id="2147483853" r:id="rId6"/>
    <p:sldMasterId id="2147483865" r:id="rId7"/>
    <p:sldMasterId id="2147483877" r:id="rId8"/>
    <p:sldMasterId id="2147483893" r:id="rId9"/>
    <p:sldMasterId id="2147483895" r:id="rId10"/>
    <p:sldMasterId id="2147484147" r:id="rId11"/>
    <p:sldMasterId id="2147484304" r:id="rId12"/>
    <p:sldMasterId id="2147484650" r:id="rId13"/>
    <p:sldMasterId id="2147485024" r:id="rId14"/>
    <p:sldMasterId id="2147485036" r:id="rId15"/>
    <p:sldMasterId id="2147485050" r:id="rId16"/>
    <p:sldMasterId id="2147485052" r:id="rId17"/>
    <p:sldMasterId id="2147485068" r:id="rId18"/>
    <p:sldMasterId id="2147485080" r:id="rId19"/>
    <p:sldMasterId id="2147485092" r:id="rId20"/>
    <p:sldMasterId id="2147485104" r:id="rId21"/>
    <p:sldMasterId id="2147485118" r:id="rId22"/>
    <p:sldMasterId id="2147485130" r:id="rId23"/>
    <p:sldMasterId id="2147485144" r:id="rId24"/>
    <p:sldMasterId id="2147485160" r:id="rId25"/>
    <p:sldMasterId id="2147485172" r:id="rId26"/>
    <p:sldMasterId id="2147485175" r:id="rId27"/>
    <p:sldMasterId id="2147485179" r:id="rId28"/>
    <p:sldMasterId id="2147485192" r:id="rId29"/>
    <p:sldMasterId id="2147485206" r:id="rId30"/>
    <p:sldMasterId id="2147485218" r:id="rId31"/>
    <p:sldMasterId id="2147485232" r:id="rId32"/>
    <p:sldMasterId id="2147485246" r:id="rId33"/>
    <p:sldMasterId id="2147485260" r:id="rId34"/>
    <p:sldMasterId id="2147485272" r:id="rId35"/>
    <p:sldMasterId id="2147485284" r:id="rId36"/>
    <p:sldMasterId id="2147485298" r:id="rId37"/>
    <p:sldMasterId id="2147485300" r:id="rId38"/>
    <p:sldMasterId id="2147485314" r:id="rId39"/>
    <p:sldMasterId id="2147485328" r:id="rId40"/>
  </p:sldMasterIdLst>
  <p:notesMasterIdLst>
    <p:notesMasterId r:id="rId181"/>
  </p:notesMasterIdLst>
  <p:sldIdLst>
    <p:sldId id="357" r:id="rId41"/>
    <p:sldId id="392" r:id="rId42"/>
    <p:sldId id="393" r:id="rId43"/>
    <p:sldId id="394" r:id="rId44"/>
    <p:sldId id="395" r:id="rId45"/>
    <p:sldId id="376" r:id="rId46"/>
    <p:sldId id="377" r:id="rId47"/>
    <p:sldId id="378" r:id="rId48"/>
    <p:sldId id="379" r:id="rId49"/>
    <p:sldId id="380" r:id="rId50"/>
    <p:sldId id="381" r:id="rId51"/>
    <p:sldId id="266" r:id="rId52"/>
    <p:sldId id="507" r:id="rId53"/>
    <p:sldId id="455" r:id="rId54"/>
    <p:sldId id="456" r:id="rId55"/>
    <p:sldId id="501" r:id="rId56"/>
    <p:sldId id="502" r:id="rId57"/>
    <p:sldId id="503" r:id="rId58"/>
    <p:sldId id="365" r:id="rId59"/>
    <p:sldId id="366" r:id="rId60"/>
    <p:sldId id="367" r:id="rId61"/>
    <p:sldId id="368" r:id="rId62"/>
    <p:sldId id="451" r:id="rId63"/>
    <p:sldId id="453" r:id="rId64"/>
    <p:sldId id="452" r:id="rId65"/>
    <p:sldId id="508" r:id="rId66"/>
    <p:sldId id="457" r:id="rId67"/>
    <p:sldId id="448" r:id="rId68"/>
    <p:sldId id="449" r:id="rId69"/>
    <p:sldId id="450" r:id="rId70"/>
    <p:sldId id="308" r:id="rId71"/>
    <p:sldId id="454" r:id="rId72"/>
    <p:sldId id="267" r:id="rId73"/>
    <p:sldId id="403" r:id="rId74"/>
    <p:sldId id="404" r:id="rId75"/>
    <p:sldId id="405" r:id="rId76"/>
    <p:sldId id="292" r:id="rId77"/>
    <p:sldId id="512" r:id="rId78"/>
    <p:sldId id="504" r:id="rId79"/>
    <p:sldId id="505" r:id="rId80"/>
    <p:sldId id="406" r:id="rId81"/>
    <p:sldId id="506" r:id="rId82"/>
    <p:sldId id="408" r:id="rId83"/>
    <p:sldId id="409" r:id="rId84"/>
    <p:sldId id="410" r:id="rId85"/>
    <p:sldId id="411" r:id="rId86"/>
    <p:sldId id="412" r:id="rId87"/>
    <p:sldId id="458" r:id="rId88"/>
    <p:sldId id="459" r:id="rId89"/>
    <p:sldId id="460" r:id="rId90"/>
    <p:sldId id="461" r:id="rId91"/>
    <p:sldId id="413" r:id="rId92"/>
    <p:sldId id="414" r:id="rId93"/>
    <p:sldId id="415" r:id="rId94"/>
    <p:sldId id="473" r:id="rId95"/>
    <p:sldId id="399" r:id="rId96"/>
    <p:sldId id="472" r:id="rId97"/>
    <p:sldId id="470" r:id="rId98"/>
    <p:sldId id="471" r:id="rId99"/>
    <p:sldId id="462" r:id="rId100"/>
    <p:sldId id="463" r:id="rId101"/>
    <p:sldId id="464" r:id="rId102"/>
    <p:sldId id="465" r:id="rId103"/>
    <p:sldId id="466" r:id="rId104"/>
    <p:sldId id="467" r:id="rId105"/>
    <p:sldId id="468" r:id="rId106"/>
    <p:sldId id="417" r:id="rId107"/>
    <p:sldId id="418" r:id="rId108"/>
    <p:sldId id="419" r:id="rId109"/>
    <p:sldId id="420" r:id="rId110"/>
    <p:sldId id="421" r:id="rId111"/>
    <p:sldId id="469" r:id="rId112"/>
    <p:sldId id="423" r:id="rId113"/>
    <p:sldId id="424" r:id="rId114"/>
    <p:sldId id="425" r:id="rId115"/>
    <p:sldId id="426" r:id="rId116"/>
    <p:sldId id="427" r:id="rId117"/>
    <p:sldId id="428" r:id="rId118"/>
    <p:sldId id="431" r:id="rId119"/>
    <p:sldId id="474" r:id="rId120"/>
    <p:sldId id="475" r:id="rId121"/>
    <p:sldId id="476" r:id="rId122"/>
    <p:sldId id="338" r:id="rId123"/>
    <p:sldId id="477" r:id="rId124"/>
    <p:sldId id="509" r:id="rId125"/>
    <p:sldId id="510" r:id="rId126"/>
    <p:sldId id="478" r:id="rId127"/>
    <p:sldId id="341" r:id="rId128"/>
    <p:sldId id="479" r:id="rId129"/>
    <p:sldId id="480" r:id="rId130"/>
    <p:sldId id="481" r:id="rId131"/>
    <p:sldId id="482" r:id="rId132"/>
    <p:sldId id="483" r:id="rId133"/>
    <p:sldId id="484" r:id="rId134"/>
    <p:sldId id="485" r:id="rId135"/>
    <p:sldId id="486" r:id="rId136"/>
    <p:sldId id="487" r:id="rId137"/>
    <p:sldId id="488" r:id="rId138"/>
    <p:sldId id="489" r:id="rId139"/>
    <p:sldId id="490" r:id="rId140"/>
    <p:sldId id="438" r:id="rId141"/>
    <p:sldId id="491" r:id="rId142"/>
    <p:sldId id="271" r:id="rId143"/>
    <p:sldId id="269" r:id="rId144"/>
    <p:sldId id="382" r:id="rId145"/>
    <p:sldId id="375" r:id="rId146"/>
    <p:sldId id="492" r:id="rId147"/>
    <p:sldId id="493" r:id="rId148"/>
    <p:sldId id="433" r:id="rId149"/>
    <p:sldId id="434" r:id="rId150"/>
    <p:sldId id="435" r:id="rId151"/>
    <p:sldId id="436" r:id="rId152"/>
    <p:sldId id="437" r:id="rId153"/>
    <p:sldId id="294" r:id="rId154"/>
    <p:sldId id="306" r:id="rId155"/>
    <p:sldId id="513" r:id="rId156"/>
    <p:sldId id="297" r:id="rId157"/>
    <p:sldId id="383" r:id="rId158"/>
    <p:sldId id="384" r:id="rId159"/>
    <p:sldId id="385" r:id="rId160"/>
    <p:sldId id="386" r:id="rId161"/>
    <p:sldId id="495" r:id="rId162"/>
    <p:sldId id="388" r:id="rId163"/>
    <p:sldId id="262" r:id="rId164"/>
    <p:sldId id="309" r:id="rId165"/>
    <p:sldId id="496" r:id="rId166"/>
    <p:sldId id="497" r:id="rId167"/>
    <p:sldId id="498" r:id="rId168"/>
    <p:sldId id="499" r:id="rId169"/>
    <p:sldId id="500" r:id="rId170"/>
    <p:sldId id="439" r:id="rId171"/>
    <p:sldId id="440" r:id="rId172"/>
    <p:sldId id="441" r:id="rId173"/>
    <p:sldId id="442" r:id="rId174"/>
    <p:sldId id="443" r:id="rId175"/>
    <p:sldId id="444" r:id="rId176"/>
    <p:sldId id="494" r:id="rId177"/>
    <p:sldId id="446" r:id="rId178"/>
    <p:sldId id="298" r:id="rId179"/>
    <p:sldId id="511" r:id="rId18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4120"/>
    <a:srgbClr val="FF0000"/>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8" d="100"/>
          <a:sy n="108" d="100"/>
        </p:scale>
        <p:origin x="1704" y="12"/>
      </p:cViewPr>
      <p:guideLst>
        <p:guide orient="horz" pos="2160"/>
        <p:guide pos="2880"/>
      </p:guideLst>
    </p:cSldViewPr>
  </p:slideViewPr>
  <p:outlineViewPr>
    <p:cViewPr>
      <p:scale>
        <a:sx n="33" d="100"/>
        <a:sy n="33" d="100"/>
      </p:scale>
      <p:origin x="0" y="13104"/>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slide" Target="slides/slide119.xml"/><Relationship Id="rId170" Type="http://schemas.openxmlformats.org/officeDocument/2006/relationships/slide" Target="slides/slide130.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181"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slide" Target="slides/slide13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182" Type="http://schemas.openxmlformats.org/officeDocument/2006/relationships/presProps" Target="presProp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9.xml"/><Relationship Id="rId44" Type="http://schemas.openxmlformats.org/officeDocument/2006/relationships/slide" Target="slides/slide4.xml"/><Relationship Id="rId65" Type="http://schemas.openxmlformats.org/officeDocument/2006/relationships/slide" Target="slides/slide25.xml"/><Relationship Id="rId86" Type="http://schemas.openxmlformats.org/officeDocument/2006/relationships/slide" Target="slides/slide46.xml"/><Relationship Id="rId130" Type="http://schemas.openxmlformats.org/officeDocument/2006/relationships/slide" Target="slides/slide90.xml"/><Relationship Id="rId151" Type="http://schemas.openxmlformats.org/officeDocument/2006/relationships/slide" Target="slides/slide111.xml"/><Relationship Id="rId172" Type="http://schemas.openxmlformats.org/officeDocument/2006/relationships/slide" Target="slides/slide13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slide" Target="slides/slide106.xml"/><Relationship Id="rId167" Type="http://schemas.openxmlformats.org/officeDocument/2006/relationships/slide" Target="slides/slide127.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162" Type="http://schemas.openxmlformats.org/officeDocument/2006/relationships/slide" Target="slides/slide122.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61" Type="http://schemas.openxmlformats.org/officeDocument/2006/relationships/slide" Target="slides/slide21.xml"/><Relationship Id="rId82" Type="http://schemas.openxmlformats.org/officeDocument/2006/relationships/slide" Target="slides/slide42.xml"/><Relationship Id="rId152" Type="http://schemas.openxmlformats.org/officeDocument/2006/relationships/slide" Target="slides/slide112.xml"/><Relationship Id="rId173" Type="http://schemas.openxmlformats.org/officeDocument/2006/relationships/slide" Target="slides/slide1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79" Type="http://schemas.openxmlformats.org/officeDocument/2006/relationships/slide" Target="slides/slide13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164" Type="http://schemas.openxmlformats.org/officeDocument/2006/relationships/slide" Target="slides/slide124.xml"/><Relationship Id="rId169" Type="http://schemas.openxmlformats.org/officeDocument/2006/relationships/slide" Target="slides/slide129.xml"/><Relationship Id="rId18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0.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61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1A0DC3A6-E249-B245-A51B-F2F605954C3D}" type="slidenum">
              <a:rPr lang="en-US"/>
              <a:pPr>
                <a:defRPr/>
              </a:pPr>
              <a:t>‹#›</a:t>
            </a:fld>
            <a:endParaRPr lang="en-US"/>
          </a:p>
        </p:txBody>
      </p:sp>
    </p:spTree>
    <p:extLst>
      <p:ext uri="{BB962C8B-B14F-4D97-AF65-F5344CB8AC3E}">
        <p14:creationId xmlns:p14="http://schemas.microsoft.com/office/powerpoint/2010/main" val="1025590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foxnewsinsider.com/abou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foxnewsinsider.com/show/kelly-file"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A18EF1-9752-1E41-8013-EA6688ECCC5A}"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BE4655-DE72-CB40-951A-0C36489BB42C}"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9BDE32BD-EFF9-8446-B8EB-B2EBCD386638}" type="slidenum">
              <a:rPr lang="en-US" sz="1200">
                <a:solidFill>
                  <a:srgbClr val="000000"/>
                </a:solidFill>
                <a:latin typeface="Times New Roman" charset="0"/>
              </a:rPr>
              <a:pPr algn="r"/>
              <a:t>110</a:t>
            </a:fld>
            <a:endParaRPr lang="en-US" sz="1200">
              <a:solidFill>
                <a:srgbClr val="000000"/>
              </a:solidFill>
              <a:latin typeface="Times New Roman" charset="0"/>
            </a:endParaRPr>
          </a:p>
        </p:txBody>
      </p:sp>
      <p:sp>
        <p:nvSpPr>
          <p:cNvPr id="1428482" name="Rectangle 2"/>
          <p:cNvSpPr>
            <a:spLocks noGrp="1" noRot="1" noChangeAspect="1" noChangeArrowheads="1" noTextEdit="1"/>
          </p:cNvSpPr>
          <p:nvPr>
            <p:ph type="sldImg"/>
          </p:nvPr>
        </p:nvSpPr>
        <p:spPr>
          <a:ln/>
        </p:spPr>
      </p:sp>
      <p:sp>
        <p:nvSpPr>
          <p:cNvPr id="1428483"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defTabSz="457200"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112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113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276158-48FC-C645-8D9C-3388FA750A1C}" type="slidenum">
              <a:rPr lang="en-US" sz="1200"/>
              <a:pPr/>
              <a:t>114</a:t>
            </a:fld>
            <a:endParaRPr lang="en-US" sz="1200"/>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51BE1E-A89A-5945-8BAF-7BBDC7ADAF86}" type="slidenum">
              <a:rPr lang="en-US" sz="1200"/>
              <a:pPr/>
              <a:t>115</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98DD0DD-2CB2-6A42-A658-8ABD2119A33F}" type="slidenum">
              <a:rPr lang="en-US" sz="1200">
                <a:solidFill>
                  <a:srgbClr val="000000"/>
                </a:solidFill>
                <a:latin typeface="Arial" charset="0"/>
              </a:rPr>
              <a:pPr/>
              <a:t>116</a:t>
            </a:fld>
            <a:endParaRPr lang="en-US" sz="1200">
              <a:solidFill>
                <a:srgbClr val="000000"/>
              </a:solidFill>
              <a:latin typeface="Arial" charset="0"/>
            </a:endParaRPr>
          </a:p>
        </p:txBody>
      </p:sp>
      <p:sp>
        <p:nvSpPr>
          <p:cNvPr id="1152003" name="Rectangle 2"/>
          <p:cNvSpPr>
            <a:spLocks noGrp="1" noRot="1" noChangeAspect="1" noChangeArrowheads="1" noTextEdit="1"/>
          </p:cNvSpPr>
          <p:nvPr>
            <p:ph type="sldImg"/>
          </p:nvPr>
        </p:nvSpPr>
        <p:spPr>
          <a:solidFill>
            <a:srgbClr val="FFFFFF"/>
          </a:solidFill>
          <a:ln/>
        </p:spPr>
      </p:sp>
      <p:sp>
        <p:nvSpPr>
          <p:cNvPr id="1152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0B3FCA-1425-344F-ADF7-1B807213FC72}" type="slidenum">
              <a:rPr lang="en-US" sz="1200"/>
              <a:pPr/>
              <a:t>117</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569835-FAC5-3844-B589-DBF8A3410D28}"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C181B8-0CA6-CC44-97AF-BAB32ACE549D}"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1BFBC9-2F69-B94E-B655-E47C54534C9B}"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BB1289-B920-934E-B242-8238BDBBAF35}"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C48339-58B6-7043-AE67-A4D8E459204B}"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122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3BF6D7-5FF9-3248-9BD0-F03034AA3A4E}" type="slidenum">
              <a:rPr lang="en-US" sz="1200"/>
              <a:pPr/>
              <a:t>123</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01135-FB7C-E545-A2CB-3F703FDA7C8B}" type="slidenum">
              <a:rPr lang="en-US" sz="1200"/>
              <a:pPr/>
              <a:t>124</a:t>
            </a:fld>
            <a:endParaRPr lang="en-US" sz="1200"/>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8CC48F-4118-D148-B2A5-79CCA600DF45}" type="slidenum">
              <a:rPr lang="en-US" sz="1200"/>
              <a:pPr/>
              <a:t>125</a:t>
            </a:fld>
            <a:endParaRPr 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0FC8B5-D1CE-CC41-922A-6AE0B56AD4D3}" type="slidenum">
              <a:rPr lang="en-GB" sz="1200">
                <a:solidFill>
                  <a:srgbClr val="FFFFFF"/>
                </a:solidFill>
              </a:rPr>
              <a:pPr/>
              <a:t>127</a:t>
            </a:fld>
            <a:endParaRPr lang="en-GB" sz="1200">
              <a:solidFill>
                <a:srgbClr val="FFFFFF"/>
              </a:solidFill>
            </a:endParaRPr>
          </a:p>
        </p:txBody>
      </p:sp>
      <p:sp>
        <p:nvSpPr>
          <p:cNvPr id="1146883" name="Rectangle 2"/>
          <p:cNvSpPr>
            <a:spLocks noGrp="1" noRot="1" noChangeAspect="1" noChangeArrowheads="1" noTextEdit="1"/>
          </p:cNvSpPr>
          <p:nvPr>
            <p:ph type="sldImg"/>
          </p:nvPr>
        </p:nvSpPr>
        <p:spPr>
          <a:solidFill>
            <a:srgbClr val="FFFFFF"/>
          </a:solidFill>
          <a:ln/>
        </p:spPr>
      </p:sp>
      <p:sp>
        <p:nvSpPr>
          <p:cNvPr id="114688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29561E4-3967-487C-AECF-AD5488617164}" type="slidenum">
              <a:rPr lang="en-GB" sz="1200">
                <a:solidFill>
                  <a:prstClr val="white"/>
                </a:solidFill>
              </a:rPr>
              <a:pPr/>
              <a:t>128</a:t>
            </a:fld>
            <a:endParaRPr lang="en-GB" sz="1200">
              <a:solidFill>
                <a:prstClr val="white"/>
              </a:solidFill>
            </a:endParaRPr>
          </a:p>
        </p:txBody>
      </p:sp>
      <p:sp>
        <p:nvSpPr>
          <p:cNvPr id="910338" name="Rectangle 2"/>
          <p:cNvSpPr>
            <a:spLocks noGrp="1" noRot="1" noChangeAspect="1" noChangeArrowheads="1" noTextEdit="1"/>
          </p:cNvSpPr>
          <p:nvPr>
            <p:ph type="sldImg"/>
          </p:nvPr>
        </p:nvSpPr>
        <p:spPr>
          <a:ln/>
        </p:spPr>
      </p:sp>
      <p:sp>
        <p:nvSpPr>
          <p:cNvPr id="9103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4741B28-F939-48E2-A61B-3EDE92816616}" type="slidenum">
              <a:rPr lang="en-GB" sz="1200">
                <a:solidFill>
                  <a:prstClr val="white"/>
                </a:solidFill>
              </a:rPr>
              <a:pPr/>
              <a:t>129</a:t>
            </a:fld>
            <a:endParaRPr lang="en-GB" sz="1200">
              <a:solidFill>
                <a:prstClr val="white"/>
              </a:solidFill>
            </a:endParaRPr>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D745600-CFAB-4E74-992A-984E5431DC13}" type="slidenum">
              <a:rPr lang="en-GB" sz="1200">
                <a:solidFill>
                  <a:prstClr val="white"/>
                </a:solidFill>
              </a:rPr>
              <a:pPr/>
              <a:t>130</a:t>
            </a:fld>
            <a:endParaRPr lang="en-GB" sz="1200">
              <a:solidFill>
                <a:prstClr val="white"/>
              </a:solidFill>
            </a:endParaRPr>
          </a:p>
        </p:txBody>
      </p:sp>
      <p:sp>
        <p:nvSpPr>
          <p:cNvPr id="914434" name="Rectangle 2"/>
          <p:cNvSpPr>
            <a:spLocks noGrp="1" noRot="1" noChangeAspect="1" noChangeArrowheads="1" noTextEdit="1"/>
          </p:cNvSpPr>
          <p:nvPr>
            <p:ph type="sldImg"/>
          </p:nvPr>
        </p:nvSpPr>
        <p:spPr>
          <a:solidFill>
            <a:srgbClr val="FFFFFF"/>
          </a:solidFill>
          <a:ln/>
        </p:spPr>
      </p:sp>
      <p:sp>
        <p:nvSpPr>
          <p:cNvPr id="914435"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131</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7658F3-DF7A-0843-948F-3C8975397A47}" type="slidenum">
              <a:rPr lang="en-US" sz="1200"/>
              <a:pPr/>
              <a:t>12</a:t>
            </a:fld>
            <a:endParaRPr lang="en-US" sz="1200"/>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kumimoji="1"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132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133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134</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D5A044-BF7A-B247-B72B-781E2D5B7514}" type="slidenum">
              <a:rPr lang="en-US">
                <a:solidFill>
                  <a:prstClr val="black"/>
                </a:solidFill>
                <a:latin typeface="Calibri"/>
              </a:rPr>
              <a:pPr/>
              <a:t>135</a:t>
            </a:fld>
            <a:endParaRPr lang="en-US">
              <a:solidFill>
                <a:prstClr val="black"/>
              </a:solidFill>
              <a:latin typeface="Calibri"/>
            </a:endParaRPr>
          </a:p>
        </p:txBody>
      </p:sp>
      <p:sp>
        <p:nvSpPr>
          <p:cNvPr id="2488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8835" name="Rectangle 1027"/>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E27D5-B672-0B41-9F26-2F00127CA6BC}" type="slidenum">
              <a:rPr lang="en-US">
                <a:solidFill>
                  <a:prstClr val="black"/>
                </a:solidFill>
                <a:latin typeface="Calibri"/>
              </a:rPr>
              <a:pPr/>
              <a:t>136</a:t>
            </a:fld>
            <a:endParaRPr lang="en-US">
              <a:solidFill>
                <a:prstClr val="black"/>
              </a:solidFill>
              <a:latin typeface="Calibri"/>
            </a:endParaRPr>
          </a:p>
        </p:txBody>
      </p:sp>
      <p:sp>
        <p:nvSpPr>
          <p:cNvPr id="273410" name="Rectangle 1026"/>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7341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Comic Sans MS" charset="0"/>
                <a:ea typeface="ＭＳ Ｐゴシック" charset="0"/>
                <a:cs typeface="ＭＳ Ｐゴシック" charset="0"/>
              </a:defRPr>
            </a:lvl1pPr>
            <a:lvl2pPr marL="742950" indent="-285750" defTabSz="900113" eaLnBrk="0" hangingPunct="0">
              <a:defRPr sz="2400">
                <a:solidFill>
                  <a:schemeClr val="tx1"/>
                </a:solidFill>
                <a:latin typeface="Comic Sans MS" charset="0"/>
                <a:ea typeface="ＭＳ Ｐゴシック" charset="0"/>
              </a:defRPr>
            </a:lvl2pPr>
            <a:lvl3pPr marL="1143000" indent="-228600" defTabSz="900113" eaLnBrk="0" hangingPunct="0">
              <a:defRPr sz="2400">
                <a:solidFill>
                  <a:schemeClr val="tx1"/>
                </a:solidFill>
                <a:latin typeface="Comic Sans MS" charset="0"/>
                <a:ea typeface="ＭＳ Ｐゴシック" charset="0"/>
              </a:defRPr>
            </a:lvl3pPr>
            <a:lvl4pPr marL="1600200" indent="-228600" defTabSz="900113" eaLnBrk="0" hangingPunct="0">
              <a:defRPr sz="2400">
                <a:solidFill>
                  <a:schemeClr val="tx1"/>
                </a:solidFill>
                <a:latin typeface="Comic Sans MS" charset="0"/>
                <a:ea typeface="ＭＳ Ｐゴシック" charset="0"/>
              </a:defRPr>
            </a:lvl4pPr>
            <a:lvl5pPr marL="2057400" indent="-228600" defTabSz="900113" eaLnBrk="0" hangingPunct="0">
              <a:defRPr sz="2400">
                <a:solidFill>
                  <a:schemeClr val="tx1"/>
                </a:solidFill>
                <a:latin typeface="Comic Sans M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3E3E62D4-68A5-F349-92CB-85265EBA4CC1}" type="slidenum">
              <a:rPr lang="en-US" sz="1200">
                <a:solidFill>
                  <a:srgbClr val="000000"/>
                </a:solidFill>
                <a:latin typeface="Times New Roman" charset="0"/>
              </a:rPr>
              <a:pPr algn="r"/>
              <a:t>137</a:t>
            </a:fld>
            <a:endParaRPr lang="en-US" sz="1200">
              <a:solidFill>
                <a:srgbClr val="000000"/>
              </a:solidFill>
              <a:latin typeface="Times New Roman" charset="0"/>
            </a:endParaRPr>
          </a:p>
        </p:txBody>
      </p:sp>
      <p:sp>
        <p:nvSpPr>
          <p:cNvPr id="1256451" name="Rectangle 2"/>
          <p:cNvSpPr>
            <a:spLocks noGrp="1" noRot="1" noChangeAspect="1" noChangeArrowheads="1" noTextEdit="1"/>
          </p:cNvSpPr>
          <p:nvPr>
            <p:ph type="sldImg"/>
          </p:nvPr>
        </p:nvSpPr>
        <p:spPr>
          <a:xfrm>
            <a:off x="1104900" y="676275"/>
            <a:ext cx="4603750" cy="3452813"/>
          </a:xfrm>
          <a:solidFill>
            <a:srgbClr val="FFFFFF"/>
          </a:solidFill>
          <a:ln/>
        </p:spPr>
      </p:sp>
      <p:sp>
        <p:nvSpPr>
          <p:cNvPr id="1256452"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44" tIns="44972" rIns="89944" bIns="44972"/>
          <a:lstStyle/>
          <a:p>
            <a:r>
              <a:rPr lang="en-US">
                <a:latin typeface="Times New Roman" charset="0"/>
                <a:ea typeface="ＭＳ Ｐゴシック" charset="0"/>
                <a:cs typeface="ＭＳ Ｐゴシック" charset="0"/>
              </a:rPr>
              <a:t>God the Spirit invites you.</a:t>
            </a:r>
          </a:p>
          <a:p>
            <a:r>
              <a:rPr lang="en-US">
                <a:latin typeface="Times New Roman" charset="0"/>
                <a:ea typeface="ＭＳ Ｐゴシック" charset="0"/>
                <a:cs typeface="ＭＳ Ｐゴシック" charset="0"/>
              </a:rPr>
              <a:t>The Church invites you.</a:t>
            </a:r>
          </a:p>
          <a:p>
            <a:r>
              <a:rPr lang="en-US">
                <a:latin typeface="Times New Roman" charset="0"/>
                <a:ea typeface="ＭＳ Ｐゴシック" charset="0"/>
                <a:cs typeface="ＭＳ Ｐゴシック" charset="0"/>
              </a:rPr>
              <a:t>Anyone who hears this also invites you.</a:t>
            </a:r>
          </a:p>
          <a:p>
            <a:r>
              <a:rPr lang="en-US">
                <a:latin typeface="Times New Roman" charset="0"/>
                <a:ea typeface="ＭＳ Ｐゴシック" charset="0"/>
                <a:cs typeface="ＭＳ Ｐゴシック" charset="0"/>
              </a:rPr>
              <a:t>Invites you to what?</a:t>
            </a:r>
          </a:p>
          <a:p>
            <a:r>
              <a:rPr lang="en-US">
                <a:latin typeface="Times New Roman" charset="0"/>
                <a:ea typeface="ＭＳ Ｐゴシック" charset="0"/>
                <a:cs typeface="ＭＳ Ｐゴシック" charset="0"/>
              </a:rPr>
              <a:t>Every one of us is invited to believe in Jesus Christ under the image of freely drinking from water that grants eternal life.</a:t>
            </a:r>
          </a:p>
          <a:p>
            <a:r>
              <a:rPr lang="en-US">
                <a:latin typeface="Times New Roman" charset="0"/>
                <a:ea typeface="ＭＳ Ｐゴシック" charset="0"/>
                <a:cs typeface="ＭＳ Ｐゴシック" charset="0"/>
              </a:rPr>
              <a:t>Do you want eternal life?  Then come in belief.</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138</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3A79D6-4080-104A-A94B-7E63CC127D7F}" type="slidenum">
              <a:rPr lang="en-US" sz="1200"/>
              <a:pPr/>
              <a:t>139</a:t>
            </a:fld>
            <a:endParaRPr lang="en-US" sz="1200"/>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899" indent="-285730">
              <a:defRPr sz="2400" b="1">
                <a:solidFill>
                  <a:schemeClr val="tx1"/>
                </a:solidFill>
                <a:latin typeface="Arial" charset="0"/>
                <a:ea typeface="MS PGothic" charset="0"/>
                <a:cs typeface="MS PGothic" charset="0"/>
              </a:defRPr>
            </a:lvl2pPr>
            <a:lvl3pPr marL="1142922" indent="-228584">
              <a:defRPr sz="2400" b="1">
                <a:solidFill>
                  <a:schemeClr val="tx1"/>
                </a:solidFill>
                <a:latin typeface="Arial" charset="0"/>
                <a:ea typeface="MS PGothic" charset="0"/>
                <a:cs typeface="MS PGothic" charset="0"/>
              </a:defRPr>
            </a:lvl3pPr>
            <a:lvl4pPr marL="1600089" indent="-228584">
              <a:defRPr sz="2400" b="1">
                <a:solidFill>
                  <a:schemeClr val="tx1"/>
                </a:solidFill>
                <a:latin typeface="Arial" charset="0"/>
                <a:ea typeface="MS PGothic" charset="0"/>
                <a:cs typeface="MS PGothic" charset="0"/>
              </a:defRPr>
            </a:lvl4pPr>
            <a:lvl5pPr marL="2057258" indent="-228584">
              <a:defRPr sz="2400" b="1">
                <a:solidFill>
                  <a:schemeClr val="tx1"/>
                </a:solidFill>
                <a:latin typeface="Arial" charset="0"/>
                <a:ea typeface="MS PGothic" charset="0"/>
                <a:cs typeface="MS PGothic" charset="0"/>
              </a:defRPr>
            </a:lvl5pPr>
            <a:lvl6pPr marL="2514427"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595"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8764"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5932"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140</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Future (Eschatology) link address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2150EB0-1F8E-D741-9329-DA19317A9E64}" type="slidenum">
              <a:rPr lang="en-US" sz="1200">
                <a:solidFill>
                  <a:srgbClr val="000000"/>
                </a:solidFill>
                <a:latin typeface="Arial" charset="0"/>
              </a:rPr>
              <a:pPr/>
              <a:t>13</a:t>
            </a:fld>
            <a:endParaRPr lang="en-US" sz="1200">
              <a:solidFill>
                <a:srgbClr val="000000"/>
              </a:solidFill>
              <a:latin typeface="Arial" charset="0"/>
            </a:endParaRPr>
          </a:p>
        </p:txBody>
      </p:sp>
      <p:sp>
        <p:nvSpPr>
          <p:cNvPr id="1094659" name="Rectangle 2"/>
          <p:cNvSpPr>
            <a:spLocks noGrp="1" noRot="1" noChangeAspect="1" noChangeArrowheads="1" noTextEdit="1"/>
          </p:cNvSpPr>
          <p:nvPr>
            <p:ph type="sldImg"/>
          </p:nvPr>
        </p:nvSpPr>
        <p:spPr>
          <a:solidFill>
            <a:srgbClr val="FFFFFF"/>
          </a:solidFill>
          <a:ln/>
        </p:spPr>
      </p:sp>
      <p:sp>
        <p:nvSpPr>
          <p:cNvPr id="10946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first three chapters of Scripture have many parallels in the last three chapters.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ACA2544-4E75-F74E-AB05-20B7F50453CC}" type="slidenum">
              <a:rPr lang="en-GB" sz="1200">
                <a:solidFill>
                  <a:srgbClr val="000000"/>
                </a:solidFill>
              </a:rPr>
              <a:pPr/>
              <a:t>14</a:t>
            </a:fld>
            <a:endParaRPr lang="en-GB" sz="1200">
              <a:solidFill>
                <a:srgbClr val="000000"/>
              </a:solidFill>
            </a:endParaRPr>
          </a:p>
        </p:txBody>
      </p:sp>
      <p:sp>
        <p:nvSpPr>
          <p:cNvPr id="1095683"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2F2A86A7-ECE1-994D-84E4-9CB54094DA3C}" type="slidenum">
              <a:rPr lang="en-GB" sz="1200">
                <a:solidFill>
                  <a:srgbClr val="FFFFFF"/>
                </a:solidFill>
              </a:rPr>
              <a:pPr algn="r"/>
              <a:t>14</a:t>
            </a:fld>
            <a:endParaRPr lang="en-GB" sz="1200">
              <a:solidFill>
                <a:srgbClr val="FFFFFF"/>
              </a:solidFill>
            </a:endParaRPr>
          </a:p>
        </p:txBody>
      </p:sp>
      <p:sp>
        <p:nvSpPr>
          <p:cNvPr id="1095684" name="Rectangle 2"/>
          <p:cNvSpPr>
            <a:spLocks noGrp="1" noRot="1" noChangeAspect="1" noChangeArrowheads="1" noTextEdit="1"/>
          </p:cNvSpPr>
          <p:nvPr>
            <p:ph type="sldImg"/>
          </p:nvPr>
        </p:nvSpPr>
        <p:spPr>
          <a:ln/>
        </p:spPr>
      </p:sp>
      <p:sp>
        <p:nvSpPr>
          <p:cNvPr id="109568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last beginning</a:t>
            </a:r>
            <a:r>
              <a:rPr lang="en-US" altLang="zh-TW">
                <a:latin typeface="Times New Roman" charset="0"/>
                <a:ea typeface="ＭＳ Ｐゴシック" charset="0"/>
                <a:cs typeface="ＭＳ Ｐゴシック" charset="0"/>
              </a:rPr>
              <a:t>=</a:t>
            </a:r>
            <a:r>
              <a:rPr lang="zh-CN" altLang="en-US">
                <a:latin typeface="Times New Roman" charset="0"/>
                <a:ea typeface="SimSun" charset="0"/>
                <a:cs typeface="SimSun" charset="0"/>
              </a:rPr>
              <a:t>最后一个开始 </a:t>
            </a:r>
            <a:r>
              <a:rPr lang="en-US" altLang="zh-CN">
                <a:latin typeface="Times New Roman" charset="0"/>
                <a:ea typeface="SimSun" charset="0"/>
                <a:cs typeface="SimSun" charset="0"/>
              </a:rPr>
              <a:t>, Revelation 21:9-22: 5=</a:t>
            </a:r>
            <a:r>
              <a:rPr lang="zh-TW" altLang="en-US">
                <a:latin typeface="Times New Roman" charset="0"/>
                <a:ea typeface="SimSun" charset="0"/>
                <a:cs typeface="SimSun" charset="0"/>
              </a:rPr>
              <a:t>启示录</a:t>
            </a:r>
            <a:r>
              <a:rPr lang="en-US" altLang="zh-TW">
                <a:latin typeface="Times New Roman" charset="0"/>
                <a:ea typeface="SimSun" charset="0"/>
                <a:cs typeface="SimSun" charset="0"/>
              </a:rPr>
              <a:t>21:9</a:t>
            </a:r>
            <a:r>
              <a:rPr lang="zh-TW" altLang="en-US">
                <a:latin typeface="Times New Roman" charset="0"/>
                <a:ea typeface="SimSun" charset="0"/>
                <a:cs typeface="SimSun" charset="0"/>
              </a:rPr>
              <a:t> </a:t>
            </a:r>
            <a:r>
              <a:rPr lang="en-US" altLang="zh-TW">
                <a:latin typeface="Times New Roman" charset="0"/>
                <a:ea typeface="SimSun" charset="0"/>
                <a:cs typeface="SimSun" charset="0"/>
              </a:rPr>
              <a:t>-22:5</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1F85D79-824A-2C43-9C91-602AEA2ED816}" type="slidenum">
              <a:rPr lang="en-US" sz="1200">
                <a:solidFill>
                  <a:prstClr val="black"/>
                </a:solidFill>
              </a:rPr>
              <a:pPr eaLnBrk="1" hangingPunct="1"/>
              <a:t>15</a:t>
            </a:fld>
            <a:endParaRPr lang="en-US" sz="1200">
              <a:solidFill>
                <a:prstClr val="black"/>
              </a:solidFill>
            </a:endParaRPr>
          </a:p>
        </p:txBody>
      </p:sp>
      <p:sp>
        <p:nvSpPr>
          <p:cNvPr id="207875" name="Rectangle 2"/>
          <p:cNvSpPr>
            <a:spLocks noGrp="1" noRot="1" noChangeAspect="1" noChangeArrowheads="1" noTextEdit="1"/>
          </p:cNvSpPr>
          <p:nvPr>
            <p:ph type="sldImg"/>
          </p:nvPr>
        </p:nvSpPr>
        <p:spPr>
          <a:xfrm>
            <a:off x="1130300" y="674688"/>
            <a:ext cx="4597400" cy="3448050"/>
          </a:xfrm>
          <a:ln/>
        </p:spPr>
      </p:sp>
      <p:sp>
        <p:nvSpPr>
          <p:cNvPr id="207876" name="Rectangle 3"/>
          <p:cNvSpPr>
            <a:spLocks noGrp="1" noChangeArrowheads="1"/>
          </p:cNvSpPr>
          <p:nvPr>
            <p:ph type="body" idx="1"/>
          </p:nvPr>
        </p:nvSpPr>
        <p:spPr>
          <a:xfrm>
            <a:off x="914400" y="4346575"/>
            <a:ext cx="5029200" cy="41227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Genev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5DDD098E-1152-604D-A80F-131EB2020EB3}" type="slidenum">
              <a:rPr lang="en-US" sz="1200">
                <a:solidFill>
                  <a:srgbClr val="000000"/>
                </a:solidFill>
                <a:latin typeface="Comic Sans MS" charset="0"/>
              </a:rPr>
              <a:pPr/>
              <a:t>16</a:t>
            </a:fld>
            <a:endParaRPr lang="en-US" sz="1200">
              <a:solidFill>
                <a:srgbClr val="000000"/>
              </a:solidFill>
              <a:latin typeface="Comic Sans MS" charset="0"/>
            </a:endParaRPr>
          </a:p>
        </p:txBody>
      </p:sp>
      <p:sp>
        <p:nvSpPr>
          <p:cNvPr id="326658" name="Rectangle 2"/>
          <p:cNvSpPr>
            <a:spLocks noGrp="1" noRot="1" noChangeAspect="1" noChangeArrowheads="1"/>
          </p:cNvSpPr>
          <p:nvPr>
            <p:ph type="sldImg"/>
          </p:nvPr>
        </p:nvSpPr>
        <p:spPr>
          <a:xfrm>
            <a:off x="1131888" y="703263"/>
            <a:ext cx="4586287" cy="3440112"/>
          </a:xfrm>
          <a:solidFill>
            <a:srgbClr val="FFFFFF"/>
          </a:solidFill>
          <a:ln/>
        </p:spPr>
      </p:sp>
      <p:sp>
        <p:nvSpPr>
          <p:cNvPr id="3266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529CEF1E-B48D-FF40-AF30-FAB191580AA4}" type="slidenum">
              <a:rPr lang="en-US" sz="1200">
                <a:solidFill>
                  <a:srgbClr val="000000"/>
                </a:solidFill>
                <a:latin typeface="Comic Sans MS" charset="0"/>
              </a:rPr>
              <a:pPr/>
              <a:t>17</a:t>
            </a:fld>
            <a:endParaRPr lang="en-US" sz="1200">
              <a:solidFill>
                <a:srgbClr val="000000"/>
              </a:solidFill>
              <a:latin typeface="Comic Sans MS" charset="0"/>
            </a:endParaRPr>
          </a:p>
        </p:txBody>
      </p:sp>
      <p:sp>
        <p:nvSpPr>
          <p:cNvPr id="328706" name="Rectangle 2"/>
          <p:cNvSpPr>
            <a:spLocks noGrp="1" noRot="1" noChangeAspect="1" noChangeArrowheads="1"/>
          </p:cNvSpPr>
          <p:nvPr>
            <p:ph type="sldImg"/>
          </p:nvPr>
        </p:nvSpPr>
        <p:spPr>
          <a:xfrm>
            <a:off x="1131888" y="703263"/>
            <a:ext cx="4586287" cy="3440112"/>
          </a:xfrm>
          <a:solidFill>
            <a:srgbClr val="FFFFFF"/>
          </a:solidFill>
          <a:ln/>
        </p:spPr>
      </p:sp>
      <p:sp>
        <p:nvSpPr>
          <p:cNvPr id="3287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5C57FB2-F0A9-DA4D-9D4E-18BA7AEBB937}" type="slidenum">
              <a:rPr lang="en-US" sz="1200">
                <a:solidFill>
                  <a:srgbClr val="000000"/>
                </a:solidFill>
                <a:latin typeface="Comic Sans MS" charset="0"/>
              </a:rPr>
              <a:pPr/>
              <a:t>18</a:t>
            </a:fld>
            <a:endParaRPr lang="en-US" sz="1200">
              <a:solidFill>
                <a:srgbClr val="000000"/>
              </a:solidFill>
              <a:latin typeface="Comic Sans MS" charset="0"/>
            </a:endParaRPr>
          </a:p>
        </p:txBody>
      </p:sp>
      <p:sp>
        <p:nvSpPr>
          <p:cNvPr id="330754" name="Rectangle 2"/>
          <p:cNvSpPr>
            <a:spLocks noGrp="1" noRot="1" noChangeAspect="1" noChangeArrowheads="1"/>
          </p:cNvSpPr>
          <p:nvPr>
            <p:ph type="sldImg"/>
          </p:nvPr>
        </p:nvSpPr>
        <p:spPr>
          <a:xfrm>
            <a:off x="1131888" y="703263"/>
            <a:ext cx="4586287" cy="3440112"/>
          </a:xfrm>
          <a:solidFill>
            <a:srgbClr val="FFFFFF"/>
          </a:solidFill>
          <a:ln/>
        </p:spPr>
      </p:sp>
      <p:sp>
        <p:nvSpPr>
          <p:cNvPr id="3307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5C9CDF-EA2A-E94B-B219-479E5A110236}" type="slidenum">
              <a:rPr lang="en-US" sz="1200">
                <a:solidFill>
                  <a:srgbClr val="000000"/>
                </a:solidFill>
                <a:latin typeface="Comic Sans MS" charset="0"/>
              </a:rPr>
              <a:pPr/>
              <a:t>19</a:t>
            </a:fld>
            <a:endParaRPr lang="en-US" sz="1200">
              <a:solidFill>
                <a:srgbClr val="000000"/>
              </a:solidFill>
              <a:latin typeface="Comic Sans MS" charset="0"/>
            </a:endParaRPr>
          </a:p>
        </p:txBody>
      </p:sp>
      <p:sp>
        <p:nvSpPr>
          <p:cNvPr id="194562" name="Rectangle 2"/>
          <p:cNvSpPr>
            <a:spLocks noGrp="1" noRot="1" noChangeAspect="1" noChangeArrowheads="1"/>
          </p:cNvSpPr>
          <p:nvPr>
            <p:ph type="sldImg"/>
          </p:nvPr>
        </p:nvSpPr>
        <p:spPr>
          <a:xfrm>
            <a:off x="1131888" y="703263"/>
            <a:ext cx="4586287" cy="3440112"/>
          </a:xfrm>
          <a:solidFill>
            <a:srgbClr val="FFFFFF"/>
          </a:solidFill>
          <a:ln/>
        </p:spPr>
      </p:sp>
      <p:sp>
        <p:nvSpPr>
          <p:cNvPr id="19456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44756-B404-594B-AFAD-ED149A07DEEB}" type="slidenum">
              <a:rPr lang="en-US">
                <a:solidFill>
                  <a:prstClr val="black"/>
                </a:solidFill>
                <a:latin typeface="Calibri"/>
              </a:rPr>
              <a:pPr/>
              <a:t>2</a:t>
            </a:fld>
            <a:endParaRPr lang="en-US">
              <a:solidFill>
                <a:prstClr val="black"/>
              </a:solidFill>
              <a:latin typeface="Calibri"/>
            </a:endParaRPr>
          </a:p>
        </p:txBody>
      </p:sp>
      <p:sp>
        <p:nvSpPr>
          <p:cNvPr id="13209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209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B95651-9FCA-054A-8D09-F21B18D36DB8}" type="slidenum">
              <a:rPr lang="en-US" sz="1200">
                <a:solidFill>
                  <a:srgbClr val="000000"/>
                </a:solidFill>
                <a:latin typeface="Comic Sans MS" charset="0"/>
              </a:rPr>
              <a:pPr/>
              <a:t>20</a:t>
            </a:fld>
            <a:endParaRPr lang="en-US" sz="1200">
              <a:solidFill>
                <a:srgbClr val="000000"/>
              </a:solidFill>
              <a:latin typeface="Comic Sans MS" charset="0"/>
            </a:endParaRPr>
          </a:p>
        </p:txBody>
      </p:sp>
      <p:sp>
        <p:nvSpPr>
          <p:cNvPr id="196610" name="Rectangle 2"/>
          <p:cNvSpPr>
            <a:spLocks noGrp="1" noRot="1" noChangeAspect="1" noChangeArrowheads="1"/>
          </p:cNvSpPr>
          <p:nvPr>
            <p:ph type="sldImg"/>
          </p:nvPr>
        </p:nvSpPr>
        <p:spPr>
          <a:xfrm>
            <a:off x="1131888" y="703263"/>
            <a:ext cx="4586287" cy="3440112"/>
          </a:xfrm>
          <a:solidFill>
            <a:srgbClr val="FFFFFF"/>
          </a:solidFill>
          <a:ln/>
        </p:spPr>
      </p:sp>
      <p:sp>
        <p:nvSpPr>
          <p:cNvPr id="19661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6678EA-FFED-B546-A78E-D3A604F57DCF}" type="slidenum">
              <a:rPr lang="en-US" sz="1200">
                <a:solidFill>
                  <a:srgbClr val="000000"/>
                </a:solidFill>
                <a:latin typeface="Comic Sans MS" charset="0"/>
              </a:rPr>
              <a:pPr/>
              <a:t>21</a:t>
            </a:fld>
            <a:endParaRPr lang="en-US" sz="1200">
              <a:solidFill>
                <a:srgbClr val="000000"/>
              </a:solidFill>
              <a:latin typeface="Comic Sans MS" charset="0"/>
            </a:endParaRPr>
          </a:p>
        </p:txBody>
      </p:sp>
      <p:sp>
        <p:nvSpPr>
          <p:cNvPr id="198658" name="Rectangle 2"/>
          <p:cNvSpPr>
            <a:spLocks noGrp="1" noRot="1" noChangeAspect="1" noChangeArrowheads="1"/>
          </p:cNvSpPr>
          <p:nvPr>
            <p:ph type="sldImg"/>
          </p:nvPr>
        </p:nvSpPr>
        <p:spPr>
          <a:xfrm>
            <a:off x="1131888" y="703263"/>
            <a:ext cx="4586287" cy="3440112"/>
          </a:xfrm>
          <a:solidFill>
            <a:srgbClr val="FFFFFF"/>
          </a:solidFill>
          <a:ln/>
        </p:spPr>
      </p:sp>
      <p:sp>
        <p:nvSpPr>
          <p:cNvPr id="1986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AABD07-5DB2-1A45-8004-03EF56017D38}" type="slidenum">
              <a:rPr lang="en-US" sz="1200">
                <a:solidFill>
                  <a:srgbClr val="000000"/>
                </a:solidFill>
                <a:latin typeface="Comic Sans MS" charset="0"/>
              </a:rPr>
              <a:pPr/>
              <a:t>22</a:t>
            </a:fld>
            <a:endParaRPr lang="en-US" sz="1200">
              <a:solidFill>
                <a:srgbClr val="000000"/>
              </a:solidFill>
              <a:latin typeface="Comic Sans MS" charset="0"/>
            </a:endParaRPr>
          </a:p>
        </p:txBody>
      </p:sp>
      <p:sp>
        <p:nvSpPr>
          <p:cNvPr id="200706" name="Rectangle 2"/>
          <p:cNvSpPr>
            <a:spLocks noGrp="1" noRot="1" noChangeAspect="1" noChangeArrowheads="1"/>
          </p:cNvSpPr>
          <p:nvPr>
            <p:ph type="sldImg"/>
          </p:nvPr>
        </p:nvSpPr>
        <p:spPr>
          <a:xfrm>
            <a:off x="1131888" y="703263"/>
            <a:ext cx="4586287" cy="3440112"/>
          </a:xfrm>
          <a:solidFill>
            <a:srgbClr val="FFFFFF"/>
          </a:solidFill>
          <a:ln/>
        </p:spPr>
      </p:sp>
      <p:sp>
        <p:nvSpPr>
          <p:cNvPr id="2007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xfrm>
            <a:off x="1150938" y="692150"/>
            <a:ext cx="4556125" cy="3416300"/>
          </a:xfrm>
          <a:ln/>
        </p:spPr>
      </p:sp>
      <p:sp>
        <p:nvSpPr>
          <p:cNvPr id="178179" name="Rectangle 3"/>
          <p:cNvSpPr>
            <a:spLocks noGrp="1" noChangeArrowheads="1"/>
          </p:cNvSpPr>
          <p:nvPr>
            <p:ph type="body" idx="1"/>
          </p:nvPr>
        </p:nvSpPr>
        <p:spPr/>
        <p:txBody>
          <a:bodyPr/>
          <a:lstStyle/>
          <a:p>
            <a:pPr eaLnBrk="1" hangingPunct="1">
              <a:spcBef>
                <a:spcPct val="50000"/>
              </a:spcBef>
            </a:pPr>
            <a:r>
              <a:rPr lang="zh-TW" altLang="en-US" b="1">
                <a:effectLst>
                  <a:outerShdw blurRad="38100" dist="38100" dir="2700000" algn="tl">
                    <a:srgbClr val="DDDDDD"/>
                  </a:outerShdw>
                </a:effectLst>
                <a:latin typeface="Arial" charset="0"/>
                <a:ea typeface="PMingLiU" charset="0"/>
                <a:cs typeface="PMingLiU" charset="0"/>
              </a:rPr>
              <a:t>神說</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「我們要照著我們的形象，按著我們的樣式造人</a:t>
            </a:r>
            <a:r>
              <a:rPr lang="en-US" altLang="zh-TW" b="1">
                <a:effectLst>
                  <a:outerShdw blurRad="38100" dist="38100" dir="2700000" algn="tl">
                    <a:srgbClr val="DDDDDD"/>
                  </a:outerShdw>
                </a:effectLst>
                <a:latin typeface="Arial" charset="0"/>
                <a:ea typeface="PMingLiU" charset="0"/>
                <a:cs typeface="PMingLiU" charset="0"/>
              </a:rPr>
              <a:t>; </a:t>
            </a:r>
            <a:r>
              <a:rPr lang="zh-TW" altLang="en-US" b="1">
                <a:effectLst>
                  <a:outerShdw blurRad="38100" dist="38100" dir="2700000" algn="tl">
                    <a:srgbClr val="DDDDDD"/>
                  </a:outerShdw>
                </a:effectLst>
                <a:latin typeface="Arial" charset="0"/>
                <a:ea typeface="PMingLiU" charset="0"/>
                <a:cs typeface="PMingLiU" charset="0"/>
              </a:rPr>
              <a:t>使他們管理海裏的魚ヽ空中的鳥ヽ地上的牲畜，以及全地，和地上所有爬行的生物</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1:26)</a:t>
            </a:r>
            <a:r>
              <a:rPr lang="zh-TW" altLang="en-US" b="1">
                <a:effectLst>
                  <a:outerShdw blurRad="38100" dist="38100" dir="2700000" algn="tl">
                    <a:srgbClr val="DDDDDD"/>
                  </a:outerShdw>
                </a:effectLst>
                <a:latin typeface="Arial" charset="0"/>
                <a:ea typeface="PMingLiU" charset="0"/>
                <a:cs typeface="PMingLiU" charset="0"/>
              </a:rPr>
              <a:t>。</a:t>
            </a:r>
          </a:p>
          <a:p>
            <a:pPr eaLnBrk="1" hangingPunct="1">
              <a:spcBef>
                <a:spcPct val="50000"/>
              </a:spcBef>
            </a:pPr>
            <a:r>
              <a:rPr lang="zh-TW" altLang="en-US" b="1">
                <a:effectLst>
                  <a:outerShdw blurRad="38100" dist="38100" dir="2700000" algn="tl">
                    <a:srgbClr val="DDDDDD"/>
                  </a:outerShdw>
                </a:effectLst>
                <a:latin typeface="Arial" charset="0"/>
                <a:ea typeface="PMingLiU" charset="0"/>
                <a:cs typeface="PMingLiU" charset="0"/>
              </a:rPr>
              <a:t>於是，神照著自已的形象創造了人</a:t>
            </a:r>
            <a:r>
              <a:rPr lang="en-US" altLang="zh-TW" b="1">
                <a:effectLst>
                  <a:outerShdw blurRad="38100" dist="38100" dir="2700000" algn="tl">
                    <a:srgbClr val="DDDDDD"/>
                  </a:outerShdw>
                </a:effectLst>
                <a:latin typeface="Arial" charset="0"/>
                <a:ea typeface="PMingLiU" charset="0"/>
                <a:cs typeface="PMingLiU" charset="0"/>
              </a:rPr>
              <a:t>; </a:t>
            </a:r>
            <a:r>
              <a:rPr lang="zh-TW" altLang="en-US" b="1">
                <a:effectLst>
                  <a:outerShdw blurRad="38100" dist="38100" dir="2700000" algn="tl">
                    <a:srgbClr val="DDDDDD"/>
                  </a:outerShdw>
                </a:effectLst>
                <a:latin typeface="Arial" charset="0"/>
                <a:ea typeface="PMingLiU" charset="0"/>
                <a:cs typeface="PMingLiU" charset="0"/>
              </a:rPr>
              <a:t>就是照著祂的形象創造了人</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祂所創造的有男有女</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1:27)</a:t>
            </a:r>
            <a:r>
              <a:rPr lang="zh-TW" altLang="en-US" b="1">
                <a:effectLst>
                  <a:outerShdw blurRad="38100" dist="38100" dir="2700000" algn="tl">
                    <a:srgbClr val="DDDDDD"/>
                  </a:outerShdw>
                </a:effectLst>
                <a:latin typeface="Arial" charset="0"/>
                <a:ea typeface="PMingLiU" charset="0"/>
                <a:cs typeface="PMingLiU" charset="0"/>
              </a:rPr>
              <a:t>。</a:t>
            </a:r>
          </a:p>
          <a:p>
            <a:pPr eaLnBrk="1" hangingPunct="1">
              <a:spcBef>
                <a:spcPct val="50000"/>
              </a:spcBef>
            </a:pPr>
            <a:r>
              <a:rPr lang="zh-TW" altLang="en-US" b="1">
                <a:effectLst>
                  <a:outerShdw blurRad="38100" dist="38100" dir="2700000" algn="tl">
                    <a:srgbClr val="DDDDDD"/>
                  </a:outerShdw>
                </a:effectLst>
                <a:latin typeface="Arial" charset="0"/>
                <a:ea typeface="PMingLiU" charset="0"/>
                <a:cs typeface="PMingLiU" charset="0"/>
              </a:rPr>
              <a:t>神就是賜福給他們，對他們說</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「要繁殖增多，充滿這地，征服它</a:t>
            </a:r>
            <a:r>
              <a:rPr lang="en-US" altLang="zh-TW" b="1">
                <a:effectLst>
                  <a:outerShdw blurRad="38100" dist="38100" dir="2700000" algn="tl">
                    <a:srgbClr val="DDDDDD"/>
                  </a:outerShdw>
                </a:effectLst>
                <a:latin typeface="Arial" charset="0"/>
                <a:ea typeface="PMingLiU" charset="0"/>
                <a:cs typeface="PMingLiU" charset="0"/>
              </a:rPr>
              <a:t>;</a:t>
            </a:r>
            <a:r>
              <a:rPr lang="zh-TW" altLang="en-US" b="1" u="sng">
                <a:effectLst>
                  <a:outerShdw blurRad="38100" dist="38100" dir="2700000" algn="tl">
                    <a:srgbClr val="DDDDDD"/>
                  </a:outerShdw>
                </a:effectLst>
                <a:latin typeface="Arial" charset="0"/>
                <a:ea typeface="PMingLiU" charset="0"/>
                <a:cs typeface="PMingLiU" charset="0"/>
              </a:rPr>
              <a:t>也要管理海裏的魚，空中的鳥</a:t>
            </a:r>
            <a:r>
              <a:rPr lang="zh-TW" altLang="en-US" b="1">
                <a:effectLst>
                  <a:outerShdw blurRad="38100" dist="38100" dir="2700000" algn="tl">
                    <a:srgbClr val="DDDDDD"/>
                  </a:outerShdw>
                </a:effectLst>
                <a:latin typeface="Arial" charset="0"/>
                <a:ea typeface="PMingLiU" charset="0"/>
                <a:cs typeface="PMingLiU" charset="0"/>
              </a:rPr>
              <a:t>和地上所有爬行的生物。」 </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1:28)</a:t>
            </a:r>
          </a:p>
          <a:p>
            <a:pPr eaLnBrk="1" hangingPunct="1">
              <a:spcBef>
                <a:spcPct val="50000"/>
              </a:spcBef>
            </a:pPr>
            <a:endParaRPr lang="en-US" altLang="zh-TW" b="1">
              <a:effectLst>
                <a:outerShdw blurRad="38100" dist="38100" dir="2700000" algn="tl">
                  <a:srgbClr val="DDDDDD"/>
                </a:outerShdw>
              </a:effectLst>
              <a:latin typeface="Arial" charset="0"/>
              <a:ea typeface="PMingLiU" charset="0"/>
              <a:cs typeface="PMingLiU" charset="0"/>
            </a:endParaRPr>
          </a:p>
          <a:p>
            <a:pPr eaLnBrk="1" hangingPunct="1">
              <a:spcBef>
                <a:spcPct val="50000"/>
              </a:spcBef>
            </a:pPr>
            <a:endParaRPr lang="en-US" altLang="zh-TW" b="1">
              <a:effectLst>
                <a:outerShdw blurRad="38100" dist="38100" dir="2700000" algn="tl">
                  <a:srgbClr val="DDDDDD"/>
                </a:outerShdw>
              </a:effectLst>
              <a:latin typeface="Arial" charset="0"/>
              <a:ea typeface="PMingLiU" charset="0"/>
              <a:cs typeface="PMingLiU" charset="0"/>
            </a:endParaRPr>
          </a:p>
          <a:p>
            <a:pPr eaLnBrk="1" hangingPunct="1"/>
            <a:endParaRPr lang="zh-TW" altLang="en-US">
              <a:latin typeface="Arial" charset="0"/>
              <a:ea typeface="PMingLiU" charset="0"/>
              <a:cs typeface="PMingLiU"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C97C3BC-368B-0A40-B4E4-45991275EABB}" type="slidenum">
              <a:rPr lang="en-US" sz="1200">
                <a:solidFill>
                  <a:prstClr val="black"/>
                </a:solidFill>
              </a:rPr>
              <a:pPr eaLnBrk="1" hangingPunct="1"/>
              <a:t>24</a:t>
            </a:fld>
            <a:endParaRPr lang="en-US" sz="1200">
              <a:solidFill>
                <a:prstClr val="black"/>
              </a:solidFill>
            </a:endParaRPr>
          </a:p>
        </p:txBody>
      </p:sp>
      <p:sp>
        <p:nvSpPr>
          <p:cNvPr id="279555" name="Rectangle 2"/>
          <p:cNvSpPr>
            <a:spLocks noGrp="1" noRot="1" noChangeAspect="1" noChangeArrowheads="1"/>
          </p:cNvSpPr>
          <p:nvPr>
            <p:ph type="sldImg"/>
          </p:nvPr>
        </p:nvSpPr>
        <p:spPr>
          <a:solidFill>
            <a:srgbClr val="FFFFFF"/>
          </a:solidFill>
          <a:ln/>
        </p:spPr>
      </p:sp>
      <p:sp>
        <p:nvSpPr>
          <p:cNvPr id="279556"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cs typeface="Genev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9D09FD7-D296-8C42-A20A-32118D826645}" type="slidenum">
              <a:rPr lang="zh-CN" altLang="en-US" sz="1200">
                <a:solidFill>
                  <a:srgbClr val="000000"/>
                </a:solidFill>
                <a:ea typeface="SimSun" charset="0"/>
                <a:cs typeface="SimSun" charset="0"/>
              </a:rPr>
              <a:pPr eaLnBrk="1" hangingPunct="1"/>
              <a:t>25</a:t>
            </a:fld>
            <a:endParaRPr lang="en-US" altLang="zh-CN" sz="1200">
              <a:solidFill>
                <a:srgbClr val="000000"/>
              </a:solidFill>
              <a:ea typeface="SimSun" charset="0"/>
              <a:cs typeface="SimSun" charset="0"/>
            </a:endParaRPr>
          </a:p>
        </p:txBody>
      </p:sp>
      <p:sp>
        <p:nvSpPr>
          <p:cNvPr id="270338" name="Rectangle 2"/>
          <p:cNvSpPr>
            <a:spLocks noGrp="1" noRot="1" noChangeAspect="1" noChangeArrowheads="1"/>
          </p:cNvSpPr>
          <p:nvPr>
            <p:ph type="sldImg"/>
          </p:nvPr>
        </p:nvSpPr>
        <p:spPr>
          <a:xfrm>
            <a:off x="1152525" y="692150"/>
            <a:ext cx="4554538" cy="3416300"/>
          </a:xfrm>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Arial" charset="0"/>
                <a:ea typeface="SimSun" charset="0"/>
                <a:cs typeface="SimSun" charset="0"/>
              </a:rPr>
              <a:t>Slides 13 and 127 Repeated </a:t>
            </a:r>
            <a:endParaRPr lang="zh-CN" altLang="en-US" dirty="0">
              <a:latin typeface="Arial" charset="0"/>
              <a:ea typeface="SimSun" charset="0"/>
              <a:cs typeface="SimSu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Rot="1" noChangeAspect="1" noChangeArrowheads="1" noTextEdit="1"/>
          </p:cNvSpPr>
          <p:nvPr>
            <p:ph type="sldImg"/>
          </p:nvPr>
        </p:nvSpPr>
        <p:spPr>
          <a:xfrm>
            <a:off x="1150938" y="692150"/>
            <a:ext cx="4556125" cy="3416300"/>
          </a:xfrm>
          <a:ln/>
        </p:spPr>
      </p:sp>
      <p:sp>
        <p:nvSpPr>
          <p:cNvPr id="3266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latin typeface="Arial" charset="0"/>
              <a:ea typeface="PMingLiU" charset="0"/>
              <a:cs typeface="PMingLiU"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0C9E49-188A-8E4F-A6CF-0B51C639FB56}" type="slidenum">
              <a:rPr lang="en-US" sz="1200">
                <a:solidFill>
                  <a:prstClr val="black"/>
                </a:solidFill>
              </a:rPr>
              <a:pPr/>
              <a:t>27</a:t>
            </a:fld>
            <a:endParaRPr lang="en-US" sz="1200">
              <a:solidFill>
                <a:prstClr val="black"/>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A96112C-853B-4DFE-A1C0-46F659702466}" type="slidenum">
              <a:rPr lang="en-GB" sz="1200">
                <a:solidFill>
                  <a:prstClr val="white"/>
                </a:solidFill>
              </a:rPr>
              <a:pPr/>
              <a:t>28</a:t>
            </a:fld>
            <a:endParaRPr lang="en-GB" sz="1200">
              <a:solidFill>
                <a:prstClr val="white"/>
              </a:solidFill>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Times New Roman" pitchFamily="-112" charset="0"/>
                <a:ea typeface="ＭＳ Ｐゴシック" pitchFamily="-108" charset="-128"/>
                <a:cs typeface="ＭＳ Ｐゴシック" pitchFamily="-108" charset="-128"/>
              </a:rPr>
              <a:t>These 2 slides translated into Chinese using </a:t>
            </a:r>
            <a:r>
              <a:rPr lang="en-US" sz="1200" kern="1200">
                <a:solidFill>
                  <a:schemeClr val="tx1"/>
                </a:solidFill>
                <a:latin typeface="Times New Roman" pitchFamily="-112" charset="0"/>
                <a:ea typeface="ＭＳ Ｐゴシック" pitchFamily="-108" charset="-128"/>
                <a:cs typeface="ＭＳ Ｐゴシック" pitchFamily="-108" charset="-128"/>
              </a:rPr>
              <a:t>Google translator: </a:t>
            </a:r>
            <a:r>
              <a:rPr lang="en-US" sz="1200" kern="1200" dirty="0">
                <a:solidFill>
                  <a:schemeClr val="tx1"/>
                </a:solidFill>
                <a:latin typeface="Times New Roman" pitchFamily="-112" charset="0"/>
                <a:ea typeface="ＭＳ Ｐゴシック" pitchFamily="-108" charset="-128"/>
                <a:cs typeface="ＭＳ Ｐゴシック" pitchFamily="-108" charset="-128"/>
              </a:rPr>
              <a:t>36, 149</a:t>
            </a:r>
            <a:endParaRPr lang="zh-CN" altLang="en-US" dirty="0">
              <a:ea typeface="SimSun"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95A9F0-FF66-4248-998C-DC0FC1393E5E}" type="slidenum">
              <a:rPr lang="en-GB" sz="1200">
                <a:solidFill>
                  <a:prstClr val="white"/>
                </a:solidFill>
              </a:rPr>
              <a:pPr/>
              <a:t>29</a:t>
            </a:fld>
            <a:endParaRPr lang="en-GB" sz="1200">
              <a:solidFill>
                <a:prstClr val="white"/>
              </a:solidFill>
            </a:endParaRPr>
          </a:p>
        </p:txBody>
      </p:sp>
      <p:sp>
        <p:nvSpPr>
          <p:cNvPr id="1086467" name="Rectangle 2"/>
          <p:cNvSpPr>
            <a:spLocks noGrp="1" noRot="1" noChangeAspect="1" noChangeArrowheads="1" noTextEdit="1"/>
          </p:cNvSpPr>
          <p:nvPr>
            <p:ph type="sldImg"/>
          </p:nvPr>
        </p:nvSpPr>
        <p:spPr>
          <a:ln/>
        </p:spPr>
      </p:sp>
      <p:sp>
        <p:nvSpPr>
          <p:cNvPr id="1086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BA5EF5-8374-DC4E-AD92-7D2DDED06594}" type="slidenum">
              <a:rPr lang="en-GB" sz="1200">
                <a:solidFill>
                  <a:prstClr val="white"/>
                </a:solidFill>
              </a:rPr>
              <a:pPr/>
              <a:t>3</a:t>
            </a:fld>
            <a:endParaRPr lang="en-GB" sz="1200">
              <a:solidFill>
                <a:prstClr val="white"/>
              </a:solidFill>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60EA480-2B17-EF4E-A8B4-5B3A4D073BBA}" type="slidenum">
              <a:rPr lang="en-GB" sz="1200">
                <a:solidFill>
                  <a:srgbClr val="FFFFFF"/>
                </a:solidFill>
              </a:rPr>
              <a:pPr/>
              <a:t>30</a:t>
            </a:fld>
            <a:endParaRPr lang="en-GB" sz="1200">
              <a:solidFill>
                <a:srgbClr val="FFFFFF"/>
              </a:solidFill>
            </a:endParaRPr>
          </a:p>
        </p:txBody>
      </p:sp>
      <p:sp>
        <p:nvSpPr>
          <p:cNvPr id="1087491" name="Rectangle 2"/>
          <p:cNvSpPr>
            <a:spLocks noGrp="1" noRot="1" noChangeAspect="1" noChangeArrowheads="1" noTextEdit="1"/>
          </p:cNvSpPr>
          <p:nvPr>
            <p:ph type="sldImg"/>
          </p:nvPr>
        </p:nvSpPr>
        <p:spPr>
          <a:ln/>
        </p:spPr>
      </p:sp>
      <p:sp>
        <p:nvSpPr>
          <p:cNvPr id="1087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E3C621-69A4-164C-9E1F-511935DDEFF5}" type="slidenum">
              <a:rPr lang="en-US" sz="1200"/>
              <a:pPr/>
              <a:t>31</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ACA2544-4E75-F74E-AB05-20B7F50453CC}" type="slidenum">
              <a:rPr lang="en-GB" sz="1200">
                <a:solidFill>
                  <a:srgbClr val="000000"/>
                </a:solidFill>
              </a:rPr>
              <a:pPr/>
              <a:t>32</a:t>
            </a:fld>
            <a:endParaRPr lang="en-GB" sz="1200">
              <a:solidFill>
                <a:srgbClr val="000000"/>
              </a:solidFill>
            </a:endParaRPr>
          </a:p>
        </p:txBody>
      </p:sp>
      <p:sp>
        <p:nvSpPr>
          <p:cNvPr id="1095683"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2F2A86A7-ECE1-994D-84E4-9CB54094DA3C}" type="slidenum">
              <a:rPr lang="en-GB" sz="1200">
                <a:solidFill>
                  <a:srgbClr val="FFFFFF"/>
                </a:solidFill>
              </a:rPr>
              <a:pPr algn="r"/>
              <a:t>32</a:t>
            </a:fld>
            <a:endParaRPr lang="en-GB" sz="1200">
              <a:solidFill>
                <a:srgbClr val="FFFFFF"/>
              </a:solidFill>
            </a:endParaRPr>
          </a:p>
        </p:txBody>
      </p:sp>
      <p:sp>
        <p:nvSpPr>
          <p:cNvPr id="1095684" name="Rectangle 2"/>
          <p:cNvSpPr>
            <a:spLocks noGrp="1" noRot="1" noChangeAspect="1" noChangeArrowheads="1" noTextEdit="1"/>
          </p:cNvSpPr>
          <p:nvPr>
            <p:ph type="sldImg"/>
          </p:nvPr>
        </p:nvSpPr>
        <p:spPr>
          <a:ln/>
        </p:spPr>
      </p:sp>
      <p:sp>
        <p:nvSpPr>
          <p:cNvPr id="109568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last beginning</a:t>
            </a:r>
            <a:r>
              <a:rPr lang="en-US" altLang="zh-TW">
                <a:latin typeface="Times New Roman" charset="0"/>
                <a:ea typeface="ＭＳ Ｐゴシック" charset="0"/>
                <a:cs typeface="ＭＳ Ｐゴシック" charset="0"/>
              </a:rPr>
              <a:t>=</a:t>
            </a:r>
            <a:r>
              <a:rPr lang="zh-CN" altLang="en-US">
                <a:latin typeface="Times New Roman" charset="0"/>
                <a:ea typeface="SimSun" charset="0"/>
                <a:cs typeface="SimSun" charset="0"/>
              </a:rPr>
              <a:t>最后一个开始 </a:t>
            </a:r>
            <a:r>
              <a:rPr lang="en-US" altLang="zh-CN">
                <a:latin typeface="Times New Roman" charset="0"/>
                <a:ea typeface="SimSun" charset="0"/>
                <a:cs typeface="SimSun" charset="0"/>
              </a:rPr>
              <a:t>, Revelation 21:9-22: 5=</a:t>
            </a:r>
            <a:r>
              <a:rPr lang="zh-TW" altLang="en-US">
                <a:latin typeface="Times New Roman" charset="0"/>
                <a:ea typeface="SimSun" charset="0"/>
                <a:cs typeface="SimSun" charset="0"/>
              </a:rPr>
              <a:t>启示录</a:t>
            </a:r>
            <a:r>
              <a:rPr lang="en-US" altLang="zh-TW">
                <a:latin typeface="Times New Roman" charset="0"/>
                <a:ea typeface="SimSun" charset="0"/>
                <a:cs typeface="SimSun" charset="0"/>
              </a:rPr>
              <a:t>21:9</a:t>
            </a:r>
            <a:r>
              <a:rPr lang="zh-TW" altLang="en-US">
                <a:latin typeface="Times New Roman" charset="0"/>
                <a:ea typeface="SimSun" charset="0"/>
                <a:cs typeface="SimSun" charset="0"/>
              </a:rPr>
              <a:t> </a:t>
            </a:r>
            <a:r>
              <a:rPr lang="en-US" altLang="zh-TW">
                <a:latin typeface="Times New Roman" charset="0"/>
                <a:ea typeface="SimSun" charset="0"/>
                <a:cs typeface="SimSun" charset="0"/>
              </a:rPr>
              <a:t>-22:5</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FE98AF-88C0-014E-A7DD-DAF62461C121}" type="slidenum">
              <a:rPr lang="en-US" sz="1200"/>
              <a:pPr/>
              <a:t>33</a:t>
            </a:fld>
            <a:endParaRPr lang="en-US" sz="1200"/>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34</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410566A-0A80-0140-8099-84846E3368B6}" type="slidenum">
              <a:rPr lang="en-GB" sz="1200">
                <a:solidFill>
                  <a:prstClr val="white"/>
                </a:solidFill>
              </a:rPr>
              <a:pPr/>
              <a:t>35</a:t>
            </a:fld>
            <a:endParaRPr lang="en-GB" sz="1200">
              <a:solidFill>
                <a:prstClr val="white"/>
              </a:solidFill>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358FB2-0DA8-7448-9C13-15643F79AAEB}" type="slidenum">
              <a:rPr lang="en-GB" sz="1200">
                <a:solidFill>
                  <a:prstClr val="white"/>
                </a:solidFill>
              </a:rPr>
              <a:pPr/>
              <a:t>36</a:t>
            </a:fld>
            <a:endParaRPr lang="en-GB" sz="1200">
              <a:solidFill>
                <a:prstClr val="white"/>
              </a:solidFill>
            </a:endParaRPr>
          </a:p>
        </p:txBody>
      </p:sp>
      <p:sp>
        <p:nvSpPr>
          <p:cNvPr id="1293314" name="Rectangle 2"/>
          <p:cNvSpPr>
            <a:spLocks noGrp="1" noRot="1" noChangeAspect="1" noChangeArrowheads="1"/>
          </p:cNvSpPr>
          <p:nvPr>
            <p:ph type="sldImg"/>
          </p:nvPr>
        </p:nvSpPr>
        <p:spPr>
          <a:solidFill>
            <a:srgbClr val="FFFFFF"/>
          </a:solidFill>
          <a:ln/>
        </p:spPr>
      </p:sp>
      <p:sp>
        <p:nvSpPr>
          <p:cNvPr id="12933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DB62DB-6962-7644-BA7C-BEDCCB6547D1}" type="slidenum">
              <a:rPr lang="en-US" sz="1200"/>
              <a:pPr/>
              <a:t>37</a:t>
            </a:fld>
            <a:endParaRPr lang="en-US" sz="1200"/>
          </a:p>
        </p:txBody>
      </p:sp>
      <p:sp>
        <p:nvSpPr>
          <p:cNvPr id="225282" name="Rectangle 1026"/>
          <p:cNvSpPr>
            <a:spLocks noGrp="1" noRot="1" noChangeAspect="1" noChangeArrowheads="1"/>
          </p:cNvSpPr>
          <p:nvPr>
            <p:ph type="sldImg"/>
          </p:nvPr>
        </p:nvSpPr>
        <p:spPr>
          <a:solidFill>
            <a:srgbClr val="FFFFFF"/>
          </a:solidFill>
          <a:ln/>
        </p:spPr>
      </p:sp>
      <p:sp>
        <p:nvSpPr>
          <p:cNvPr id="2252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161163A-F224-9649-B0DF-A74CA47B34E3}" type="slidenum">
              <a:rPr lang="en-GB" sz="1200">
                <a:solidFill>
                  <a:srgbClr val="FFFFFF"/>
                </a:solidFill>
              </a:rPr>
              <a:pPr/>
              <a:t>38</a:t>
            </a:fld>
            <a:endParaRPr lang="en-GB" sz="1200">
              <a:solidFill>
                <a:srgbClr val="FFFFFF"/>
              </a:solidFill>
            </a:endParaRPr>
          </a:p>
        </p:txBody>
      </p:sp>
      <p:sp>
        <p:nvSpPr>
          <p:cNvPr id="1092611" name="Rectangle 2"/>
          <p:cNvSpPr>
            <a:spLocks noGrp="1" noRot="1" noChangeAspect="1" noChangeArrowheads="1" noTextEdit="1"/>
          </p:cNvSpPr>
          <p:nvPr>
            <p:ph type="sldImg"/>
          </p:nvPr>
        </p:nvSpPr>
        <p:spPr>
          <a:solidFill>
            <a:srgbClr val="FFFFFF"/>
          </a:solidFill>
          <a:ln/>
        </p:spPr>
      </p:sp>
      <p:sp>
        <p:nvSpPr>
          <p:cNvPr id="10926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Creation in Genesis 1–2 is repeated In the Restored, New Creation in Rev 21–22</a:t>
            </a:r>
          </a:p>
          <a:p>
            <a:r>
              <a:rPr lang="en-US">
                <a:latin typeface="Times New Roman" charset="0"/>
                <a:ea typeface="ＭＳ Ｐゴシック" charset="0"/>
                <a:cs typeface="ＭＳ Ｐゴシック" charset="0"/>
              </a:rPr>
              <a:t>Man was created to rule over the fish, birds, and land animals (Gen. 1:28) but he gave over his rule over to the god of this world, Satan (2 Cor. 4:4)</a:t>
            </a:r>
          </a:p>
          <a:p>
            <a:r>
              <a:rPr lang="en-US">
                <a:latin typeface="Times New Roman" charset="0"/>
                <a:ea typeface="ＭＳ Ｐゴシック" charset="0"/>
                <a:cs typeface="ＭＳ Ｐゴシック" charset="0"/>
              </a:rPr>
              <a:t>However, this rule is restored during the 1000-year reign of the saints (Rev. 20:4-6)</a:t>
            </a:r>
          </a:p>
          <a:p>
            <a:r>
              <a:rPr lang="en-US">
                <a:latin typeface="Times New Roman" charset="0"/>
                <a:ea typeface="ＭＳ Ｐゴシック" charset="0"/>
                <a:cs typeface="ＭＳ Ｐゴシック" charset="0"/>
              </a:rPr>
              <a:t>But Christ is the central Person of history: both as Lamb (Redeemer) and as Lion (Ruler of all creation in the line of David)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358FB2-0DA8-7448-9C13-15643F79AAEB}" type="slidenum">
              <a:rPr lang="en-GB" sz="1200">
                <a:solidFill>
                  <a:prstClr val="white"/>
                </a:solidFill>
              </a:rPr>
              <a:pPr/>
              <a:t>39</a:t>
            </a:fld>
            <a:endParaRPr lang="en-GB" sz="1200">
              <a:solidFill>
                <a:prstClr val="white"/>
              </a:solidFill>
            </a:endParaRPr>
          </a:p>
        </p:txBody>
      </p:sp>
      <p:sp>
        <p:nvSpPr>
          <p:cNvPr id="1293314" name="Rectangle 2"/>
          <p:cNvSpPr>
            <a:spLocks noGrp="1" noRot="1" noChangeAspect="1" noChangeArrowheads="1"/>
          </p:cNvSpPr>
          <p:nvPr>
            <p:ph type="sldImg"/>
          </p:nvPr>
        </p:nvSpPr>
        <p:spPr>
          <a:solidFill>
            <a:srgbClr val="FFFFFF"/>
          </a:solidFill>
          <a:ln/>
        </p:spPr>
      </p:sp>
      <p:sp>
        <p:nvSpPr>
          <p:cNvPr id="12933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4</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C8872A1-01D6-0A44-B5EF-0E9EFDCE9EF0}" type="slidenum">
              <a:rPr lang="en-GB" sz="1200">
                <a:solidFill>
                  <a:prstClr val="white"/>
                </a:solidFill>
              </a:rPr>
              <a:pPr/>
              <a:t>40</a:t>
            </a:fld>
            <a:endParaRPr lang="en-GB" sz="1200">
              <a:solidFill>
                <a:prstClr val="white"/>
              </a:solidFill>
            </a:endParaRPr>
          </a:p>
        </p:txBody>
      </p:sp>
      <p:sp>
        <p:nvSpPr>
          <p:cNvPr id="1295362" name="Rectangle 2"/>
          <p:cNvSpPr>
            <a:spLocks noGrp="1" noRot="1" noChangeAspect="1" noChangeArrowheads="1"/>
          </p:cNvSpPr>
          <p:nvPr>
            <p:ph type="sldImg"/>
          </p:nvPr>
        </p:nvSpPr>
        <p:spPr>
          <a:solidFill>
            <a:srgbClr val="FFFFFF"/>
          </a:solidFill>
          <a:ln/>
        </p:spPr>
      </p:sp>
      <p:sp>
        <p:nvSpPr>
          <p:cNvPr id="12953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41</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B4AA69-8D56-A147-9FCD-0DDD5154B051}" type="slidenum">
              <a:rPr lang="en-GB" sz="1200">
                <a:solidFill>
                  <a:prstClr val="white"/>
                </a:solidFill>
              </a:rPr>
              <a:pPr/>
              <a:t>42</a:t>
            </a:fld>
            <a:endParaRPr lang="en-GB" sz="1200">
              <a:solidFill>
                <a:prstClr val="white"/>
              </a:solidFill>
            </a:endParaRPr>
          </a:p>
        </p:txBody>
      </p:sp>
      <p:sp>
        <p:nvSpPr>
          <p:cNvPr id="1297410" name="Rectangle 2"/>
          <p:cNvSpPr>
            <a:spLocks noGrp="1" noRot="1" noChangeAspect="1" noChangeArrowheads="1"/>
          </p:cNvSpPr>
          <p:nvPr>
            <p:ph type="sldImg"/>
          </p:nvPr>
        </p:nvSpPr>
        <p:spPr>
          <a:solidFill>
            <a:srgbClr val="FFFFFF"/>
          </a:solidFill>
          <a:ln/>
        </p:spPr>
      </p:sp>
      <p:sp>
        <p:nvSpPr>
          <p:cNvPr id="12974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43</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44</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45</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46</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63EC673-F13A-B841-A6F1-04B1A2DF1AB0}" type="slidenum">
              <a:rPr lang="en-GB" sz="1200">
                <a:solidFill>
                  <a:prstClr val="white"/>
                </a:solidFill>
              </a:rPr>
              <a:pPr/>
              <a:t>47</a:t>
            </a:fld>
            <a:endParaRPr lang="en-GB" sz="1200">
              <a:solidFill>
                <a:prstClr val="white"/>
              </a:solidFill>
            </a:endParaRPr>
          </a:p>
        </p:txBody>
      </p:sp>
      <p:sp>
        <p:nvSpPr>
          <p:cNvPr id="1303554" name="Rectangle 2"/>
          <p:cNvSpPr>
            <a:spLocks noGrp="1" noRot="1" noChangeAspect="1" noChangeArrowheads="1"/>
          </p:cNvSpPr>
          <p:nvPr>
            <p:ph type="sldImg"/>
          </p:nvPr>
        </p:nvSpPr>
        <p:spPr>
          <a:solidFill>
            <a:srgbClr val="FFFFFF"/>
          </a:solidFill>
          <a:ln/>
        </p:spPr>
      </p:sp>
      <p:sp>
        <p:nvSpPr>
          <p:cNvPr id="130355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9CD88C8-D432-F441-8571-66D2C3FC320B}" type="slidenum">
              <a:rPr lang="en-US" sz="1200">
                <a:solidFill>
                  <a:srgbClr val="000000"/>
                </a:solidFill>
                <a:latin typeface="Arial" charset="0"/>
              </a:rPr>
              <a:pPr/>
              <a:t>48</a:t>
            </a:fld>
            <a:endParaRPr lang="en-US" sz="1200">
              <a:solidFill>
                <a:srgbClr val="000000"/>
              </a:solidFill>
              <a:latin typeface="Arial" charset="0"/>
            </a:endParaRPr>
          </a:p>
        </p:txBody>
      </p:sp>
      <p:sp>
        <p:nvSpPr>
          <p:cNvPr id="1299458" name="Rectangle 2"/>
          <p:cNvSpPr>
            <a:spLocks noGrp="1" noRot="1" noChangeAspect="1" noChangeArrowheads="1"/>
          </p:cNvSpPr>
          <p:nvPr>
            <p:ph type="sldImg"/>
          </p:nvPr>
        </p:nvSpPr>
        <p:spPr>
          <a:solidFill>
            <a:srgbClr val="FFFFFF"/>
          </a:solidFill>
          <a:ln/>
        </p:spPr>
      </p:sp>
      <p:sp>
        <p:nvSpPr>
          <p:cNvPr id="1299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ED89246-9E9F-FC48-9A45-F37C9DE61182}" type="slidenum">
              <a:rPr lang="en-GB" sz="1200">
                <a:solidFill>
                  <a:prstClr val="white"/>
                </a:solidFill>
              </a:rPr>
              <a:pPr/>
              <a:t>49</a:t>
            </a:fld>
            <a:endParaRPr lang="en-GB" sz="1200">
              <a:solidFill>
                <a:prstClr val="white"/>
              </a:solidFill>
            </a:endParaRPr>
          </a:p>
        </p:txBody>
      </p:sp>
      <p:sp>
        <p:nvSpPr>
          <p:cNvPr id="1301506" name="Rectangle 2"/>
          <p:cNvSpPr>
            <a:spLocks noGrp="1" noRot="1" noChangeAspect="1" noChangeArrowheads="1"/>
          </p:cNvSpPr>
          <p:nvPr>
            <p:ph type="sldImg"/>
          </p:nvPr>
        </p:nvSpPr>
        <p:spPr>
          <a:solidFill>
            <a:srgbClr val="FFFFFF"/>
          </a:solidFill>
          <a:ln/>
        </p:spPr>
      </p:sp>
      <p:sp>
        <p:nvSpPr>
          <p:cNvPr id="13015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5</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ED05258-F827-43FD-9BDD-E9C2BFBC54BF}" type="slidenum">
              <a:rPr lang="en-GB" sz="1200">
                <a:solidFill>
                  <a:prstClr val="white"/>
                </a:solidFill>
              </a:rPr>
              <a:pPr/>
              <a:t>50</a:t>
            </a:fld>
            <a:endParaRPr lang="en-GB" sz="1200">
              <a:solidFill>
                <a:prstClr val="white"/>
              </a:solidFill>
            </a:endParaRPr>
          </a:p>
        </p:txBody>
      </p:sp>
      <p:sp>
        <p:nvSpPr>
          <p:cNvPr id="903170" name="Rectangle 2"/>
          <p:cNvSpPr>
            <a:spLocks noGrp="1" noRot="1" noChangeAspect="1" noChangeArrowheads="1" noTextEdit="1"/>
          </p:cNvSpPr>
          <p:nvPr>
            <p:ph type="sldImg"/>
          </p:nvPr>
        </p:nvSpPr>
        <p:spPr>
          <a:solidFill>
            <a:srgbClr val="FFFFFF"/>
          </a:solidFill>
          <a:ln/>
        </p:spPr>
      </p:sp>
      <p:sp>
        <p:nvSpPr>
          <p:cNvPr id="903171"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DF8E6B0-9877-CE43-9208-6C786BA617AC}" type="slidenum">
              <a:rPr lang="en-US" sz="1200">
                <a:solidFill>
                  <a:srgbClr val="000000"/>
                </a:solidFill>
                <a:latin typeface="Arial" charset="0"/>
              </a:rPr>
              <a:pPr/>
              <a:t>51</a:t>
            </a:fld>
            <a:endParaRPr lang="en-US" sz="1200">
              <a:solidFill>
                <a:srgbClr val="000000"/>
              </a:solidFill>
              <a:latin typeface="Arial" charset="0"/>
            </a:endParaRPr>
          </a:p>
        </p:txBody>
      </p:sp>
      <p:sp>
        <p:nvSpPr>
          <p:cNvPr id="1118211" name="Rectangle 2"/>
          <p:cNvSpPr>
            <a:spLocks noGrp="1" noRot="1" noChangeAspect="1" noChangeArrowheads="1" noTextEdit="1"/>
          </p:cNvSpPr>
          <p:nvPr>
            <p:ph type="sldImg"/>
          </p:nvPr>
        </p:nvSpPr>
        <p:spPr>
          <a:solidFill>
            <a:srgbClr val="FFFFFF"/>
          </a:solidFill>
          <a:ln/>
        </p:spPr>
      </p:sp>
      <p:sp>
        <p:nvSpPr>
          <p:cNvPr id="1118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52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53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9CA3EFC-113E-CC4F-A4D5-921A039B63ED}" type="slidenum">
              <a:rPr lang="en-US" sz="1200">
                <a:solidFill>
                  <a:srgbClr val="000000"/>
                </a:solidFill>
                <a:latin typeface="Arial" charset="0"/>
              </a:rPr>
              <a:pPr/>
              <a:t>54</a:t>
            </a:fld>
            <a:endParaRPr lang="en-US" sz="1200">
              <a:solidFill>
                <a:srgbClr val="000000"/>
              </a:solidFill>
              <a:latin typeface="Arial" charset="0"/>
            </a:endParaRPr>
          </a:p>
        </p:txBody>
      </p:sp>
      <p:sp>
        <p:nvSpPr>
          <p:cNvPr id="1305602" name="Rectangle 2"/>
          <p:cNvSpPr>
            <a:spLocks noGrp="1" noRot="1" noChangeAspect="1" noChangeArrowheads="1"/>
          </p:cNvSpPr>
          <p:nvPr>
            <p:ph type="sldImg"/>
          </p:nvPr>
        </p:nvSpPr>
        <p:spPr>
          <a:solidFill>
            <a:srgbClr val="FFFFFF"/>
          </a:solidFill>
          <a:ln/>
        </p:spPr>
      </p:sp>
      <p:sp>
        <p:nvSpPr>
          <p:cNvPr id="130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B676380-1C49-3345-92BD-FE9AECD548EA}" type="slidenum">
              <a:rPr lang="en-GB" sz="1200">
                <a:solidFill>
                  <a:srgbClr val="FFFFFF"/>
                </a:solidFill>
              </a:rPr>
              <a:pPr/>
              <a:t>55</a:t>
            </a:fld>
            <a:endParaRPr lang="en-GB" sz="1200">
              <a:solidFill>
                <a:srgbClr val="FFFFFF"/>
              </a:solidFill>
            </a:endParaRPr>
          </a:p>
        </p:txBody>
      </p:sp>
      <p:sp>
        <p:nvSpPr>
          <p:cNvPr id="1119235" name="Rectangle 2"/>
          <p:cNvSpPr>
            <a:spLocks noGrp="1" noRot="1" noChangeAspect="1" noChangeArrowheads="1" noTextEdit="1"/>
          </p:cNvSpPr>
          <p:nvPr>
            <p:ph type="sldImg"/>
          </p:nvPr>
        </p:nvSpPr>
        <p:spPr>
          <a:solidFill>
            <a:srgbClr val="FFFFFF"/>
          </a:solidFill>
          <a:ln/>
        </p:spPr>
      </p:sp>
      <p:sp>
        <p:nvSpPr>
          <p:cNvPr id="1119236"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56</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Slide Image Placeholder 1"/>
          <p:cNvSpPr>
            <a:spLocks noGrp="1" noRot="1" noChangeAspect="1" noTextEdit="1"/>
          </p:cNvSpPr>
          <p:nvPr>
            <p:ph type="sldImg"/>
          </p:nvPr>
        </p:nvSpPr>
        <p:spPr>
          <a:ln/>
        </p:spPr>
      </p:sp>
      <p:sp>
        <p:nvSpPr>
          <p:cNvPr id="11509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1509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8128736-01EA-D14A-BF77-2B8DA99E0F20}" type="slidenum">
              <a:rPr lang="en-GB" sz="1200">
                <a:solidFill>
                  <a:srgbClr val="000000"/>
                </a:solidFill>
              </a:rPr>
              <a:pPr/>
              <a:t>57</a:t>
            </a:fld>
            <a:endParaRPr lang="en-GB"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6F3A6F-A958-DB40-84BA-B9C7B970AFBD}" type="slidenum">
              <a:rPr lang="en-US" sz="1200">
                <a:solidFill>
                  <a:srgbClr val="000000"/>
                </a:solidFill>
                <a:latin typeface="Arial" charset="0"/>
              </a:rPr>
              <a:pPr/>
              <a:t>60</a:t>
            </a:fld>
            <a:endParaRPr lang="en-US" sz="1200">
              <a:solidFill>
                <a:srgbClr val="000000"/>
              </a:solidFill>
              <a:latin typeface="Arial" charset="0"/>
            </a:endParaRPr>
          </a:p>
        </p:txBody>
      </p:sp>
      <p:sp>
        <p:nvSpPr>
          <p:cNvPr id="1122307" name="Rectangle 2"/>
          <p:cNvSpPr>
            <a:spLocks noGrp="1" noRot="1" noChangeAspect="1" noChangeArrowheads="1" noTextEdit="1"/>
          </p:cNvSpPr>
          <p:nvPr>
            <p:ph type="sldImg"/>
          </p:nvPr>
        </p:nvSpPr>
        <p:spPr>
          <a:solidFill>
            <a:srgbClr val="FFFFFF"/>
          </a:solidFill>
          <a:ln/>
        </p:spPr>
      </p:sp>
      <p:sp>
        <p:nvSpPr>
          <p:cNvPr id="1122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089A555-4CA3-45DD-97D9-BB8FBB9E4086}" type="slidenum">
              <a:rPr lang="en-GB" sz="1200">
                <a:solidFill>
                  <a:prstClr val="white"/>
                </a:solidFill>
              </a:rPr>
              <a:pPr/>
              <a:t>61</a:t>
            </a:fld>
            <a:endParaRPr lang="en-GB" sz="1200">
              <a:solidFill>
                <a:prstClr val="white"/>
              </a:solidFill>
            </a:endParaRPr>
          </a:p>
        </p:txBody>
      </p:sp>
      <p:sp>
        <p:nvSpPr>
          <p:cNvPr id="894978" name="Rectangle 1026"/>
          <p:cNvSpPr>
            <a:spLocks noGrp="1" noRot="1" noChangeAspect="1" noChangeArrowheads="1" noTextEdit="1"/>
          </p:cNvSpPr>
          <p:nvPr>
            <p:ph type="sldImg"/>
          </p:nvPr>
        </p:nvSpPr>
        <p:spPr>
          <a:solidFill>
            <a:srgbClr val="FFFFFF"/>
          </a:solidFill>
          <a:ln/>
        </p:spPr>
      </p:sp>
      <p:sp>
        <p:nvSpPr>
          <p:cNvPr id="894979" name="Rectangle 1027"/>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778DEF-8F97-8146-B82C-FBC901E4EFD7}"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5890"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b="1" dirty="0"/>
              <a:t>"Heaven Is For Real" Movie Attendance Is For Real: Greg Kinnear</a:t>
            </a:r>
            <a:r>
              <a:rPr lang="fr-FR" b="1" dirty="0"/>
              <a:t>'</a:t>
            </a:r>
            <a:r>
              <a:rPr lang="en-US" b="1" dirty="0"/>
              <a:t>s $12 Million Faith Based Film Beats Johnny Depp</a:t>
            </a:r>
            <a:r>
              <a:rPr lang="fr-FR" b="1" dirty="0"/>
              <a:t>'</a:t>
            </a:r>
            <a:r>
              <a:rPr lang="en-US" b="1" dirty="0"/>
              <a:t>s $100 Million "Transcendence" On Easter Weekend</a:t>
            </a:r>
          </a:p>
          <a:p>
            <a:pPr>
              <a:defRPr/>
            </a:pPr>
            <a:r>
              <a:rPr lang="en-US" dirty="0"/>
              <a:t>By Staff Writer | Apr 21, 2014 10:09 AM EDT at http://</a:t>
            </a:r>
            <a:r>
              <a:rPr lang="en-US" dirty="0" err="1"/>
              <a:t>www.kdramastars.com</a:t>
            </a:r>
            <a:r>
              <a:rPr lang="en-US" dirty="0"/>
              <a:t>/articles/20087/20140421/heaven-is-for-real-movie-</a:t>
            </a:r>
            <a:r>
              <a:rPr lang="en-US" dirty="0" err="1"/>
              <a:t>kinnear.htm</a:t>
            </a:r>
            <a:endParaRPr lang="en-US" dirty="0"/>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b="1" dirty="0"/>
              <a:t>Like Us on </a:t>
            </a:r>
            <a:r>
              <a:rPr lang="en-US" b="1" dirty="0">
                <a:hlinkClick r:id="rId3"/>
              </a:rPr>
              <a:t>Facebook</a:t>
            </a:r>
            <a:r>
              <a:rPr lang="en-US" b="1"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0909C81-7443-40ED-BBC5-BE8324C7553C}" type="slidenum">
              <a:rPr lang="en-GB" sz="1200">
                <a:solidFill>
                  <a:prstClr val="white"/>
                </a:solidFill>
              </a:rPr>
              <a:pPr/>
              <a:t>62</a:t>
            </a:fld>
            <a:endParaRPr lang="en-GB" sz="1200">
              <a:solidFill>
                <a:prstClr val="white"/>
              </a:solidFill>
            </a:endParaRPr>
          </a:p>
        </p:txBody>
      </p:sp>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B0A2E56-9029-424D-9B55-26232E829DBF}" type="slidenum">
              <a:rPr lang="en-GB" sz="1200">
                <a:solidFill>
                  <a:prstClr val="white"/>
                </a:solidFill>
              </a:rPr>
              <a:pPr/>
              <a:t>63</a:t>
            </a:fld>
            <a:endParaRPr lang="en-GB" sz="1200">
              <a:solidFill>
                <a:prstClr val="white"/>
              </a:solidFill>
            </a:endParaRPr>
          </a:p>
        </p:txBody>
      </p:sp>
      <p:sp>
        <p:nvSpPr>
          <p:cNvPr id="890882" name="Rectangle 2"/>
          <p:cNvSpPr>
            <a:spLocks noGrp="1" noRot="1" noChangeAspect="1" noChangeArrowheads="1" noTextEdit="1"/>
          </p:cNvSpPr>
          <p:nvPr>
            <p:ph type="sldImg"/>
          </p:nvPr>
        </p:nvSpPr>
        <p:spPr>
          <a:ln/>
        </p:spPr>
      </p:sp>
      <p:sp>
        <p:nvSpPr>
          <p:cNvPr id="89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tLang="zh-CN">
                <a:ea typeface="SimSun" pitchFamily="2" charset="-122"/>
              </a:rPr>
              <a:t>New Heavens=</a:t>
            </a:r>
            <a:r>
              <a:rPr lang="zh-TW" altLang="en-US">
                <a:ea typeface="PMingLiU" pitchFamily="18" charset="-120"/>
              </a:rPr>
              <a:t>新天 </a:t>
            </a:r>
            <a:r>
              <a:rPr lang="en-US" altLang="zh-TW">
                <a:ea typeface="PMingLiU" pitchFamily="18" charset="-120"/>
              </a:rPr>
              <a:t>,  New Earth=</a:t>
            </a:r>
            <a:r>
              <a:rPr lang="zh-TW" altLang="en-US">
                <a:ea typeface="PMingLiU" pitchFamily="18" charset="-120"/>
              </a:rPr>
              <a:t>新地 </a:t>
            </a:r>
            <a:r>
              <a:rPr lang="en-US" altLang="zh-TW">
                <a:ea typeface="PMingLiU" pitchFamily="18" charset="-120"/>
              </a:rPr>
              <a:t>, New Jerusalem=</a:t>
            </a:r>
            <a:r>
              <a:rPr lang="zh-TW" altLang="en-US">
                <a:ea typeface="PMingLiU" pitchFamily="18" charset="-120"/>
              </a:rPr>
              <a:t>新耶路撒冷 </a:t>
            </a:r>
            <a:endParaRPr lang="zh-CN" altLang="en-US">
              <a:ea typeface="SimSun" pitchFamily="2" charset="-122"/>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97DE92D-16AA-9946-ABB0-935C2F695394}" type="slidenum">
              <a:rPr lang="en-GB" sz="1200">
                <a:solidFill>
                  <a:prstClr val="white"/>
                </a:solidFill>
              </a:rPr>
              <a:pPr/>
              <a:t>64</a:t>
            </a:fld>
            <a:endParaRPr lang="en-GB" sz="1200">
              <a:solidFill>
                <a:prstClr val="white"/>
              </a:solidFill>
            </a:endParaRPr>
          </a:p>
        </p:txBody>
      </p:sp>
      <p:sp>
        <p:nvSpPr>
          <p:cNvPr id="1127427" name="Rectangle 2"/>
          <p:cNvSpPr>
            <a:spLocks noGrp="1" noRot="1" noChangeAspect="1" noChangeArrowheads="1" noTextEdit="1"/>
          </p:cNvSpPr>
          <p:nvPr>
            <p:ph type="sldImg"/>
          </p:nvPr>
        </p:nvSpPr>
        <p:spPr>
          <a:ln/>
        </p:spPr>
      </p:sp>
      <p:sp>
        <p:nvSpPr>
          <p:cNvPr id="1127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7D32AEB-9EE7-481F-8D91-B20E9D38EB8A}" type="slidenum">
              <a:rPr lang="en-GB" sz="1200">
                <a:solidFill>
                  <a:srgbClr val="000000"/>
                </a:solidFill>
              </a:rPr>
              <a:pPr/>
              <a:t>65</a:t>
            </a:fld>
            <a:endParaRPr lang="en-GB" sz="1200">
              <a:solidFill>
                <a:srgbClr val="000000"/>
              </a:solidFill>
            </a:endParaRPr>
          </a:p>
        </p:txBody>
      </p:sp>
      <p:sp>
        <p:nvSpPr>
          <p:cNvPr id="901122" name="Rectangle 2"/>
          <p:cNvSpPr>
            <a:spLocks noGrp="1" noRot="1" noChangeAspect="1" noChangeArrowheads="1" noTextEdit="1"/>
          </p:cNvSpPr>
          <p:nvPr>
            <p:ph type="sldImg"/>
          </p:nvPr>
        </p:nvSpPr>
        <p:spPr>
          <a:solidFill>
            <a:srgbClr val="FFFFFF"/>
          </a:solidFill>
          <a:ln/>
        </p:spPr>
      </p:sp>
      <p:sp>
        <p:nvSpPr>
          <p:cNvPr id="901123"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CC23442-5A4B-49EB-8525-5A1BF9C835DE}" type="slidenum">
              <a:rPr lang="en-GB" sz="1200">
                <a:solidFill>
                  <a:prstClr val="white"/>
                </a:solidFill>
              </a:rPr>
              <a:pPr/>
              <a:t>66</a:t>
            </a:fld>
            <a:endParaRPr lang="en-GB" sz="1200">
              <a:solidFill>
                <a:prstClr val="white"/>
              </a:solidFill>
            </a:endParaRPr>
          </a:p>
        </p:txBody>
      </p:sp>
      <p:sp>
        <p:nvSpPr>
          <p:cNvPr id="905218" name="Rectangle 2"/>
          <p:cNvSpPr>
            <a:spLocks noGrp="1" noRot="1" noChangeAspect="1" noChangeArrowheads="1" noTextEdit="1"/>
          </p:cNvSpPr>
          <p:nvPr>
            <p:ph type="sldImg"/>
          </p:nvPr>
        </p:nvSpPr>
        <p:spPr>
          <a:ln/>
        </p:spPr>
      </p:sp>
      <p:sp>
        <p:nvSpPr>
          <p:cNvPr id="90521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67</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68</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E74DFA3-EA15-8E43-8106-006A23CDB5F5}" type="slidenum">
              <a:rPr lang="en-GB" sz="1200">
                <a:solidFill>
                  <a:prstClr val="white"/>
                </a:solidFill>
              </a:rPr>
              <a:pPr/>
              <a:t>69</a:t>
            </a:fld>
            <a:endParaRPr lang="en-GB" sz="1200">
              <a:solidFill>
                <a:prstClr val="white"/>
              </a:solidFill>
            </a:endParaRPr>
          </a:p>
        </p:txBody>
      </p:sp>
      <p:sp>
        <p:nvSpPr>
          <p:cNvPr id="1315842" name="Rectangle 2"/>
          <p:cNvSpPr>
            <a:spLocks noGrp="1" noRot="1" noChangeAspect="1" noChangeArrowheads="1"/>
          </p:cNvSpPr>
          <p:nvPr>
            <p:ph type="sldImg"/>
          </p:nvPr>
        </p:nvSpPr>
        <p:spPr>
          <a:solidFill>
            <a:srgbClr val="FFFFFF"/>
          </a:solidFill>
          <a:ln/>
        </p:spPr>
      </p:sp>
      <p:sp>
        <p:nvSpPr>
          <p:cNvPr id="13158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70</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71</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ED71BF-81CB-AB42-870F-76248E4E3EE0}"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7938"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b="1" dirty="0"/>
              <a:t>"Heaven Is For Real" Movie Attendance Is For Real: Greg Kinnear</a:t>
            </a:r>
            <a:r>
              <a:rPr lang="fr-FR" b="1" dirty="0"/>
              <a:t>'</a:t>
            </a:r>
            <a:r>
              <a:rPr lang="en-US" b="1" dirty="0"/>
              <a:t>s $12 Million Faith Based Film Beats Johnny Depp</a:t>
            </a:r>
            <a:r>
              <a:rPr lang="fr-FR" b="1" dirty="0"/>
              <a:t>'</a:t>
            </a:r>
            <a:r>
              <a:rPr lang="en-US" b="1" dirty="0"/>
              <a:t>s $100 Million "Transcendence" On Easter Weekend</a:t>
            </a:r>
          </a:p>
          <a:p>
            <a:pPr>
              <a:defRPr/>
            </a:pPr>
            <a:r>
              <a:rPr lang="en-US" dirty="0"/>
              <a:t>By Staff Writer | Apr 21, 2014 10:09 AM EDT at http://</a:t>
            </a:r>
            <a:r>
              <a:rPr lang="en-US" dirty="0" err="1"/>
              <a:t>www.kdramastars.com</a:t>
            </a:r>
            <a:r>
              <a:rPr lang="en-US" dirty="0"/>
              <a:t>/articles/20087/20140421/heaven-is-for-real-movie-</a:t>
            </a:r>
            <a:r>
              <a:rPr lang="en-US" dirty="0" err="1"/>
              <a:t>kinnear.htm</a:t>
            </a:r>
            <a:endParaRPr lang="en-US" dirty="0"/>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b="1" dirty="0"/>
              <a:t>Like Us on </a:t>
            </a:r>
            <a:r>
              <a:rPr lang="en-US" b="1" dirty="0">
                <a:hlinkClick r:id="rId3"/>
              </a:rPr>
              <a:t>Facebook</a:t>
            </a:r>
            <a:r>
              <a:rPr lang="en-US" b="1"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6F3A6F-A958-DB40-84BA-B9C7B970AFBD}" type="slidenum">
              <a:rPr lang="en-US" sz="1200">
                <a:solidFill>
                  <a:srgbClr val="000000"/>
                </a:solidFill>
                <a:latin typeface="Arial" charset="0"/>
              </a:rPr>
              <a:pPr/>
              <a:t>72</a:t>
            </a:fld>
            <a:endParaRPr lang="en-US" sz="1200">
              <a:solidFill>
                <a:srgbClr val="000000"/>
              </a:solidFill>
              <a:latin typeface="Arial" charset="0"/>
            </a:endParaRPr>
          </a:p>
        </p:txBody>
      </p:sp>
      <p:sp>
        <p:nvSpPr>
          <p:cNvPr id="1122307" name="Rectangle 2"/>
          <p:cNvSpPr>
            <a:spLocks noGrp="1" noRot="1" noChangeAspect="1" noChangeArrowheads="1" noTextEdit="1"/>
          </p:cNvSpPr>
          <p:nvPr>
            <p:ph type="sldImg"/>
          </p:nvPr>
        </p:nvSpPr>
        <p:spPr>
          <a:solidFill>
            <a:srgbClr val="FFFFFF"/>
          </a:solidFill>
          <a:ln/>
        </p:spPr>
      </p:sp>
      <p:sp>
        <p:nvSpPr>
          <p:cNvPr id="1122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74</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75</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4BE45A-2C60-694F-89BA-2D1B84CEF994}" type="slidenum">
              <a:rPr lang="en-GB" sz="1200">
                <a:solidFill>
                  <a:prstClr val="white"/>
                </a:solidFill>
              </a:rPr>
              <a:pPr/>
              <a:t>76</a:t>
            </a:fld>
            <a:endParaRPr lang="en-GB" sz="1200">
              <a:solidFill>
                <a:prstClr val="white"/>
              </a:solidFill>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4BE45A-2C60-694F-89BA-2D1B84CEF994}" type="slidenum">
              <a:rPr lang="en-GB" sz="1200">
                <a:solidFill>
                  <a:prstClr val="white"/>
                </a:solidFill>
              </a:rPr>
              <a:pPr/>
              <a:t>77</a:t>
            </a:fld>
            <a:endParaRPr lang="en-GB" sz="1200">
              <a:solidFill>
                <a:prstClr val="white"/>
              </a:solidFill>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4BE45A-2C60-694F-89BA-2D1B84CEF994}" type="slidenum">
              <a:rPr lang="en-GB" sz="1200">
                <a:solidFill>
                  <a:prstClr val="white"/>
                </a:solidFill>
              </a:rPr>
              <a:pPr/>
              <a:t>78</a:t>
            </a:fld>
            <a:endParaRPr lang="en-GB" sz="1200">
              <a:solidFill>
                <a:prstClr val="white"/>
              </a:solidFill>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79</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E51C0E-C927-1845-B8C3-FDC4C3E1FBE4}" type="slidenum">
              <a:rPr lang="en-US" sz="1200">
                <a:solidFill>
                  <a:srgbClr val="000000"/>
                </a:solidFill>
                <a:latin typeface="Arial" charset="0"/>
              </a:rPr>
              <a:pPr/>
              <a:t>80</a:t>
            </a:fld>
            <a:endParaRPr lang="en-US" sz="1200">
              <a:solidFill>
                <a:srgbClr val="000000"/>
              </a:solidFill>
              <a:latin typeface="Arial" charset="0"/>
            </a:endParaRPr>
          </a:p>
        </p:txBody>
      </p:sp>
      <p:sp>
        <p:nvSpPr>
          <p:cNvPr id="1129475" name="Rectangle 2"/>
          <p:cNvSpPr>
            <a:spLocks noGrp="1" noRot="1" noChangeAspect="1" noChangeArrowheads="1" noTextEdit="1"/>
          </p:cNvSpPr>
          <p:nvPr>
            <p:ph type="sldImg"/>
          </p:nvPr>
        </p:nvSpPr>
        <p:spPr>
          <a:solidFill>
            <a:srgbClr val="FFFFFF"/>
          </a:solidFill>
          <a:ln/>
        </p:spPr>
      </p:sp>
      <p:sp>
        <p:nvSpPr>
          <p:cNvPr id="11294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F33F58D-5303-4149-9208-D89EAC168137}" type="slidenum">
              <a:rPr lang="en-GB" sz="1200">
                <a:solidFill>
                  <a:prstClr val="white"/>
                </a:solidFill>
              </a:rPr>
              <a:pPr/>
              <a:t>81</a:t>
            </a:fld>
            <a:endParaRPr lang="en-GB" sz="1200">
              <a:solidFill>
                <a:prstClr val="white"/>
              </a:solidFill>
            </a:endParaRPr>
          </a:p>
        </p:txBody>
      </p:sp>
      <p:sp>
        <p:nvSpPr>
          <p:cNvPr id="1130499" name="Rectangle 2"/>
          <p:cNvSpPr>
            <a:spLocks noGrp="1" noRot="1" noChangeAspect="1" noChangeArrowheads="1" noTextEdit="1"/>
          </p:cNvSpPr>
          <p:nvPr>
            <p:ph type="sldImg"/>
          </p:nvPr>
        </p:nvSpPr>
        <p:spPr>
          <a:solidFill>
            <a:srgbClr val="FFFFFF"/>
          </a:solidFill>
          <a:ln/>
        </p:spPr>
      </p:sp>
      <p:sp>
        <p:nvSpPr>
          <p:cNvPr id="1130500"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D2AC321-A14E-884B-BC89-F312F93B83D4}" type="slidenum">
              <a:rPr lang="en-US" sz="1200">
                <a:solidFill>
                  <a:srgbClr val="000000"/>
                </a:solidFill>
                <a:latin typeface="Arial" charset="0"/>
              </a:rPr>
              <a:pPr/>
              <a:t>82</a:t>
            </a:fld>
            <a:endParaRPr lang="en-US" sz="1200">
              <a:solidFill>
                <a:srgbClr val="000000"/>
              </a:solidFill>
              <a:latin typeface="Arial" charset="0"/>
            </a:endParaRPr>
          </a:p>
        </p:txBody>
      </p:sp>
      <p:sp>
        <p:nvSpPr>
          <p:cNvPr id="1131523" name="Rectangle 2"/>
          <p:cNvSpPr>
            <a:spLocks noGrp="1" noRot="1" noChangeAspect="1" noChangeArrowheads="1" noTextEdit="1"/>
          </p:cNvSpPr>
          <p:nvPr>
            <p:ph type="sldImg"/>
          </p:nvPr>
        </p:nvSpPr>
        <p:spPr>
          <a:solidFill>
            <a:srgbClr val="FFFFFF"/>
          </a:solidFill>
          <a:ln/>
        </p:spPr>
      </p:sp>
      <p:sp>
        <p:nvSpPr>
          <p:cNvPr id="1131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BFD6A5-9750-D044-8DD6-10DE3993350E}"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r>
              <a:rPr lang="fr-FR" b="1">
                <a:ea typeface="ＭＳ Ｐゴシック" charset="0"/>
                <a:cs typeface="ＭＳ Ｐゴシック" charset="0"/>
              </a:rPr>
              <a:t>'</a:t>
            </a:r>
            <a:r>
              <a:rPr lang="en-US" b="1">
                <a:ea typeface="ＭＳ Ｐゴシック" charset="0"/>
                <a:cs typeface="ＭＳ Ｐゴシック" charset="0"/>
              </a:rPr>
              <a:t>My Experience in Heaven is Very Vivid</a:t>
            </a:r>
            <a:r>
              <a:rPr lang="fr-FR" b="1">
                <a:ea typeface="ＭＳ Ｐゴシック" charset="0"/>
                <a:cs typeface="ＭＳ Ｐゴシック" charset="0"/>
              </a:rPr>
              <a:t>'</a:t>
            </a:r>
            <a:r>
              <a:rPr lang="en-US" b="1">
                <a:ea typeface="ＭＳ Ｐゴシック" charset="0"/>
                <a:cs typeface="ＭＳ Ｐゴシック" charset="0"/>
              </a:rPr>
              <a:t>: New Movie Tells Story of Boy</a:t>
            </a:r>
            <a:r>
              <a:rPr lang="fr-FR" b="1">
                <a:ea typeface="ＭＳ Ｐゴシック" charset="0"/>
                <a:cs typeface="ＭＳ Ｐゴシック" charset="0"/>
              </a:rPr>
              <a:t>'</a:t>
            </a:r>
            <a:r>
              <a:rPr lang="en-US" b="1">
                <a:ea typeface="ＭＳ Ｐゴシック" charset="0"/>
                <a:cs typeface="ＭＳ Ｐゴシック" charset="0"/>
              </a:rPr>
              <a:t>s Near-Death Experience</a:t>
            </a:r>
          </a:p>
          <a:p>
            <a:r>
              <a:rPr lang="en-US">
                <a:ea typeface="ＭＳ Ｐゴシック" charset="0"/>
                <a:cs typeface="ＭＳ Ｐゴシック" charset="0"/>
              </a:rPr>
              <a:t>by </a:t>
            </a:r>
            <a:r>
              <a:rPr lang="en-US">
                <a:ea typeface="ＭＳ Ｐゴシック" charset="0"/>
                <a:cs typeface="ＭＳ Ｐゴシック" charset="0"/>
                <a:hlinkClick r:id="rId3"/>
              </a:rPr>
              <a:t>Fox News Insider</a:t>
            </a:r>
            <a:r>
              <a:rPr lang="en-US">
                <a:ea typeface="ＭＳ Ｐゴシック" charset="0"/>
                <a:cs typeface="ＭＳ Ｐゴシック" charset="0"/>
              </a:rPr>
              <a:t> // Apr 07 2014 // 10:17pm http://foxnewsinsider.com/2014/04/07/new-movie-heaven-real-tells-story-boys-near-death-experience</a:t>
            </a:r>
          </a:p>
          <a:p>
            <a:r>
              <a:rPr lang="en-US">
                <a:ea typeface="ＭＳ Ｐゴシック" charset="0"/>
                <a:cs typeface="ＭＳ Ｐゴシック" charset="0"/>
              </a:rPr>
              <a:t>As seen on </a:t>
            </a:r>
            <a:r>
              <a:rPr lang="en-US">
                <a:ea typeface="ＭＳ Ｐゴシック" charset="0"/>
                <a:cs typeface="ＭＳ Ｐゴシック" charset="0"/>
                <a:hlinkClick r:id="rId4"/>
              </a:rPr>
              <a:t>The Kelly File </a:t>
            </a:r>
            <a:endParaRPr lang="en-US">
              <a:ea typeface="ＭＳ Ｐゴシック" charset="0"/>
              <a:cs typeface="ＭＳ Ｐゴシック" charset="0"/>
            </a:endParaRPr>
          </a:p>
          <a:p>
            <a:r>
              <a:rPr lang="en-US">
                <a:ea typeface="ＭＳ Ｐゴシック" charset="0"/>
                <a:cs typeface="ＭＳ Ｐゴシック" charset="0"/>
              </a:rPr>
              <a:t>A new film tells the story of a 4-year-old boy</a:t>
            </a:r>
            <a:r>
              <a:rPr lang="fr-FR">
                <a:ea typeface="ＭＳ Ｐゴシック" charset="0"/>
                <a:cs typeface="ＭＳ Ｐゴシック" charset="0"/>
              </a:rPr>
              <a:t>'</a:t>
            </a:r>
            <a:r>
              <a:rPr lang="en-US">
                <a:ea typeface="ＭＳ Ｐゴシック" charset="0"/>
                <a:cs typeface="ＭＳ Ｐゴシック" charset="0"/>
              </a:rPr>
              <a:t>s near-death experience, during which he says he visited heaven. Colton Burpo, who is now 14, was on "The Kelly File" tonight with his parents, Todd and Sonja Burpo.</a:t>
            </a:r>
          </a:p>
          <a:p>
            <a:r>
              <a:rPr lang="en-US">
                <a:ea typeface="ＭＳ Ｐゴシック" charset="0"/>
                <a:cs typeface="ＭＳ Ｐゴシック" charset="0"/>
              </a:rPr>
              <a:t>When Colton was 4, his appendix burst, and during that time, he says he visited heaven.</a:t>
            </a:r>
          </a:p>
          <a:p>
            <a:r>
              <a:rPr lang="en-US">
                <a:ea typeface="ＭＳ Ｐゴシック" charset="0"/>
                <a:cs typeface="ＭＳ Ｐゴシック" charset="0"/>
              </a:rPr>
              <a:t>Though 10 years have passed, Colton said, "My experience in heaven is very vivid." He said he even met a sister that his parents had lost in a miscarriage.</a:t>
            </a:r>
          </a:p>
          <a:p>
            <a:r>
              <a:rPr lang="en-US">
                <a:ea typeface="ＭＳ Ｐゴシック" charset="0"/>
                <a:cs typeface="ＭＳ Ｐゴシック" charset="0"/>
              </a:rPr>
              <a:t>Todd said he knew what his son was saying was real when Colton was able to detail what Todd was doing while the little boy was in surgery.</a:t>
            </a:r>
          </a:p>
          <a:p>
            <a:r>
              <a:rPr lang="en-US">
                <a:ea typeface="ＭＳ Ｐゴシック" charset="0"/>
                <a:cs typeface="ＭＳ Ｐゴシック" charset="0"/>
              </a:rPr>
              <a:t>The film, "Heaven Is For Real," is based on the hit book, which sold 8 million copies. It comes to theaters on April 16.</a:t>
            </a:r>
          </a:p>
          <a:p>
            <a:r>
              <a:rPr lang="en-US">
                <a:ea typeface="ＭＳ Ｐゴシック" charset="0"/>
                <a:cs typeface="ＭＳ Ｐゴシック" charset="0"/>
              </a:rPr>
              <a:t>Watch the Burpo family</a:t>
            </a:r>
            <a:r>
              <a:rPr lang="fr-FR">
                <a:ea typeface="ＭＳ Ｐゴシック" charset="0"/>
                <a:cs typeface="ＭＳ Ｐゴシック" charset="0"/>
              </a:rPr>
              <a:t>'</a:t>
            </a:r>
            <a:r>
              <a:rPr lang="en-US">
                <a:ea typeface="ＭＳ Ｐゴシック" charset="0"/>
                <a:cs typeface="ＭＳ Ｐゴシック" charset="0"/>
              </a:rPr>
              <a:t>s interview above.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72F8F39-2B66-DB49-88C0-841500270528}"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709634" name="Rectangle 2"/>
          <p:cNvSpPr>
            <a:spLocks noGrp="1" noRot="1" noChangeAspect="1" noChangeArrowheads="1"/>
          </p:cNvSpPr>
          <p:nvPr>
            <p:ph type="sldImg"/>
          </p:nvPr>
        </p:nvSpPr>
        <p:spPr>
          <a:solidFill>
            <a:srgbClr val="FFFFFF"/>
          </a:solidFill>
          <a:ln/>
        </p:spPr>
      </p:sp>
      <p:sp>
        <p:nvSpPr>
          <p:cNvPr id="7096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81598E-2D37-6A41-A096-DBEFA4C42868}"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710658" name="Rectangle 2"/>
          <p:cNvSpPr>
            <a:spLocks noGrp="1" noRot="1" noChangeAspect="1" noChangeArrowheads="1"/>
          </p:cNvSpPr>
          <p:nvPr>
            <p:ph type="sldImg"/>
          </p:nvPr>
        </p:nvSpPr>
        <p:spPr>
          <a:solidFill>
            <a:srgbClr val="FFFFFF"/>
          </a:solidFill>
          <a:ln/>
        </p:spPr>
      </p:sp>
      <p:sp>
        <p:nvSpPr>
          <p:cNvPr id="71065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6164C8-5A0A-1241-A8CE-297FEBF03C21}" type="slidenum">
              <a:rPr lang="en-US" sz="1200">
                <a:solidFill>
                  <a:srgbClr val="000000"/>
                </a:solidFill>
                <a:latin typeface="Arial" charset="0"/>
              </a:rPr>
              <a:pPr/>
              <a:t>90</a:t>
            </a:fld>
            <a:endParaRPr lang="en-US" sz="1200">
              <a:solidFill>
                <a:srgbClr val="000000"/>
              </a:solidFill>
              <a:latin typeface="Arial" charset="0"/>
            </a:endParaRPr>
          </a:p>
        </p:txBody>
      </p:sp>
      <p:sp>
        <p:nvSpPr>
          <p:cNvPr id="1132547" name="Rectangle 2"/>
          <p:cNvSpPr>
            <a:spLocks noGrp="1" noRot="1" noChangeAspect="1" noChangeArrowheads="1" noTextEdit="1"/>
          </p:cNvSpPr>
          <p:nvPr>
            <p:ph type="sldImg"/>
          </p:nvPr>
        </p:nvSpPr>
        <p:spPr>
          <a:solidFill>
            <a:srgbClr val="FFFFFF"/>
          </a:solidFill>
          <a:ln/>
        </p:spPr>
      </p:sp>
      <p:sp>
        <p:nvSpPr>
          <p:cNvPr id="11325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6C71C71-B2BA-9245-9948-2A72AB3EACE5}" type="slidenum">
              <a:rPr lang="en-US" sz="1200">
                <a:solidFill>
                  <a:prstClr val="black"/>
                </a:solidFill>
                <a:latin typeface="Arial" charset="0"/>
              </a:rPr>
              <a:pPr/>
              <a:t>91</a:t>
            </a:fld>
            <a:endParaRPr lang="en-US" sz="1200">
              <a:solidFill>
                <a:prstClr val="black"/>
              </a:solidFill>
              <a:latin typeface="Arial" charset="0"/>
            </a:endParaRPr>
          </a:p>
        </p:txBody>
      </p:sp>
      <p:sp>
        <p:nvSpPr>
          <p:cNvPr id="1133571" name="Rectangle 2"/>
          <p:cNvSpPr>
            <a:spLocks noGrp="1" noRot="1" noChangeAspect="1" noChangeArrowheads="1" noTextEdit="1"/>
          </p:cNvSpPr>
          <p:nvPr>
            <p:ph type="sldImg"/>
          </p:nvPr>
        </p:nvSpPr>
        <p:spPr>
          <a:solidFill>
            <a:srgbClr val="FFFFFF"/>
          </a:solidFill>
          <a:ln/>
        </p:spPr>
      </p:sp>
      <p:sp>
        <p:nvSpPr>
          <p:cNvPr id="1133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E323FF-E903-E44D-9574-98D2BFFF3C2C}" type="slidenum">
              <a:rPr lang="en-GB" sz="1200">
                <a:solidFill>
                  <a:prstClr val="white"/>
                </a:solidFill>
              </a:rPr>
              <a:pPr/>
              <a:t>92</a:t>
            </a:fld>
            <a:endParaRPr lang="en-GB" sz="1200">
              <a:solidFill>
                <a:prstClr val="white"/>
              </a:solidFill>
            </a:endParaRPr>
          </a:p>
        </p:txBody>
      </p:sp>
      <p:sp>
        <p:nvSpPr>
          <p:cNvPr id="1134595" name="Rectangle 2"/>
          <p:cNvSpPr>
            <a:spLocks noGrp="1" noRot="1" noChangeAspect="1" noChangeArrowheads="1" noTextEdit="1"/>
          </p:cNvSpPr>
          <p:nvPr>
            <p:ph type="sldImg"/>
          </p:nvPr>
        </p:nvSpPr>
        <p:spPr>
          <a:solidFill>
            <a:srgbClr val="FFFFFF"/>
          </a:solidFill>
          <a:ln/>
        </p:spPr>
      </p:sp>
      <p:sp>
        <p:nvSpPr>
          <p:cNvPr id="1134596"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2EDB5A6-D243-C04A-8E2B-FA424B38BC66}" type="slidenum">
              <a:rPr lang="en-US" sz="1200">
                <a:solidFill>
                  <a:srgbClr val="000000"/>
                </a:solidFill>
                <a:latin typeface="Arial" charset="0"/>
              </a:rPr>
              <a:pPr/>
              <a:t>93</a:t>
            </a:fld>
            <a:endParaRPr lang="en-US" sz="1200">
              <a:solidFill>
                <a:srgbClr val="000000"/>
              </a:solidFill>
              <a:latin typeface="Arial" charset="0"/>
            </a:endParaRPr>
          </a:p>
        </p:txBody>
      </p:sp>
      <p:sp>
        <p:nvSpPr>
          <p:cNvPr id="1135619" name="Rectangle 2"/>
          <p:cNvSpPr>
            <a:spLocks noGrp="1" noRot="1" noChangeAspect="1" noChangeArrowheads="1" noTextEdit="1"/>
          </p:cNvSpPr>
          <p:nvPr>
            <p:ph type="sldImg"/>
          </p:nvPr>
        </p:nvSpPr>
        <p:spPr>
          <a:solidFill>
            <a:srgbClr val="FFFFFF"/>
          </a:solidFill>
          <a:ln/>
        </p:spPr>
      </p:sp>
      <p:sp>
        <p:nvSpPr>
          <p:cNvPr id="1135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DFEE967-25DA-CB43-BDD6-66A9AD580BCA}" type="slidenum">
              <a:rPr lang="en-US" sz="1200">
                <a:solidFill>
                  <a:srgbClr val="000000"/>
                </a:solidFill>
                <a:latin typeface="Arial" charset="0"/>
              </a:rPr>
              <a:pPr/>
              <a:t>94</a:t>
            </a:fld>
            <a:endParaRPr lang="en-US" sz="1200">
              <a:solidFill>
                <a:srgbClr val="000000"/>
              </a:solidFill>
              <a:latin typeface="Arial" charset="0"/>
            </a:endParaRPr>
          </a:p>
        </p:txBody>
      </p:sp>
      <p:sp>
        <p:nvSpPr>
          <p:cNvPr id="1136643" name="Rectangle 2"/>
          <p:cNvSpPr>
            <a:spLocks noGrp="1" noRot="1" noChangeAspect="1" noChangeArrowheads="1" noTextEdit="1"/>
          </p:cNvSpPr>
          <p:nvPr>
            <p:ph type="sldImg"/>
          </p:nvPr>
        </p:nvSpPr>
        <p:spPr>
          <a:solidFill>
            <a:srgbClr val="FFFFFF"/>
          </a:solidFill>
          <a:ln/>
        </p:spPr>
      </p:sp>
      <p:sp>
        <p:nvSpPr>
          <p:cNvPr id="1136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8B2720-6963-EB41-AAB5-3FC926C71062}" type="slidenum">
              <a:rPr lang="en-US" sz="1200">
                <a:solidFill>
                  <a:srgbClr val="000000"/>
                </a:solidFill>
                <a:latin typeface="Arial" charset="0"/>
              </a:rPr>
              <a:pPr/>
              <a:t>96</a:t>
            </a:fld>
            <a:endParaRPr lang="en-US" sz="1200">
              <a:solidFill>
                <a:srgbClr val="000000"/>
              </a:solidFill>
              <a:latin typeface="Arial" charset="0"/>
            </a:endParaRPr>
          </a:p>
        </p:txBody>
      </p:sp>
      <p:sp>
        <p:nvSpPr>
          <p:cNvPr id="1137667" name="Rectangle 2"/>
          <p:cNvSpPr>
            <a:spLocks noGrp="1" noRot="1" noChangeAspect="1" noChangeArrowheads="1" noTextEdit="1"/>
          </p:cNvSpPr>
          <p:nvPr>
            <p:ph type="sldImg"/>
          </p:nvPr>
        </p:nvSpPr>
        <p:spPr>
          <a:solidFill>
            <a:srgbClr val="FFFFFF"/>
          </a:solidFill>
          <a:ln/>
        </p:spPr>
      </p:sp>
      <p:sp>
        <p:nvSpPr>
          <p:cNvPr id="11376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831DFCA-E4D6-584A-BD87-3663BC144CB2}" type="slidenum">
              <a:rPr lang="en-US" sz="1200">
                <a:solidFill>
                  <a:srgbClr val="000000"/>
                </a:solidFill>
                <a:latin typeface="Arial" charset="0"/>
              </a:rPr>
              <a:pPr/>
              <a:t>97</a:t>
            </a:fld>
            <a:endParaRPr lang="en-US" sz="1200">
              <a:solidFill>
                <a:srgbClr val="000000"/>
              </a:solidFill>
              <a:latin typeface="Arial" charset="0"/>
            </a:endParaRPr>
          </a:p>
        </p:txBody>
      </p:sp>
      <p:sp>
        <p:nvSpPr>
          <p:cNvPr id="1138691" name="Rectangle 2"/>
          <p:cNvSpPr>
            <a:spLocks noGrp="1" noRot="1" noChangeAspect="1" noChangeArrowheads="1" noTextEdit="1"/>
          </p:cNvSpPr>
          <p:nvPr>
            <p:ph type="sldImg"/>
          </p:nvPr>
        </p:nvSpPr>
        <p:spPr>
          <a:solidFill>
            <a:srgbClr val="FFFFFF"/>
          </a:solidFill>
          <a:ln/>
        </p:spPr>
      </p:sp>
      <p:sp>
        <p:nvSpPr>
          <p:cNvPr id="1138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4E7C2A-C9F8-7E40-B658-D2907E334E2C}" type="slidenum">
              <a:rPr lang="en-US" sz="1200">
                <a:solidFill>
                  <a:srgbClr val="000000"/>
                </a:solidFill>
                <a:latin typeface="Arial" charset="0"/>
              </a:rPr>
              <a:pPr/>
              <a:t>98</a:t>
            </a:fld>
            <a:endParaRPr lang="en-US" sz="1200">
              <a:solidFill>
                <a:srgbClr val="000000"/>
              </a:solidFill>
              <a:latin typeface="Arial" charset="0"/>
            </a:endParaRPr>
          </a:p>
        </p:txBody>
      </p:sp>
      <p:sp>
        <p:nvSpPr>
          <p:cNvPr id="1139715" name="Rectangle 2"/>
          <p:cNvSpPr>
            <a:spLocks noGrp="1" noRot="1" noChangeAspect="1" noChangeArrowheads="1" noTextEdit="1"/>
          </p:cNvSpPr>
          <p:nvPr>
            <p:ph type="sldImg"/>
          </p:nvPr>
        </p:nvSpPr>
        <p:spPr>
          <a:solidFill>
            <a:srgbClr val="FFFFFF"/>
          </a:solidFill>
          <a:ln/>
        </p:spPr>
      </p:sp>
      <p:sp>
        <p:nvSpPr>
          <p:cNvPr id="11397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54F615-5DC6-3B4D-A03F-4278BBAC04AB}"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7F9F533-E721-EE49-8705-C7FC01690FEA}" type="slidenum">
              <a:rPr lang="en-US" sz="1200">
                <a:solidFill>
                  <a:srgbClr val="000000"/>
                </a:solidFill>
                <a:latin typeface="Arial" charset="0"/>
              </a:rPr>
              <a:pPr/>
              <a:t>99</a:t>
            </a:fld>
            <a:endParaRPr lang="en-US" sz="1200">
              <a:solidFill>
                <a:srgbClr val="000000"/>
              </a:solidFill>
              <a:latin typeface="Arial" charset="0"/>
            </a:endParaRPr>
          </a:p>
        </p:txBody>
      </p:sp>
      <p:sp>
        <p:nvSpPr>
          <p:cNvPr id="1140739" name="Rectangle 2"/>
          <p:cNvSpPr>
            <a:spLocks noGrp="1" noRot="1" noChangeAspect="1" noChangeArrowheads="1" noTextEdit="1"/>
          </p:cNvSpPr>
          <p:nvPr>
            <p:ph type="sldImg"/>
          </p:nvPr>
        </p:nvSpPr>
        <p:spPr>
          <a:solidFill>
            <a:srgbClr val="FFFFFF"/>
          </a:solidFill>
          <a:ln/>
        </p:spPr>
      </p:sp>
      <p:sp>
        <p:nvSpPr>
          <p:cNvPr id="1140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5BDFE2-CE81-DC4B-BE50-D1BFC51A56C4}" type="slidenum">
              <a:rPr lang="en-US" sz="1200">
                <a:solidFill>
                  <a:srgbClr val="000000"/>
                </a:solidFill>
                <a:latin typeface="Arial" charset="0"/>
              </a:rPr>
              <a:pPr/>
              <a:t>100</a:t>
            </a:fld>
            <a:endParaRPr lang="en-US" sz="1200">
              <a:solidFill>
                <a:srgbClr val="000000"/>
              </a:solidFill>
              <a:latin typeface="Arial" charset="0"/>
            </a:endParaRPr>
          </a:p>
        </p:txBody>
      </p:sp>
      <p:sp>
        <p:nvSpPr>
          <p:cNvPr id="1141763" name="Rectangle 2"/>
          <p:cNvSpPr>
            <a:spLocks noGrp="1" noRot="1" noChangeAspect="1" noChangeArrowheads="1" noTextEdit="1"/>
          </p:cNvSpPr>
          <p:nvPr>
            <p:ph type="sldImg"/>
          </p:nvPr>
        </p:nvSpPr>
        <p:spPr>
          <a:solidFill>
            <a:srgbClr val="FFFFFF"/>
          </a:solidFill>
          <a:ln/>
        </p:spPr>
      </p:sp>
      <p:sp>
        <p:nvSpPr>
          <p:cNvPr id="1141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101</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67B366-0DFE-0241-BBC8-677D1D96674F}" type="slidenum">
              <a:rPr lang="en-US" sz="1200">
                <a:solidFill>
                  <a:srgbClr val="000000"/>
                </a:solidFill>
                <a:latin typeface="Arial" charset="0"/>
              </a:rPr>
              <a:pPr/>
              <a:t>102</a:t>
            </a:fld>
            <a:endParaRPr lang="en-US" sz="1200">
              <a:solidFill>
                <a:srgbClr val="000000"/>
              </a:solidFill>
              <a:latin typeface="Arial" charset="0"/>
            </a:endParaRPr>
          </a:p>
        </p:txBody>
      </p:sp>
      <p:sp>
        <p:nvSpPr>
          <p:cNvPr id="1144835" name="Rectangle 2"/>
          <p:cNvSpPr>
            <a:spLocks noGrp="1" noRot="1" noChangeAspect="1" noChangeArrowheads="1" noTextEdit="1"/>
          </p:cNvSpPr>
          <p:nvPr>
            <p:ph type="sldImg"/>
          </p:nvPr>
        </p:nvSpPr>
        <p:spPr>
          <a:solidFill>
            <a:srgbClr val="FFFFFF"/>
          </a:solidFill>
          <a:ln/>
        </p:spPr>
      </p:sp>
      <p:sp>
        <p:nvSpPr>
          <p:cNvPr id="11448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CD08C-B74F-9445-A975-719D65C81679}" type="slidenum">
              <a:rPr lang="en-US" sz="1200"/>
              <a:pPr/>
              <a:t>103</a:t>
            </a:fld>
            <a:endParaRPr lang="en-US" sz="1200"/>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74312D-4734-F547-B9DA-DDE305316471}" type="slidenum">
              <a:rPr lang="en-US" sz="1200"/>
              <a:pPr/>
              <a:t>104</a:t>
            </a:fld>
            <a:endParaRPr lang="en-US" sz="1200"/>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CA4FA2-57BE-0D41-8840-748DA81201C6}"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74F7FB-5BCC-4243-953E-5525B1D6AC70}" type="slidenum">
              <a:rPr lang="en-US" sz="1200">
                <a:solidFill>
                  <a:srgbClr val="000000"/>
                </a:solidFill>
                <a:latin typeface="Arial" charset="0"/>
              </a:rPr>
              <a:pPr/>
              <a:t>107</a:t>
            </a:fld>
            <a:endParaRPr lang="en-US" sz="1200">
              <a:solidFill>
                <a:srgbClr val="000000"/>
              </a:solidFill>
              <a:latin typeface="Arial" charset="0"/>
            </a:endParaRPr>
          </a:p>
        </p:txBody>
      </p:sp>
      <p:sp>
        <p:nvSpPr>
          <p:cNvPr id="1142787" name="Rectangle 2"/>
          <p:cNvSpPr>
            <a:spLocks noGrp="1" noRot="1" noChangeAspect="1" noChangeArrowheads="1" noTextEdit="1"/>
          </p:cNvSpPr>
          <p:nvPr>
            <p:ph type="sldImg"/>
          </p:nvPr>
        </p:nvSpPr>
        <p:spPr>
          <a:solidFill>
            <a:srgbClr val="FFFFFF"/>
          </a:solidFill>
          <a:ln/>
        </p:spPr>
      </p:sp>
      <p:sp>
        <p:nvSpPr>
          <p:cNvPr id="11427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DA4792F-A2B9-5241-B0DB-90F49BCB626A}" type="slidenum">
              <a:rPr lang="en-US" sz="1200">
                <a:solidFill>
                  <a:srgbClr val="000000"/>
                </a:solidFill>
                <a:latin typeface="Arial" charset="0"/>
              </a:rPr>
              <a:pPr/>
              <a:t>108</a:t>
            </a:fld>
            <a:endParaRPr lang="en-US" sz="1200">
              <a:solidFill>
                <a:srgbClr val="000000"/>
              </a:solidFill>
              <a:latin typeface="Arial" charset="0"/>
            </a:endParaRPr>
          </a:p>
        </p:txBody>
      </p:sp>
      <p:sp>
        <p:nvSpPr>
          <p:cNvPr id="1143811" name="Rectangle 2"/>
          <p:cNvSpPr>
            <a:spLocks noGrp="1" noRot="1" noChangeAspect="1" noChangeArrowheads="1" noTextEdit="1"/>
          </p:cNvSpPr>
          <p:nvPr>
            <p:ph type="sldImg"/>
          </p:nvPr>
        </p:nvSpPr>
        <p:spPr>
          <a:solidFill>
            <a:srgbClr val="FFFFFF"/>
          </a:solidFill>
          <a:ln/>
        </p:spPr>
      </p:sp>
      <p:sp>
        <p:nvSpPr>
          <p:cNvPr id="11438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109</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9B374-DED4-BC49-8738-D8071110BDDF}" type="slidenum">
              <a:rPr lang="en-US"/>
              <a:pPr>
                <a:defRPr/>
              </a:pPr>
              <a:t>‹#›</a:t>
            </a:fld>
            <a:endParaRPr lang="en-US"/>
          </a:p>
        </p:txBody>
      </p:sp>
    </p:spTree>
    <p:extLst>
      <p:ext uri="{BB962C8B-B14F-4D97-AF65-F5344CB8AC3E}">
        <p14:creationId xmlns:p14="http://schemas.microsoft.com/office/powerpoint/2010/main" val="208242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93D01A-5466-BD4E-A0D2-9F783DE57F8A}" type="slidenum">
              <a:rPr lang="en-US"/>
              <a:pPr>
                <a:defRPr/>
              </a:pPr>
              <a:t>‹#›</a:t>
            </a:fld>
            <a:endParaRPr lang="en-US"/>
          </a:p>
        </p:txBody>
      </p:sp>
    </p:spTree>
    <p:extLst>
      <p:ext uri="{BB962C8B-B14F-4D97-AF65-F5344CB8AC3E}">
        <p14:creationId xmlns:p14="http://schemas.microsoft.com/office/powerpoint/2010/main" val="16629541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429AC893-BBCB-1C4C-9089-A668C7CEE954}" type="slidenum">
              <a:rPr lang="en-US" altLang="zh-TW"/>
              <a:pPr/>
              <a:t>‹#›</a:t>
            </a:fld>
            <a:endParaRPr lang="en-US" altLang="zh-TW"/>
          </a:p>
        </p:txBody>
      </p:sp>
    </p:spTree>
    <p:extLst>
      <p:ext uri="{BB962C8B-B14F-4D97-AF65-F5344CB8AC3E}">
        <p14:creationId xmlns:p14="http://schemas.microsoft.com/office/powerpoint/2010/main" val="20572558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FAF9168D-3954-A84D-B296-FB10D1C0D073}" type="slidenum">
              <a:rPr lang="en-US" altLang="zh-TW"/>
              <a:pPr/>
              <a:t>‹#›</a:t>
            </a:fld>
            <a:endParaRPr lang="en-US" altLang="zh-TW"/>
          </a:p>
        </p:txBody>
      </p:sp>
    </p:spTree>
    <p:extLst>
      <p:ext uri="{BB962C8B-B14F-4D97-AF65-F5344CB8AC3E}">
        <p14:creationId xmlns:p14="http://schemas.microsoft.com/office/powerpoint/2010/main" val="2222688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5C6BD43D-94AC-DF4D-82D6-BD7E816A7412}" type="slidenum">
              <a:rPr lang="en-US" altLang="zh-TW"/>
              <a:pPr/>
              <a:t>‹#›</a:t>
            </a:fld>
            <a:endParaRPr lang="en-US" altLang="zh-TW"/>
          </a:p>
        </p:txBody>
      </p:sp>
    </p:spTree>
    <p:extLst>
      <p:ext uri="{BB962C8B-B14F-4D97-AF65-F5344CB8AC3E}">
        <p14:creationId xmlns:p14="http://schemas.microsoft.com/office/powerpoint/2010/main" val="31033190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0D9EF608-456C-0E40-A674-DDD5F48F3306}" type="slidenum">
              <a:rPr lang="en-US" altLang="zh-TW"/>
              <a:pPr/>
              <a:t>‹#›</a:t>
            </a:fld>
            <a:endParaRPr lang="en-US" altLang="zh-TW"/>
          </a:p>
        </p:txBody>
      </p:sp>
    </p:spTree>
    <p:extLst>
      <p:ext uri="{BB962C8B-B14F-4D97-AF65-F5344CB8AC3E}">
        <p14:creationId xmlns:p14="http://schemas.microsoft.com/office/powerpoint/2010/main" val="1884996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24BED3A-596C-0C44-A827-E13CC1DF514A}" type="slidenum">
              <a:rPr lang="en-US" altLang="zh-TW"/>
              <a:pPr/>
              <a:t>‹#›</a:t>
            </a:fld>
            <a:endParaRPr lang="en-US" altLang="zh-TW"/>
          </a:p>
        </p:txBody>
      </p:sp>
    </p:spTree>
    <p:extLst>
      <p:ext uri="{BB962C8B-B14F-4D97-AF65-F5344CB8AC3E}">
        <p14:creationId xmlns:p14="http://schemas.microsoft.com/office/powerpoint/2010/main" val="42291082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9A2B5CDD-C6AF-DE4A-99B1-C97CE23B2011}" type="slidenum">
              <a:rPr lang="en-US" altLang="zh-TW"/>
              <a:pPr/>
              <a:t>‹#›</a:t>
            </a:fld>
            <a:endParaRPr lang="en-US" altLang="zh-TW"/>
          </a:p>
        </p:txBody>
      </p:sp>
    </p:spTree>
    <p:extLst>
      <p:ext uri="{BB962C8B-B14F-4D97-AF65-F5344CB8AC3E}">
        <p14:creationId xmlns:p14="http://schemas.microsoft.com/office/powerpoint/2010/main" val="35672770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42AEA35D-AFF8-0F40-9B43-44F5F22EFC8D}" type="slidenum">
              <a:rPr lang="en-GB"/>
              <a:pPr>
                <a:defRPr/>
              </a:pPr>
              <a:t>‹#›</a:t>
            </a:fld>
            <a:endParaRPr lang="en-GB"/>
          </a:p>
        </p:txBody>
      </p:sp>
    </p:spTree>
    <p:extLst>
      <p:ext uri="{BB962C8B-B14F-4D97-AF65-F5344CB8AC3E}">
        <p14:creationId xmlns:p14="http://schemas.microsoft.com/office/powerpoint/2010/main" val="296248626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C8F81994-93C4-DE41-86E8-3675829256B7}" type="slidenum">
              <a:rPr lang="en-GB"/>
              <a:pPr>
                <a:defRPr/>
              </a:pPr>
              <a:t>‹#›</a:t>
            </a:fld>
            <a:endParaRPr lang="en-GB"/>
          </a:p>
        </p:txBody>
      </p:sp>
    </p:spTree>
    <p:extLst>
      <p:ext uri="{BB962C8B-B14F-4D97-AF65-F5344CB8AC3E}">
        <p14:creationId xmlns:p14="http://schemas.microsoft.com/office/powerpoint/2010/main" val="76817367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8F1E6F2F-2552-CE42-8720-06B684B0F880}" type="slidenum">
              <a:rPr lang="en-GB"/>
              <a:pPr>
                <a:defRPr/>
              </a:pPr>
              <a:t>‹#›</a:t>
            </a:fld>
            <a:endParaRPr lang="en-GB"/>
          </a:p>
        </p:txBody>
      </p:sp>
    </p:spTree>
    <p:extLst>
      <p:ext uri="{BB962C8B-B14F-4D97-AF65-F5344CB8AC3E}">
        <p14:creationId xmlns:p14="http://schemas.microsoft.com/office/powerpoint/2010/main" val="174664026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9E9B103B-B210-D147-AB1C-7F66D1061E1C}" type="slidenum">
              <a:rPr lang="en-GB"/>
              <a:pPr>
                <a:defRPr/>
              </a:pPr>
              <a:t>‹#›</a:t>
            </a:fld>
            <a:endParaRPr lang="en-GB"/>
          </a:p>
        </p:txBody>
      </p:sp>
    </p:spTree>
    <p:extLst>
      <p:ext uri="{BB962C8B-B14F-4D97-AF65-F5344CB8AC3E}">
        <p14:creationId xmlns:p14="http://schemas.microsoft.com/office/powerpoint/2010/main" val="36265803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DFCD0-C1E0-AA46-AB5A-ABF65CCD7849}" type="slidenum">
              <a:rPr lang="en-US"/>
              <a:pPr>
                <a:defRPr/>
              </a:pPr>
              <a:t>‹#›</a:t>
            </a:fld>
            <a:endParaRPr lang="en-US"/>
          </a:p>
        </p:txBody>
      </p:sp>
    </p:spTree>
    <p:extLst>
      <p:ext uri="{BB962C8B-B14F-4D97-AF65-F5344CB8AC3E}">
        <p14:creationId xmlns:p14="http://schemas.microsoft.com/office/powerpoint/2010/main" val="15409018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78EAFF9F-824A-BD43-BDBF-D0C81DEC59A8}" type="slidenum">
              <a:rPr lang="en-GB"/>
              <a:pPr>
                <a:defRPr/>
              </a:pPr>
              <a:t>‹#›</a:t>
            </a:fld>
            <a:endParaRPr lang="en-GB"/>
          </a:p>
        </p:txBody>
      </p:sp>
    </p:spTree>
    <p:extLst>
      <p:ext uri="{BB962C8B-B14F-4D97-AF65-F5344CB8AC3E}">
        <p14:creationId xmlns:p14="http://schemas.microsoft.com/office/powerpoint/2010/main" val="88074066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AB7A6A80-94CF-7547-9579-8B2517177F72}" type="slidenum">
              <a:rPr lang="en-GB"/>
              <a:pPr>
                <a:defRPr/>
              </a:pPr>
              <a:t>‹#›</a:t>
            </a:fld>
            <a:endParaRPr lang="en-GB"/>
          </a:p>
        </p:txBody>
      </p:sp>
    </p:spTree>
    <p:extLst>
      <p:ext uri="{BB962C8B-B14F-4D97-AF65-F5344CB8AC3E}">
        <p14:creationId xmlns:p14="http://schemas.microsoft.com/office/powerpoint/2010/main" val="285125902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DCE199B4-7676-3D4A-8D71-186FFED20C64}" type="slidenum">
              <a:rPr lang="en-GB"/>
              <a:pPr>
                <a:defRPr/>
              </a:pPr>
              <a:t>‹#›</a:t>
            </a:fld>
            <a:endParaRPr lang="en-GB"/>
          </a:p>
        </p:txBody>
      </p:sp>
    </p:spTree>
    <p:extLst>
      <p:ext uri="{BB962C8B-B14F-4D97-AF65-F5344CB8AC3E}">
        <p14:creationId xmlns:p14="http://schemas.microsoft.com/office/powerpoint/2010/main" val="333294521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BAEA433B-67BD-4144-A64F-906E0F1174CE}" type="slidenum">
              <a:rPr lang="en-GB"/>
              <a:pPr>
                <a:defRPr/>
              </a:pPr>
              <a:t>‹#›</a:t>
            </a:fld>
            <a:endParaRPr lang="en-GB"/>
          </a:p>
        </p:txBody>
      </p:sp>
    </p:spTree>
    <p:extLst>
      <p:ext uri="{BB962C8B-B14F-4D97-AF65-F5344CB8AC3E}">
        <p14:creationId xmlns:p14="http://schemas.microsoft.com/office/powerpoint/2010/main" val="321109845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324AF819-AED0-C440-B2E6-4055CD9D1302}" type="slidenum">
              <a:rPr lang="en-GB"/>
              <a:pPr>
                <a:defRPr/>
              </a:pPr>
              <a:t>‹#›</a:t>
            </a:fld>
            <a:endParaRPr lang="en-GB"/>
          </a:p>
        </p:txBody>
      </p:sp>
    </p:spTree>
    <p:extLst>
      <p:ext uri="{BB962C8B-B14F-4D97-AF65-F5344CB8AC3E}">
        <p14:creationId xmlns:p14="http://schemas.microsoft.com/office/powerpoint/2010/main" val="7999562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2F97B679-B0AC-D24B-9BCA-B8267790EAEE}" type="slidenum">
              <a:rPr lang="en-GB"/>
              <a:pPr>
                <a:defRPr/>
              </a:pPr>
              <a:t>‹#›</a:t>
            </a:fld>
            <a:endParaRPr lang="en-GB"/>
          </a:p>
        </p:txBody>
      </p:sp>
    </p:spTree>
    <p:extLst>
      <p:ext uri="{BB962C8B-B14F-4D97-AF65-F5344CB8AC3E}">
        <p14:creationId xmlns:p14="http://schemas.microsoft.com/office/powerpoint/2010/main" val="48588640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7FA861B5-E89B-104D-B8BF-589C445633A9}" type="slidenum">
              <a:rPr lang="en-GB"/>
              <a:pPr>
                <a:defRPr/>
              </a:pPr>
              <a:t>‹#›</a:t>
            </a:fld>
            <a:endParaRPr lang="en-GB"/>
          </a:p>
        </p:txBody>
      </p:sp>
    </p:spTree>
    <p:extLst>
      <p:ext uri="{BB962C8B-B14F-4D97-AF65-F5344CB8AC3E}">
        <p14:creationId xmlns:p14="http://schemas.microsoft.com/office/powerpoint/2010/main" val="405013465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722C3-D738-0741-AC3C-7225F3B56F12}" type="slidenum">
              <a:rPr lang="en-US"/>
              <a:pPr>
                <a:defRPr/>
              </a:pPr>
              <a:t>‹#›</a:t>
            </a:fld>
            <a:endParaRPr lang="en-US"/>
          </a:p>
        </p:txBody>
      </p:sp>
    </p:spTree>
    <p:extLst>
      <p:ext uri="{BB962C8B-B14F-4D97-AF65-F5344CB8AC3E}">
        <p14:creationId xmlns:p14="http://schemas.microsoft.com/office/powerpoint/2010/main" val="38193651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A6053-4823-A64F-811E-A65C22D2FAB6}" type="slidenum">
              <a:rPr lang="en-US"/>
              <a:pPr>
                <a:defRPr/>
              </a:pPr>
              <a:t>‹#›</a:t>
            </a:fld>
            <a:endParaRPr lang="en-US"/>
          </a:p>
        </p:txBody>
      </p:sp>
    </p:spTree>
    <p:extLst>
      <p:ext uri="{BB962C8B-B14F-4D97-AF65-F5344CB8AC3E}">
        <p14:creationId xmlns:p14="http://schemas.microsoft.com/office/powerpoint/2010/main" val="28062709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E5CA21-9EE9-1F49-A9E8-09A64293CBA0}" type="slidenum">
              <a:rPr lang="en-US"/>
              <a:pPr>
                <a:defRPr/>
              </a:pPr>
              <a:t>‹#›</a:t>
            </a:fld>
            <a:endParaRPr lang="en-US"/>
          </a:p>
        </p:txBody>
      </p:sp>
    </p:spTree>
    <p:extLst>
      <p:ext uri="{BB962C8B-B14F-4D97-AF65-F5344CB8AC3E}">
        <p14:creationId xmlns:p14="http://schemas.microsoft.com/office/powerpoint/2010/main" val="2500304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2057400" y="3886200"/>
            <a:ext cx="6400800" cy="1752600"/>
          </a:xfrm>
          <a:effectLst/>
        </p:spPr>
        <p:txBody>
          <a:bodyPr/>
          <a:lstStyle>
            <a:lvl1pPr marL="0" indent="0" algn="r">
              <a:buFont typeface="Wingdings"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31B3FA-900C-9944-A828-035F90E0D94D}" type="slidenum">
              <a:rPr lang="en-US"/>
              <a:pPr>
                <a:defRPr/>
              </a:pPr>
              <a:t>‹#›</a:t>
            </a:fld>
            <a:endParaRPr lang="en-US"/>
          </a:p>
        </p:txBody>
      </p:sp>
    </p:spTree>
    <p:extLst>
      <p:ext uri="{BB962C8B-B14F-4D97-AF65-F5344CB8AC3E}">
        <p14:creationId xmlns:p14="http://schemas.microsoft.com/office/powerpoint/2010/main" val="42102871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CDED1-7454-3D4E-A9AB-792C7901AC12}" type="slidenum">
              <a:rPr lang="en-US"/>
              <a:pPr>
                <a:defRPr/>
              </a:pPr>
              <a:t>‹#›</a:t>
            </a:fld>
            <a:endParaRPr lang="en-US"/>
          </a:p>
        </p:txBody>
      </p:sp>
    </p:spTree>
    <p:extLst>
      <p:ext uri="{BB962C8B-B14F-4D97-AF65-F5344CB8AC3E}">
        <p14:creationId xmlns:p14="http://schemas.microsoft.com/office/powerpoint/2010/main" val="19126203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B284D4-DC87-4442-B5D1-8FD76ED3F7AF}" type="slidenum">
              <a:rPr lang="en-US"/>
              <a:pPr>
                <a:defRPr/>
              </a:pPr>
              <a:t>‹#›</a:t>
            </a:fld>
            <a:endParaRPr lang="en-US"/>
          </a:p>
        </p:txBody>
      </p:sp>
    </p:spTree>
    <p:extLst>
      <p:ext uri="{BB962C8B-B14F-4D97-AF65-F5344CB8AC3E}">
        <p14:creationId xmlns:p14="http://schemas.microsoft.com/office/powerpoint/2010/main" val="30814442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E1A950-A524-0544-A5EB-3157FA5B6549}" type="slidenum">
              <a:rPr lang="en-US"/>
              <a:pPr>
                <a:defRPr/>
              </a:pPr>
              <a:t>‹#›</a:t>
            </a:fld>
            <a:endParaRPr lang="en-US"/>
          </a:p>
        </p:txBody>
      </p:sp>
    </p:spTree>
    <p:extLst>
      <p:ext uri="{BB962C8B-B14F-4D97-AF65-F5344CB8AC3E}">
        <p14:creationId xmlns:p14="http://schemas.microsoft.com/office/powerpoint/2010/main" val="4294594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D5EF85-CA5E-EF47-8518-2899BD65E321}" type="slidenum">
              <a:rPr lang="en-US"/>
              <a:pPr>
                <a:defRPr/>
              </a:pPr>
              <a:t>‹#›</a:t>
            </a:fld>
            <a:endParaRPr lang="en-US"/>
          </a:p>
        </p:txBody>
      </p:sp>
    </p:spTree>
    <p:extLst>
      <p:ext uri="{BB962C8B-B14F-4D97-AF65-F5344CB8AC3E}">
        <p14:creationId xmlns:p14="http://schemas.microsoft.com/office/powerpoint/2010/main" val="13807312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B84B47-6085-1C4B-A8EF-409B28E890D0}" type="slidenum">
              <a:rPr lang="en-US"/>
              <a:pPr>
                <a:defRPr/>
              </a:pPr>
              <a:t>‹#›</a:t>
            </a:fld>
            <a:endParaRPr lang="en-US"/>
          </a:p>
        </p:txBody>
      </p:sp>
    </p:spTree>
    <p:extLst>
      <p:ext uri="{BB962C8B-B14F-4D97-AF65-F5344CB8AC3E}">
        <p14:creationId xmlns:p14="http://schemas.microsoft.com/office/powerpoint/2010/main" val="3524787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41B98B-41D2-3F49-B5A5-B7DEA9FFF925}" type="slidenum">
              <a:rPr lang="en-US"/>
              <a:pPr>
                <a:defRPr/>
              </a:pPr>
              <a:t>‹#›</a:t>
            </a:fld>
            <a:endParaRPr lang="en-US"/>
          </a:p>
        </p:txBody>
      </p:sp>
    </p:spTree>
    <p:extLst>
      <p:ext uri="{BB962C8B-B14F-4D97-AF65-F5344CB8AC3E}">
        <p14:creationId xmlns:p14="http://schemas.microsoft.com/office/powerpoint/2010/main" val="28235419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0E20E0-AD82-F244-B216-0E2186D689D2}" type="slidenum">
              <a:rPr lang="en-US"/>
              <a:pPr>
                <a:defRPr/>
              </a:pPr>
              <a:t>‹#›</a:t>
            </a:fld>
            <a:endParaRPr lang="en-US"/>
          </a:p>
        </p:txBody>
      </p:sp>
    </p:spTree>
    <p:extLst>
      <p:ext uri="{BB962C8B-B14F-4D97-AF65-F5344CB8AC3E}">
        <p14:creationId xmlns:p14="http://schemas.microsoft.com/office/powerpoint/2010/main" val="14920370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9243DB-5A2B-5B43-9097-E6976B868BA7}" type="slidenum">
              <a:rPr lang="en-US"/>
              <a:pPr>
                <a:defRPr/>
              </a:pPr>
              <a:t>‹#›</a:t>
            </a:fld>
            <a:endParaRPr lang="en-US"/>
          </a:p>
        </p:txBody>
      </p:sp>
    </p:spTree>
    <p:extLst>
      <p:ext uri="{BB962C8B-B14F-4D97-AF65-F5344CB8AC3E}">
        <p14:creationId xmlns:p14="http://schemas.microsoft.com/office/powerpoint/2010/main" val="34178643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95BA14-8918-5A49-A773-F503549CF1B0}" type="slidenum">
              <a:rPr lang="en-US"/>
              <a:pPr>
                <a:defRPr/>
              </a:pPr>
              <a:t>‹#›</a:t>
            </a:fld>
            <a:endParaRPr lang="en-US"/>
          </a:p>
        </p:txBody>
      </p:sp>
    </p:spTree>
    <p:extLst>
      <p:ext uri="{BB962C8B-B14F-4D97-AF65-F5344CB8AC3E}">
        <p14:creationId xmlns:p14="http://schemas.microsoft.com/office/powerpoint/2010/main" val="30282636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74FBE4-90A3-D445-ADAC-628DFD963F76}" type="slidenum">
              <a:rPr lang="en-US"/>
              <a:pPr>
                <a:defRPr/>
              </a:pPr>
              <a:t>‹#›</a:t>
            </a:fld>
            <a:endParaRPr lang="en-US"/>
          </a:p>
        </p:txBody>
      </p:sp>
    </p:spTree>
    <p:extLst>
      <p:ext uri="{BB962C8B-B14F-4D97-AF65-F5344CB8AC3E}">
        <p14:creationId xmlns:p14="http://schemas.microsoft.com/office/powerpoint/2010/main" val="162103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0E1B22-0CE2-2E4E-8BEC-5D4456ED3640}" type="slidenum">
              <a:rPr lang="en-US"/>
              <a:pPr>
                <a:defRPr/>
              </a:pPr>
              <a:t>‹#›</a:t>
            </a:fld>
            <a:endParaRPr lang="en-US"/>
          </a:p>
        </p:txBody>
      </p:sp>
    </p:spTree>
    <p:extLst>
      <p:ext uri="{BB962C8B-B14F-4D97-AF65-F5344CB8AC3E}">
        <p14:creationId xmlns:p14="http://schemas.microsoft.com/office/powerpoint/2010/main" val="2169994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80898"/>
      </p:ext>
    </p:extLst>
  </p:cSld>
  <p:clrMapOvr>
    <a:masterClrMapping/>
  </p:clrMapOvr>
  <p:transition advClick="0" advTm="5000"/>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198618"/>
      </p:ext>
    </p:extLst>
  </p:cSld>
  <p:clrMapOvr>
    <a:masterClrMapping/>
  </p:clrMapOvr>
  <p:transition advClick="0" advTm="5000"/>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1149210"/>
      </p:ext>
    </p:extLst>
  </p:cSld>
  <p:clrMapOvr>
    <a:masterClrMapping/>
  </p:clrMapOvr>
  <p:transition advClick="0" advTm="5000"/>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8274144"/>
      </p:ext>
    </p:extLst>
  </p:cSld>
  <p:clrMapOvr>
    <a:masterClrMapping/>
  </p:clrMapOvr>
  <p:transition advClick="0" advTm="5000"/>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019669"/>
      </p:ext>
    </p:extLst>
  </p:cSld>
  <p:clrMapOvr>
    <a:masterClrMapping/>
  </p:clrMapOvr>
  <p:transition advClick="0" advTm="5000"/>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22907"/>
      </p:ext>
    </p:extLst>
  </p:cSld>
  <p:clrMapOvr>
    <a:masterClrMapping/>
  </p:clrMapOvr>
  <p:transition advClick="0" advTm="5000"/>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425863"/>
      </p:ext>
    </p:extLst>
  </p:cSld>
  <p:clrMapOvr>
    <a:masterClrMapping/>
  </p:clrMapOvr>
  <p:transition advClick="0" advTm="5000"/>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294504"/>
      </p:ext>
    </p:extLst>
  </p:cSld>
  <p:clrMapOvr>
    <a:masterClrMapping/>
  </p:clrMapOvr>
  <p:transition advClick="0" advTm="5000"/>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869307"/>
      </p:ext>
    </p:extLst>
  </p:cSld>
  <p:clrMapOvr>
    <a:masterClrMapping/>
  </p:clrMapOvr>
  <p:transition advClick="0" advTm="5000"/>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930374"/>
      </p:ext>
    </p:extLst>
  </p:cSld>
  <p:clrMapOvr>
    <a:masterClrMapping/>
  </p:clrMapOvr>
  <p:transitio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0634A9-4379-5C4E-A3D8-EADC21A0C845}" type="slidenum">
              <a:rPr lang="en-US"/>
              <a:pPr>
                <a:defRPr/>
              </a:pPr>
              <a:t>‹#›</a:t>
            </a:fld>
            <a:endParaRPr lang="en-US"/>
          </a:p>
        </p:txBody>
      </p:sp>
    </p:spTree>
    <p:extLst>
      <p:ext uri="{BB962C8B-B14F-4D97-AF65-F5344CB8AC3E}">
        <p14:creationId xmlns:p14="http://schemas.microsoft.com/office/powerpoint/2010/main" val="37429497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979252"/>
      </p:ext>
    </p:extLst>
  </p:cSld>
  <p:clrMapOvr>
    <a:masterClrMapping/>
  </p:clrMapOvr>
  <p:transition advClick="0" advTm="5000"/>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8449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9862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343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5911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9458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463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10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148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399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91586-CAA2-4245-B7CF-F51D26332872}" type="slidenum">
              <a:rPr lang="en-US"/>
              <a:pPr>
                <a:defRPr/>
              </a:pPr>
              <a:t>‹#›</a:t>
            </a:fld>
            <a:endParaRPr lang="en-US"/>
          </a:p>
        </p:txBody>
      </p:sp>
    </p:spTree>
    <p:extLst>
      <p:ext uri="{BB962C8B-B14F-4D97-AF65-F5344CB8AC3E}">
        <p14:creationId xmlns:p14="http://schemas.microsoft.com/office/powerpoint/2010/main" val="39500966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5586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1279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7341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7858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768947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32D9FF-CBC7-5E49-9B2D-E33A9AA8CC45}" type="slidenum">
              <a:rPr lang="en-US"/>
              <a:pPr>
                <a:defRPr/>
              </a:pPr>
              <a:t>‹#›</a:t>
            </a:fld>
            <a:endParaRPr lang="en-US"/>
          </a:p>
        </p:txBody>
      </p:sp>
    </p:spTree>
    <p:extLst>
      <p:ext uri="{BB962C8B-B14F-4D97-AF65-F5344CB8AC3E}">
        <p14:creationId xmlns:p14="http://schemas.microsoft.com/office/powerpoint/2010/main" val="5322086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387D24-038E-E84D-8E3B-2589BE43AAED}" type="slidenum">
              <a:rPr lang="en-US"/>
              <a:pPr>
                <a:defRPr/>
              </a:pPr>
              <a:t>‹#›</a:t>
            </a:fld>
            <a:endParaRPr lang="en-US"/>
          </a:p>
        </p:txBody>
      </p:sp>
    </p:spTree>
    <p:extLst>
      <p:ext uri="{BB962C8B-B14F-4D97-AF65-F5344CB8AC3E}">
        <p14:creationId xmlns:p14="http://schemas.microsoft.com/office/powerpoint/2010/main" val="14985726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AA8B4-2B30-3A4F-BE29-0DB4C69E5FCE}" type="slidenum">
              <a:rPr lang="en-US"/>
              <a:pPr>
                <a:defRPr/>
              </a:pPr>
              <a:t>‹#›</a:t>
            </a:fld>
            <a:endParaRPr lang="en-US"/>
          </a:p>
        </p:txBody>
      </p:sp>
    </p:spTree>
    <p:extLst>
      <p:ext uri="{BB962C8B-B14F-4D97-AF65-F5344CB8AC3E}">
        <p14:creationId xmlns:p14="http://schemas.microsoft.com/office/powerpoint/2010/main" val="17914053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08290-FC8D-2A44-896C-7914F0B566AD}" type="slidenum">
              <a:rPr lang="en-US"/>
              <a:pPr>
                <a:defRPr/>
              </a:pPr>
              <a:t>‹#›</a:t>
            </a:fld>
            <a:endParaRPr lang="en-US"/>
          </a:p>
        </p:txBody>
      </p:sp>
    </p:spTree>
    <p:extLst>
      <p:ext uri="{BB962C8B-B14F-4D97-AF65-F5344CB8AC3E}">
        <p14:creationId xmlns:p14="http://schemas.microsoft.com/office/powerpoint/2010/main" val="10801448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54EB0A-7A42-5247-8075-40E2C889D6E4}" type="slidenum">
              <a:rPr lang="en-US"/>
              <a:pPr>
                <a:defRPr/>
              </a:pPr>
              <a:t>‹#›</a:t>
            </a:fld>
            <a:endParaRPr lang="en-US"/>
          </a:p>
        </p:txBody>
      </p:sp>
    </p:spTree>
    <p:extLst>
      <p:ext uri="{BB962C8B-B14F-4D97-AF65-F5344CB8AC3E}">
        <p14:creationId xmlns:p14="http://schemas.microsoft.com/office/powerpoint/2010/main" val="3123481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6890A1-4B10-134C-BF73-9DF6553AE95C}" type="slidenum">
              <a:rPr lang="en-US"/>
              <a:pPr>
                <a:defRPr/>
              </a:pPr>
              <a:t>‹#›</a:t>
            </a:fld>
            <a:endParaRPr lang="en-US"/>
          </a:p>
        </p:txBody>
      </p:sp>
    </p:spTree>
    <p:extLst>
      <p:ext uri="{BB962C8B-B14F-4D97-AF65-F5344CB8AC3E}">
        <p14:creationId xmlns:p14="http://schemas.microsoft.com/office/powerpoint/2010/main" val="41985655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6E2F2C-AE3F-C44B-B812-75866A3033F5}" type="slidenum">
              <a:rPr lang="en-US"/>
              <a:pPr>
                <a:defRPr/>
              </a:pPr>
              <a:t>‹#›</a:t>
            </a:fld>
            <a:endParaRPr lang="en-US"/>
          </a:p>
        </p:txBody>
      </p:sp>
    </p:spTree>
    <p:extLst>
      <p:ext uri="{BB962C8B-B14F-4D97-AF65-F5344CB8AC3E}">
        <p14:creationId xmlns:p14="http://schemas.microsoft.com/office/powerpoint/2010/main" val="30937166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FA46C-B7DB-234B-AADD-64FB31DA95F5}" type="slidenum">
              <a:rPr lang="en-US"/>
              <a:pPr>
                <a:defRPr/>
              </a:pPr>
              <a:t>‹#›</a:t>
            </a:fld>
            <a:endParaRPr lang="en-US"/>
          </a:p>
        </p:txBody>
      </p:sp>
    </p:spTree>
    <p:extLst>
      <p:ext uri="{BB962C8B-B14F-4D97-AF65-F5344CB8AC3E}">
        <p14:creationId xmlns:p14="http://schemas.microsoft.com/office/powerpoint/2010/main" val="23871828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DD33D1-BEC8-F547-A5C0-B8CFAF747FBB}" type="slidenum">
              <a:rPr lang="en-US"/>
              <a:pPr>
                <a:defRPr/>
              </a:pPr>
              <a:t>‹#›</a:t>
            </a:fld>
            <a:endParaRPr lang="en-US"/>
          </a:p>
        </p:txBody>
      </p:sp>
    </p:spTree>
    <p:extLst>
      <p:ext uri="{BB962C8B-B14F-4D97-AF65-F5344CB8AC3E}">
        <p14:creationId xmlns:p14="http://schemas.microsoft.com/office/powerpoint/2010/main" val="37422744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50C409-4E56-C746-BBA2-F421336434A6}" type="slidenum">
              <a:rPr lang="en-US"/>
              <a:pPr>
                <a:defRPr/>
              </a:pPr>
              <a:t>‹#›</a:t>
            </a:fld>
            <a:endParaRPr lang="en-US"/>
          </a:p>
        </p:txBody>
      </p:sp>
    </p:spTree>
    <p:extLst>
      <p:ext uri="{BB962C8B-B14F-4D97-AF65-F5344CB8AC3E}">
        <p14:creationId xmlns:p14="http://schemas.microsoft.com/office/powerpoint/2010/main" val="22203805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70E13E-2F8D-CA46-AC4F-DA7FCB6289AE}" type="slidenum">
              <a:rPr lang="en-US"/>
              <a:pPr>
                <a:defRPr/>
              </a:pPr>
              <a:t>‹#›</a:t>
            </a:fld>
            <a:endParaRPr lang="en-US"/>
          </a:p>
        </p:txBody>
      </p:sp>
    </p:spTree>
    <p:extLst>
      <p:ext uri="{BB962C8B-B14F-4D97-AF65-F5344CB8AC3E}">
        <p14:creationId xmlns:p14="http://schemas.microsoft.com/office/powerpoint/2010/main" val="19039681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BE2B3-EF1A-0042-A11E-6ADC83A6FC66}" type="slidenum">
              <a:rPr lang="en-US"/>
              <a:pPr>
                <a:defRPr/>
              </a:pPr>
              <a:t>‹#›</a:t>
            </a:fld>
            <a:endParaRPr lang="en-US"/>
          </a:p>
        </p:txBody>
      </p:sp>
    </p:spTree>
    <p:extLst>
      <p:ext uri="{BB962C8B-B14F-4D97-AF65-F5344CB8AC3E}">
        <p14:creationId xmlns:p14="http://schemas.microsoft.com/office/powerpoint/2010/main" val="37021796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916D56-D424-FC40-A065-828783449D72}" type="slidenum">
              <a:rPr lang="en-US"/>
              <a:pPr>
                <a:defRPr/>
              </a:pPr>
              <a:t>‹#›</a:t>
            </a:fld>
            <a:endParaRPr lang="en-US"/>
          </a:p>
        </p:txBody>
      </p:sp>
    </p:spTree>
    <p:extLst>
      <p:ext uri="{BB962C8B-B14F-4D97-AF65-F5344CB8AC3E}">
        <p14:creationId xmlns:p14="http://schemas.microsoft.com/office/powerpoint/2010/main" val="21176203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948BDB6-852F-D44B-8C4A-9F8770279452}" type="slidenum">
              <a:rPr lang="en-US"/>
              <a:pPr>
                <a:defRPr/>
              </a:pPr>
              <a:t>‹#›</a:t>
            </a:fld>
            <a:endParaRPr lang="en-US"/>
          </a:p>
        </p:txBody>
      </p:sp>
    </p:spTree>
    <p:extLst>
      <p:ext uri="{BB962C8B-B14F-4D97-AF65-F5344CB8AC3E}">
        <p14:creationId xmlns:p14="http://schemas.microsoft.com/office/powerpoint/2010/main" val="37254678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969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29700" name="Rectangle 4"/>
          <p:cNvSpPr>
            <a:spLocks noGrp="1" noChangeArrowheads="1"/>
          </p:cNvSpPr>
          <p:nvPr>
            <p:ph type="dt" sz="half" idx="2"/>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2" name="Rectangle 6"/>
          <p:cNvSpPr>
            <a:spLocks noGrp="1" noChangeArrowheads="1"/>
          </p:cNvSpPr>
          <p:nvPr>
            <p:ph type="sldNum" sz="quarter" idx="4"/>
          </p:nvPr>
        </p:nvSpPr>
        <p:spPr/>
        <p:txBody>
          <a:bodyPr/>
          <a:lstStyle>
            <a:lvl1pPr>
              <a:defRPr/>
            </a:lvl1pPr>
          </a:lstStyle>
          <a:p>
            <a:fld id="{FB2A1C32-7057-384E-A508-DC2EC1F51E3B}"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6947491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93ADC7A-A633-3A47-A7FE-9597D593318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33591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C3A65F-B6E5-4144-8908-1C09C3D9CB67}" type="slidenum">
              <a:rPr lang="en-US"/>
              <a:pPr>
                <a:defRPr/>
              </a:pPr>
              <a:t>‹#›</a:t>
            </a:fld>
            <a:endParaRPr lang="en-US"/>
          </a:p>
        </p:txBody>
      </p:sp>
    </p:spTree>
    <p:extLst>
      <p:ext uri="{BB962C8B-B14F-4D97-AF65-F5344CB8AC3E}">
        <p14:creationId xmlns:p14="http://schemas.microsoft.com/office/powerpoint/2010/main" val="7836299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0311004-CD5A-4D41-AA35-218C548C8C5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656518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46309F23-9562-0E41-A7D4-464C643C4FE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3872058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4298F5A-F9B7-A348-A2D7-BA1E0CF18CA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920905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3072BC3E-DD0E-D644-8D1F-4E4865B6756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8029509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7A829AEC-21F9-EE4E-8F51-766EC7D3101D}"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229608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DDDC222-09BC-064F-9B85-1FC82BB2512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843775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E21BA67E-4165-654B-97F7-AE5E6C025731}"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834675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F486B2F-DD7B-0F46-8594-080C93EF9C4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6179349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6780E45-CA4C-9442-ACE3-226EA6BA6B0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4105430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969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29700" name="Rectangle 4"/>
          <p:cNvSpPr>
            <a:spLocks noGrp="1" noChangeArrowheads="1"/>
          </p:cNvSpPr>
          <p:nvPr>
            <p:ph type="dt" sz="half" idx="2"/>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2" name="Rectangle 6"/>
          <p:cNvSpPr>
            <a:spLocks noGrp="1" noChangeArrowheads="1"/>
          </p:cNvSpPr>
          <p:nvPr>
            <p:ph type="sldNum" sz="quarter" idx="4"/>
          </p:nvPr>
        </p:nvSpPr>
        <p:spPr/>
        <p:txBody>
          <a:bodyPr/>
          <a:lstStyle>
            <a:lvl1pPr>
              <a:defRPr/>
            </a:lvl1pPr>
          </a:lstStyle>
          <a:p>
            <a:fld id="{FB2A1C32-7057-384E-A508-DC2EC1F51E3B}"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78775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92528-DCE4-2F49-B27C-F67106AF4DA3}" type="slidenum">
              <a:rPr lang="en-US"/>
              <a:pPr>
                <a:defRPr/>
              </a:pPr>
              <a:t>‹#›</a:t>
            </a:fld>
            <a:endParaRPr lang="en-US"/>
          </a:p>
        </p:txBody>
      </p:sp>
    </p:spTree>
    <p:extLst>
      <p:ext uri="{BB962C8B-B14F-4D97-AF65-F5344CB8AC3E}">
        <p14:creationId xmlns:p14="http://schemas.microsoft.com/office/powerpoint/2010/main" val="31317029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93ADC7A-A633-3A47-A7FE-9597D593318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816394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0311004-CD5A-4D41-AA35-218C548C8C5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334199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46309F23-9562-0E41-A7D4-464C643C4FE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0919340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4298F5A-F9B7-A348-A2D7-BA1E0CF18CA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0453489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3072BC3E-DD0E-D644-8D1F-4E4865B6756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340986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7A829AEC-21F9-EE4E-8F51-766EC7D3101D}"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0703986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DDDC222-09BC-064F-9B85-1FC82BB2512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977362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E21BA67E-4165-654B-97F7-AE5E6C025731}"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405106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F486B2F-DD7B-0F46-8594-080C93EF9C4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8420057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6780E45-CA4C-9442-ACE3-226EA6BA6B0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165305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41757-0D84-4F4E-B324-00BFE2FC5468}" type="slidenum">
              <a:rPr lang="en-US"/>
              <a:pPr>
                <a:defRPr/>
              </a:pPr>
              <a:t>‹#›</a:t>
            </a:fld>
            <a:endParaRPr lang="en-US"/>
          </a:p>
        </p:txBody>
      </p:sp>
    </p:spTree>
    <p:extLst>
      <p:ext uri="{BB962C8B-B14F-4D97-AF65-F5344CB8AC3E}">
        <p14:creationId xmlns:p14="http://schemas.microsoft.com/office/powerpoint/2010/main" val="9647044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83970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66894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74280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98183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81247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98459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27583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19004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47823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2912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4700A-C3B2-3641-97D0-D2CC3246CCC9}" type="slidenum">
              <a:rPr lang="en-US"/>
              <a:pPr>
                <a:defRPr/>
              </a:pPr>
              <a:t>‹#›</a:t>
            </a:fld>
            <a:endParaRPr lang="en-US"/>
          </a:p>
        </p:txBody>
      </p:sp>
    </p:spTree>
    <p:extLst>
      <p:ext uri="{BB962C8B-B14F-4D97-AF65-F5344CB8AC3E}">
        <p14:creationId xmlns:p14="http://schemas.microsoft.com/office/powerpoint/2010/main" val="3157007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1D6F3B-F0A9-1F4F-B788-0A5C2ABA808E}" type="slidenum">
              <a:rPr lang="en-US"/>
              <a:pPr>
                <a:defRPr/>
              </a:pPr>
              <a:t>‹#›</a:t>
            </a:fld>
            <a:endParaRPr lang="en-US"/>
          </a:p>
        </p:txBody>
      </p:sp>
    </p:spTree>
    <p:extLst>
      <p:ext uri="{BB962C8B-B14F-4D97-AF65-F5344CB8AC3E}">
        <p14:creationId xmlns:p14="http://schemas.microsoft.com/office/powerpoint/2010/main" val="25593135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6697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16549131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11716486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6168410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10793256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8398106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22695555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5721911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28967628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2079373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A3250-7074-2644-8BEE-BE78F082F3B6}" type="slidenum">
              <a:rPr lang="en-US"/>
              <a:pPr>
                <a:defRPr/>
              </a:pPr>
              <a:t>‹#›</a:t>
            </a:fld>
            <a:endParaRPr lang="en-US"/>
          </a:p>
        </p:txBody>
      </p:sp>
    </p:spTree>
    <p:extLst>
      <p:ext uri="{BB962C8B-B14F-4D97-AF65-F5344CB8AC3E}">
        <p14:creationId xmlns:p14="http://schemas.microsoft.com/office/powerpoint/2010/main" val="28041150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28539943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101732686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33179782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12884642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70403194"/>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335572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8566771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17282659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122412897"/>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242213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27EBC1-76BF-7640-8ECE-51B11975E9FD}" type="slidenum">
              <a:rPr lang="en-US"/>
              <a:pPr>
                <a:defRPr/>
              </a:pPr>
              <a:t>‹#›</a:t>
            </a:fld>
            <a:endParaRPr lang="en-US"/>
          </a:p>
        </p:txBody>
      </p:sp>
    </p:spTree>
    <p:extLst>
      <p:ext uri="{BB962C8B-B14F-4D97-AF65-F5344CB8AC3E}">
        <p14:creationId xmlns:p14="http://schemas.microsoft.com/office/powerpoint/2010/main" val="18160590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616877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89305215"/>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8348948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5954649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22232347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81485077"/>
      </p:ext>
    </p:extLst>
  </p:cSld>
  <p:clrMapOvr>
    <a:masterClrMapping/>
  </p:clrMapOvr>
  <p:transition>
    <p:wheel spokes="0"/>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198578"/>
      </p:ext>
    </p:extLst>
  </p:cSld>
  <p:clrMapOvr>
    <a:masterClrMapping/>
  </p:clrMapOvr>
  <p:transition>
    <p:wheel spokes="0"/>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4452531"/>
      </p:ext>
    </p:extLst>
  </p:cSld>
  <p:clrMapOvr>
    <a:masterClrMapping/>
  </p:clrMapOvr>
  <p:transition>
    <p:wheel spokes="0"/>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07526"/>
      </p:ext>
    </p:extLst>
  </p:cSld>
  <p:clrMapOvr>
    <a:masterClrMapping/>
  </p:clrMapOvr>
  <p:transition>
    <p:wheel spokes="0"/>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732224"/>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0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25603" name="Rectangle 3"/>
          <p:cNvSpPr>
            <a:spLocks noGrp="1" noChangeArrowheads="1"/>
          </p:cNvSpPr>
          <p:nvPr>
            <p:ph type="subTitle" sz="quarter" idx="1"/>
          </p:nvPr>
        </p:nvSpPr>
        <p:spPr>
          <a:xfrm>
            <a:off x="1371600" y="3886200"/>
            <a:ext cx="6400800" cy="1752600"/>
          </a:xfrm>
          <a:effectLst>
            <a:outerShdw blurRad="68580" dist="25399" dir="2700000" algn="ctr" rotWithShape="0">
              <a:srgbClr val="000000">
                <a:alpha val="75000"/>
              </a:srgbClr>
            </a:outerShdw>
          </a:effectLst>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
        <p:nvSpPr>
          <p:cNvPr id="6" name="Rectangle 6"/>
          <p:cNvSpPr>
            <a:spLocks noGrp="1" noChangeArrowheads="1"/>
          </p:cNvSpPr>
          <p:nvPr>
            <p:ph type="sldNum" sz="quarter" idx="11"/>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fld id="{CA3020FA-6E2C-F544-A219-B1C6D41C655D}" type="slidenum">
              <a:rPr lang="en-US"/>
              <a:pPr>
                <a:defRPr/>
              </a:pPr>
              <a:t>‹#›</a:t>
            </a:fld>
            <a:endParaRPr lang="en-US"/>
          </a:p>
        </p:txBody>
      </p:sp>
      <p:sp>
        <p:nvSpPr>
          <p:cNvPr id="7" name="Rectangle 7"/>
          <p:cNvSpPr>
            <a:spLocks noGrp="1" noChangeArrowheads="1"/>
          </p:cNvSpPr>
          <p:nvPr>
            <p:ph type="dt" sz="quarter" idx="12"/>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Tree>
    <p:extLst>
      <p:ext uri="{BB962C8B-B14F-4D97-AF65-F5344CB8AC3E}">
        <p14:creationId xmlns:p14="http://schemas.microsoft.com/office/powerpoint/2010/main" val="18461887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14255765"/>
      </p:ext>
    </p:extLst>
  </p:cSld>
  <p:clrMapOvr>
    <a:masterClrMapping/>
  </p:clrMapOvr>
  <p:transition>
    <p:wheel spokes="0"/>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859003"/>
      </p:ext>
    </p:extLst>
  </p:cSld>
  <p:clrMapOvr>
    <a:masterClrMapping/>
  </p:clrMapOvr>
  <p:transition>
    <p:wheel spokes="0"/>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3302112"/>
      </p:ext>
    </p:extLst>
  </p:cSld>
  <p:clrMapOvr>
    <a:masterClrMapping/>
  </p:clrMapOvr>
  <p:transition>
    <p:wheel spokes="0"/>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6366492"/>
      </p:ext>
    </p:extLst>
  </p:cSld>
  <p:clrMapOvr>
    <a:masterClrMapping/>
  </p:clrMapOvr>
  <p:transition>
    <p:wheel spokes="0"/>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657826"/>
      </p:ext>
    </p:extLst>
  </p:cSld>
  <p:clrMapOvr>
    <a:masterClrMapping/>
  </p:clrMapOvr>
  <p:transition>
    <p:wheel spokes="0"/>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9019474"/>
      </p:ext>
    </p:extLst>
  </p:cSld>
  <p:clrMapOvr>
    <a:masterClrMapping/>
  </p:clrMapOvr>
  <p:transition>
    <p:wheel spokes="0"/>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614795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112496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153761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53804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F4CED-7428-4643-A802-96411E4B0CD4}" type="slidenum">
              <a:rPr lang="en-US"/>
              <a:pPr>
                <a:defRPr/>
              </a:pPr>
              <a:t>‹#›</a:t>
            </a:fld>
            <a:endParaRPr lang="en-US"/>
          </a:p>
        </p:txBody>
      </p:sp>
    </p:spTree>
    <p:extLst>
      <p:ext uri="{BB962C8B-B14F-4D97-AF65-F5344CB8AC3E}">
        <p14:creationId xmlns:p14="http://schemas.microsoft.com/office/powerpoint/2010/main" val="29964635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405481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66992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381696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557574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185050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509504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489230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877683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123706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2152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42DF91-FA1E-0743-A548-D34855EFF3D4}" type="slidenum">
              <a:rPr lang="en-US"/>
              <a:pPr>
                <a:defRPr/>
              </a:pPr>
              <a:t>‹#›</a:t>
            </a:fld>
            <a:endParaRPr lang="en-US"/>
          </a:p>
        </p:txBody>
      </p:sp>
    </p:spTree>
    <p:extLst>
      <p:ext uri="{BB962C8B-B14F-4D97-AF65-F5344CB8AC3E}">
        <p14:creationId xmlns:p14="http://schemas.microsoft.com/office/powerpoint/2010/main" val="31371422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5433966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C8621470-AC8F-F94B-8FDA-5DDA6DDCBF42}" type="slidenum">
              <a:rPr lang="en-US" altLang="zh-TW"/>
              <a:pPr/>
              <a:t>‹#›</a:t>
            </a:fld>
            <a:endParaRPr lang="en-US" altLang="zh-TW"/>
          </a:p>
        </p:txBody>
      </p:sp>
    </p:spTree>
    <p:extLst>
      <p:ext uri="{BB962C8B-B14F-4D97-AF65-F5344CB8AC3E}">
        <p14:creationId xmlns:p14="http://schemas.microsoft.com/office/powerpoint/2010/main" val="29974981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4334725F-7C92-3C40-A5A9-B08AE400CCDD}" type="slidenum">
              <a:rPr lang="en-US" altLang="zh-TW"/>
              <a:pPr/>
              <a:t>‹#›</a:t>
            </a:fld>
            <a:endParaRPr lang="en-US" altLang="zh-TW"/>
          </a:p>
        </p:txBody>
      </p:sp>
    </p:spTree>
    <p:extLst>
      <p:ext uri="{BB962C8B-B14F-4D97-AF65-F5344CB8AC3E}">
        <p14:creationId xmlns:p14="http://schemas.microsoft.com/office/powerpoint/2010/main" val="12014346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2460303-EFE9-BA46-9311-F9865118CDED}" type="slidenum">
              <a:rPr lang="en-US" altLang="zh-TW"/>
              <a:pPr/>
              <a:t>‹#›</a:t>
            </a:fld>
            <a:endParaRPr lang="en-US" altLang="zh-TW"/>
          </a:p>
        </p:txBody>
      </p:sp>
    </p:spTree>
    <p:extLst>
      <p:ext uri="{BB962C8B-B14F-4D97-AF65-F5344CB8AC3E}">
        <p14:creationId xmlns:p14="http://schemas.microsoft.com/office/powerpoint/2010/main" val="250429861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C08BF47E-3168-8A46-B3F0-1C22F3FF3F51}" type="slidenum">
              <a:rPr lang="en-US" altLang="zh-TW"/>
              <a:pPr/>
              <a:t>‹#›</a:t>
            </a:fld>
            <a:endParaRPr lang="en-US" altLang="zh-TW"/>
          </a:p>
        </p:txBody>
      </p:sp>
    </p:spTree>
    <p:extLst>
      <p:ext uri="{BB962C8B-B14F-4D97-AF65-F5344CB8AC3E}">
        <p14:creationId xmlns:p14="http://schemas.microsoft.com/office/powerpoint/2010/main" val="292801850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75D7E384-AB39-5840-AB1A-5C2850C4D41F}" type="slidenum">
              <a:rPr lang="en-US" altLang="zh-TW"/>
              <a:pPr/>
              <a:t>‹#›</a:t>
            </a:fld>
            <a:endParaRPr lang="en-US" altLang="zh-TW"/>
          </a:p>
        </p:txBody>
      </p:sp>
    </p:spTree>
    <p:extLst>
      <p:ext uri="{BB962C8B-B14F-4D97-AF65-F5344CB8AC3E}">
        <p14:creationId xmlns:p14="http://schemas.microsoft.com/office/powerpoint/2010/main" val="225246018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865CBD8C-AA1B-4E4E-A516-22A502404F97}" type="slidenum">
              <a:rPr lang="en-US" altLang="zh-TW"/>
              <a:pPr/>
              <a:t>‹#›</a:t>
            </a:fld>
            <a:endParaRPr lang="en-US" altLang="zh-TW"/>
          </a:p>
        </p:txBody>
      </p:sp>
    </p:spTree>
    <p:extLst>
      <p:ext uri="{BB962C8B-B14F-4D97-AF65-F5344CB8AC3E}">
        <p14:creationId xmlns:p14="http://schemas.microsoft.com/office/powerpoint/2010/main" val="28190871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63312A85-01D8-954C-9220-2AB31C9A9E35}" type="slidenum">
              <a:rPr lang="en-US" altLang="zh-TW"/>
              <a:pPr/>
              <a:t>‹#›</a:t>
            </a:fld>
            <a:endParaRPr lang="en-US" altLang="zh-TW"/>
          </a:p>
        </p:txBody>
      </p:sp>
    </p:spTree>
    <p:extLst>
      <p:ext uri="{BB962C8B-B14F-4D97-AF65-F5344CB8AC3E}">
        <p14:creationId xmlns:p14="http://schemas.microsoft.com/office/powerpoint/2010/main" val="961832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9D73BE35-7137-404D-8587-68252D46B5E1}" type="slidenum">
              <a:rPr lang="en-US" altLang="zh-TW"/>
              <a:pPr/>
              <a:t>‹#›</a:t>
            </a:fld>
            <a:endParaRPr lang="en-US" altLang="zh-TW"/>
          </a:p>
        </p:txBody>
      </p:sp>
    </p:spTree>
    <p:extLst>
      <p:ext uri="{BB962C8B-B14F-4D97-AF65-F5344CB8AC3E}">
        <p14:creationId xmlns:p14="http://schemas.microsoft.com/office/powerpoint/2010/main" val="400003263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C9B7A22B-C4E6-CE40-8C0E-5F3E412DEDD2}" type="slidenum">
              <a:rPr lang="en-US" altLang="zh-TW"/>
              <a:pPr/>
              <a:t>‹#›</a:t>
            </a:fld>
            <a:endParaRPr lang="en-US" altLang="zh-TW"/>
          </a:p>
        </p:txBody>
      </p:sp>
    </p:spTree>
    <p:extLst>
      <p:ext uri="{BB962C8B-B14F-4D97-AF65-F5344CB8AC3E}">
        <p14:creationId xmlns:p14="http://schemas.microsoft.com/office/powerpoint/2010/main" val="2972503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3DBC6B-E517-F143-B5CE-4DCA6187B408}" type="slidenum">
              <a:rPr lang="en-US"/>
              <a:pPr>
                <a:defRPr/>
              </a:pPr>
              <a:t>‹#›</a:t>
            </a:fld>
            <a:endParaRPr lang="en-US"/>
          </a:p>
        </p:txBody>
      </p:sp>
    </p:spTree>
    <p:extLst>
      <p:ext uri="{BB962C8B-B14F-4D97-AF65-F5344CB8AC3E}">
        <p14:creationId xmlns:p14="http://schemas.microsoft.com/office/powerpoint/2010/main" val="22344862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B06D82A1-ED75-704F-8A78-5DA4C5D18CB5}" type="slidenum">
              <a:rPr lang="en-US" altLang="zh-TW"/>
              <a:pPr/>
              <a:t>‹#›</a:t>
            </a:fld>
            <a:endParaRPr lang="en-US" altLang="zh-TW"/>
          </a:p>
        </p:txBody>
      </p:sp>
    </p:spTree>
    <p:extLst>
      <p:ext uri="{BB962C8B-B14F-4D97-AF65-F5344CB8AC3E}">
        <p14:creationId xmlns:p14="http://schemas.microsoft.com/office/powerpoint/2010/main" val="26277684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BB878324-BA40-1F42-9D58-FBAC351E84E5}" type="slidenum">
              <a:rPr lang="en-US" altLang="zh-TW"/>
              <a:pPr/>
              <a:t>‹#›</a:t>
            </a:fld>
            <a:endParaRPr lang="en-US" altLang="zh-TW"/>
          </a:p>
        </p:txBody>
      </p:sp>
    </p:spTree>
    <p:extLst>
      <p:ext uri="{BB962C8B-B14F-4D97-AF65-F5344CB8AC3E}">
        <p14:creationId xmlns:p14="http://schemas.microsoft.com/office/powerpoint/2010/main" val="27493702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5051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8361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690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8641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736385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014299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122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61815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1D4789-920F-AA43-9629-2C1F8F72DF20}" type="slidenum">
              <a:rPr lang="en-US"/>
              <a:pPr>
                <a:defRPr/>
              </a:pPr>
              <a:t>‹#›</a:t>
            </a:fld>
            <a:endParaRPr lang="en-US"/>
          </a:p>
        </p:txBody>
      </p:sp>
    </p:spTree>
    <p:extLst>
      <p:ext uri="{BB962C8B-B14F-4D97-AF65-F5344CB8AC3E}">
        <p14:creationId xmlns:p14="http://schemas.microsoft.com/office/powerpoint/2010/main" val="13365371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753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2731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23012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25917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429547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83150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1967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2582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305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90940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DBD50A-122E-E64F-99CB-F40B8A910B08}" type="slidenum">
              <a:rPr lang="en-US"/>
              <a:pPr>
                <a:defRPr/>
              </a:pPr>
              <a:t>‹#›</a:t>
            </a:fld>
            <a:endParaRPr lang="en-US"/>
          </a:p>
        </p:txBody>
      </p:sp>
    </p:spTree>
    <p:extLst>
      <p:ext uri="{BB962C8B-B14F-4D97-AF65-F5344CB8AC3E}">
        <p14:creationId xmlns:p14="http://schemas.microsoft.com/office/powerpoint/2010/main" val="32561160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76136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6744003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0235564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6638369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9644863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0605460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446550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950774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838148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20106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C0F7B3-C126-3644-BC34-9FC56DEAAE10}" type="slidenum">
              <a:rPr lang="en-US"/>
              <a:pPr>
                <a:defRPr/>
              </a:pPr>
              <a:t>‹#›</a:t>
            </a:fld>
            <a:endParaRPr lang="en-US"/>
          </a:p>
        </p:txBody>
      </p:sp>
    </p:spTree>
    <p:extLst>
      <p:ext uri="{BB962C8B-B14F-4D97-AF65-F5344CB8AC3E}">
        <p14:creationId xmlns:p14="http://schemas.microsoft.com/office/powerpoint/2010/main" val="23553780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3227629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430948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05892382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692273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9301314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5857929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3764757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9873584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69914821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40539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58B047-51FB-6940-A722-0FB77C73727F}" type="slidenum">
              <a:rPr lang="en-US"/>
              <a:pPr>
                <a:defRPr/>
              </a:pPr>
              <a:t>‹#›</a:t>
            </a:fld>
            <a:endParaRPr lang="en-US"/>
          </a:p>
        </p:txBody>
      </p:sp>
    </p:spTree>
    <p:extLst>
      <p:ext uri="{BB962C8B-B14F-4D97-AF65-F5344CB8AC3E}">
        <p14:creationId xmlns:p14="http://schemas.microsoft.com/office/powerpoint/2010/main" val="3198673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581F6D-EF35-0947-A6C2-DC984928998F}" type="slidenum">
              <a:rPr lang="en-US"/>
              <a:pPr>
                <a:defRPr/>
              </a:pPr>
              <a:t>‹#›</a:t>
            </a:fld>
            <a:endParaRPr lang="en-US"/>
          </a:p>
        </p:txBody>
      </p:sp>
    </p:spTree>
    <p:extLst>
      <p:ext uri="{BB962C8B-B14F-4D97-AF65-F5344CB8AC3E}">
        <p14:creationId xmlns:p14="http://schemas.microsoft.com/office/powerpoint/2010/main" val="24735245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06112234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8266516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04147154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13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016394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9574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6010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70196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856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688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E1750E-D311-7548-AE5A-8B42DDA94014}" type="slidenum">
              <a:rPr lang="en-US"/>
              <a:pPr>
                <a:defRPr/>
              </a:pPr>
              <a:t>‹#›</a:t>
            </a:fld>
            <a:endParaRPr lang="en-US"/>
          </a:p>
        </p:txBody>
      </p:sp>
    </p:spTree>
    <p:extLst>
      <p:ext uri="{BB962C8B-B14F-4D97-AF65-F5344CB8AC3E}">
        <p14:creationId xmlns:p14="http://schemas.microsoft.com/office/powerpoint/2010/main" val="10299076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7359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38932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2537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29841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54801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8845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02CE6ED-5C80-4441-A56C-12DED42C36A9}" type="slidenum">
              <a:rPr lang="en-US"/>
              <a:pPr/>
              <a:t>‹#›</a:t>
            </a:fld>
            <a:endParaRPr lang="en-US"/>
          </a:p>
        </p:txBody>
      </p:sp>
    </p:spTree>
    <p:extLst>
      <p:ext uri="{BB962C8B-B14F-4D97-AF65-F5344CB8AC3E}">
        <p14:creationId xmlns:p14="http://schemas.microsoft.com/office/powerpoint/2010/main" val="174393042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9D17F-02D6-4F7D-BE26-97DE1D8975B7}" type="slidenum">
              <a:rPr lang="en-US"/>
              <a:pPr/>
              <a:t>‹#›</a:t>
            </a:fld>
            <a:endParaRPr lang="en-US"/>
          </a:p>
        </p:txBody>
      </p:sp>
    </p:spTree>
    <p:extLst>
      <p:ext uri="{BB962C8B-B14F-4D97-AF65-F5344CB8AC3E}">
        <p14:creationId xmlns:p14="http://schemas.microsoft.com/office/powerpoint/2010/main" val="156316099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C8D0AE-7B86-4F3B-807A-AFC6AAA034AF}" type="slidenum">
              <a:rPr lang="en-US"/>
              <a:pPr/>
              <a:t>‹#›</a:t>
            </a:fld>
            <a:endParaRPr lang="en-US"/>
          </a:p>
        </p:txBody>
      </p:sp>
    </p:spTree>
    <p:extLst>
      <p:ext uri="{BB962C8B-B14F-4D97-AF65-F5344CB8AC3E}">
        <p14:creationId xmlns:p14="http://schemas.microsoft.com/office/powerpoint/2010/main" val="191747071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1123CC-EE8E-4830-A37E-29E3CF08D314}" type="slidenum">
              <a:rPr lang="en-US"/>
              <a:pPr/>
              <a:t>‹#›</a:t>
            </a:fld>
            <a:endParaRPr lang="en-US"/>
          </a:p>
        </p:txBody>
      </p:sp>
    </p:spTree>
    <p:extLst>
      <p:ext uri="{BB962C8B-B14F-4D97-AF65-F5344CB8AC3E}">
        <p14:creationId xmlns:p14="http://schemas.microsoft.com/office/powerpoint/2010/main" val="3293633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C24E5-EE18-7E4A-A62B-D728C2640112}" type="slidenum">
              <a:rPr lang="en-US"/>
              <a:pPr>
                <a:defRPr/>
              </a:pPr>
              <a:t>‹#›</a:t>
            </a:fld>
            <a:endParaRPr lang="en-US"/>
          </a:p>
        </p:txBody>
      </p:sp>
    </p:spTree>
    <p:extLst>
      <p:ext uri="{BB962C8B-B14F-4D97-AF65-F5344CB8AC3E}">
        <p14:creationId xmlns:p14="http://schemas.microsoft.com/office/powerpoint/2010/main" val="32338338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D3CF29-CF70-4B5B-A3A4-D693E1DFFF95}" type="slidenum">
              <a:rPr lang="en-US"/>
              <a:pPr/>
              <a:t>‹#›</a:t>
            </a:fld>
            <a:endParaRPr lang="en-US"/>
          </a:p>
        </p:txBody>
      </p:sp>
    </p:spTree>
    <p:extLst>
      <p:ext uri="{BB962C8B-B14F-4D97-AF65-F5344CB8AC3E}">
        <p14:creationId xmlns:p14="http://schemas.microsoft.com/office/powerpoint/2010/main" val="284989406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290795-F272-4EBA-A18D-3D88D59D731D}" type="slidenum">
              <a:rPr lang="en-US"/>
              <a:pPr/>
              <a:t>‹#›</a:t>
            </a:fld>
            <a:endParaRPr lang="en-US"/>
          </a:p>
        </p:txBody>
      </p:sp>
    </p:spTree>
    <p:extLst>
      <p:ext uri="{BB962C8B-B14F-4D97-AF65-F5344CB8AC3E}">
        <p14:creationId xmlns:p14="http://schemas.microsoft.com/office/powerpoint/2010/main" val="19625651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D97545-9112-459C-A942-A243DC77CC65}" type="slidenum">
              <a:rPr lang="en-US"/>
              <a:pPr/>
              <a:t>‹#›</a:t>
            </a:fld>
            <a:endParaRPr lang="en-US"/>
          </a:p>
        </p:txBody>
      </p:sp>
    </p:spTree>
    <p:extLst>
      <p:ext uri="{BB962C8B-B14F-4D97-AF65-F5344CB8AC3E}">
        <p14:creationId xmlns:p14="http://schemas.microsoft.com/office/powerpoint/2010/main" val="334015729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97DCDFB-8E7E-4B4A-B8F6-75A5BB35427A}" type="slidenum">
              <a:rPr lang="en-US"/>
              <a:pPr/>
              <a:t>‹#›</a:t>
            </a:fld>
            <a:endParaRPr lang="en-US"/>
          </a:p>
        </p:txBody>
      </p:sp>
    </p:spTree>
    <p:extLst>
      <p:ext uri="{BB962C8B-B14F-4D97-AF65-F5344CB8AC3E}">
        <p14:creationId xmlns:p14="http://schemas.microsoft.com/office/powerpoint/2010/main" val="4891679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6C4E85-3286-4F60-96BF-4435463977F4}" type="slidenum">
              <a:rPr lang="en-US"/>
              <a:pPr/>
              <a:t>‹#›</a:t>
            </a:fld>
            <a:endParaRPr lang="en-US"/>
          </a:p>
        </p:txBody>
      </p:sp>
    </p:spTree>
    <p:extLst>
      <p:ext uri="{BB962C8B-B14F-4D97-AF65-F5344CB8AC3E}">
        <p14:creationId xmlns:p14="http://schemas.microsoft.com/office/powerpoint/2010/main" val="7396830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C9C673-ACA9-4216-A88B-D53EB9E622D4}" type="slidenum">
              <a:rPr lang="en-US"/>
              <a:pPr/>
              <a:t>‹#›</a:t>
            </a:fld>
            <a:endParaRPr lang="en-US"/>
          </a:p>
        </p:txBody>
      </p:sp>
    </p:spTree>
    <p:extLst>
      <p:ext uri="{BB962C8B-B14F-4D97-AF65-F5344CB8AC3E}">
        <p14:creationId xmlns:p14="http://schemas.microsoft.com/office/powerpoint/2010/main" val="213592801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0A015E-A6E9-4818-97E8-127B0936F718}" type="slidenum">
              <a:rPr lang="en-US"/>
              <a:pPr/>
              <a:t>‹#›</a:t>
            </a:fld>
            <a:endParaRPr lang="en-US"/>
          </a:p>
        </p:txBody>
      </p:sp>
    </p:spTree>
    <p:extLst>
      <p:ext uri="{BB962C8B-B14F-4D97-AF65-F5344CB8AC3E}">
        <p14:creationId xmlns:p14="http://schemas.microsoft.com/office/powerpoint/2010/main" val="6735371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71748D6-CAC1-4599-881D-96B04DFCC190}" type="slidenum">
              <a:rPr lang="en-US"/>
              <a:pPr/>
              <a:t>‹#›</a:t>
            </a:fld>
            <a:endParaRPr lang="en-US"/>
          </a:p>
        </p:txBody>
      </p:sp>
    </p:spTree>
    <p:extLst>
      <p:ext uri="{BB962C8B-B14F-4D97-AF65-F5344CB8AC3E}">
        <p14:creationId xmlns:p14="http://schemas.microsoft.com/office/powerpoint/2010/main" val="17259947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C02F2F1-B3A9-4E22-AFF8-EFB343827DDA}" type="slidenum">
              <a:rPr lang="en-US"/>
              <a:pPr/>
              <a:t>‹#›</a:t>
            </a:fld>
            <a:endParaRPr lang="en-US"/>
          </a:p>
        </p:txBody>
      </p:sp>
    </p:spTree>
    <p:extLst>
      <p:ext uri="{BB962C8B-B14F-4D97-AF65-F5344CB8AC3E}">
        <p14:creationId xmlns:p14="http://schemas.microsoft.com/office/powerpoint/2010/main" val="100505311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303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8319DD-3486-D341-9F6C-AE21E340FFD1}" type="slidenum">
              <a:rPr lang="en-US"/>
              <a:pPr>
                <a:defRPr/>
              </a:pPr>
              <a:t>‹#›</a:t>
            </a:fld>
            <a:endParaRPr lang="en-US"/>
          </a:p>
        </p:txBody>
      </p:sp>
    </p:spTree>
    <p:extLst>
      <p:ext uri="{BB962C8B-B14F-4D97-AF65-F5344CB8AC3E}">
        <p14:creationId xmlns:p14="http://schemas.microsoft.com/office/powerpoint/2010/main" val="70114068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470873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73876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8996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8426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64328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76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228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51012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8926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80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B16EA36-F046-8341-88E6-D3DF74A7DC67}" type="slidenum">
              <a:rPr lang="en-US"/>
              <a:pPr>
                <a:defRPr/>
              </a:pPr>
              <a:t>‹#›</a:t>
            </a:fld>
            <a:endParaRPr lang="en-US"/>
          </a:p>
        </p:txBody>
      </p:sp>
    </p:spTree>
    <p:extLst>
      <p:ext uri="{BB962C8B-B14F-4D97-AF65-F5344CB8AC3E}">
        <p14:creationId xmlns:p14="http://schemas.microsoft.com/office/powerpoint/2010/main" val="419023461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206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6256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5"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6" name="Rectangle 1030"/>
          <p:cNvSpPr>
            <a:spLocks noGrp="1" noChangeArrowheads="1"/>
          </p:cNvSpPr>
          <p:nvPr>
            <p:ph type="sldNum" sz="quarter" idx="12"/>
          </p:nvPr>
        </p:nvSpPr>
        <p:spPr/>
        <p:txBody>
          <a:bodyPr/>
          <a:lstStyle>
            <a:lvl1pPr>
              <a:defRPr>
                <a:latin typeface="Comic Sans MS" charset="0"/>
              </a:defRPr>
            </a:lvl1pPr>
          </a:lstStyle>
          <a:p>
            <a:fld id="{AC580ABA-61F8-E146-AF89-426B9D24FB3C}" type="slidenum">
              <a:rPr lang="en-US"/>
              <a:pPr/>
              <a:t>‹#›</a:t>
            </a:fld>
            <a:endParaRPr lang="en-US"/>
          </a:p>
        </p:txBody>
      </p:sp>
    </p:spTree>
    <p:extLst>
      <p:ext uri="{BB962C8B-B14F-4D97-AF65-F5344CB8AC3E}">
        <p14:creationId xmlns:p14="http://schemas.microsoft.com/office/powerpoint/2010/main" val="65785600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5"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6" name="Rectangle 1030"/>
          <p:cNvSpPr>
            <a:spLocks noGrp="1" noChangeArrowheads="1"/>
          </p:cNvSpPr>
          <p:nvPr>
            <p:ph type="sldNum" sz="quarter" idx="12"/>
          </p:nvPr>
        </p:nvSpPr>
        <p:spPr/>
        <p:txBody>
          <a:bodyPr/>
          <a:lstStyle>
            <a:lvl1pPr>
              <a:defRPr>
                <a:latin typeface="Comic Sans MS" charset="0"/>
              </a:defRPr>
            </a:lvl1pPr>
          </a:lstStyle>
          <a:p>
            <a:fld id="{0A11622E-FBEF-D74B-AB9F-3F124AD06760}" type="slidenum">
              <a:rPr lang="en-US"/>
              <a:pPr/>
              <a:t>‹#›</a:t>
            </a:fld>
            <a:endParaRPr lang="en-US"/>
          </a:p>
        </p:txBody>
      </p:sp>
    </p:spTree>
    <p:extLst>
      <p:ext uri="{BB962C8B-B14F-4D97-AF65-F5344CB8AC3E}">
        <p14:creationId xmlns:p14="http://schemas.microsoft.com/office/powerpoint/2010/main" val="260097791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5"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6" name="Rectangle 1030"/>
          <p:cNvSpPr>
            <a:spLocks noGrp="1" noChangeArrowheads="1"/>
          </p:cNvSpPr>
          <p:nvPr>
            <p:ph type="sldNum" sz="quarter" idx="12"/>
          </p:nvPr>
        </p:nvSpPr>
        <p:spPr/>
        <p:txBody>
          <a:bodyPr/>
          <a:lstStyle>
            <a:lvl1pPr>
              <a:defRPr>
                <a:latin typeface="Comic Sans MS" charset="0"/>
              </a:defRPr>
            </a:lvl1pPr>
          </a:lstStyle>
          <a:p>
            <a:fld id="{321DD7CF-84D8-E346-8205-6C6B37A7DA77}" type="slidenum">
              <a:rPr lang="en-US"/>
              <a:pPr/>
              <a:t>‹#›</a:t>
            </a:fld>
            <a:endParaRPr lang="en-US"/>
          </a:p>
        </p:txBody>
      </p:sp>
    </p:spTree>
    <p:extLst>
      <p:ext uri="{BB962C8B-B14F-4D97-AF65-F5344CB8AC3E}">
        <p14:creationId xmlns:p14="http://schemas.microsoft.com/office/powerpoint/2010/main" val="406981737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6"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7" name="Rectangle 1030"/>
          <p:cNvSpPr>
            <a:spLocks noGrp="1" noChangeArrowheads="1"/>
          </p:cNvSpPr>
          <p:nvPr>
            <p:ph type="sldNum" sz="quarter" idx="12"/>
          </p:nvPr>
        </p:nvSpPr>
        <p:spPr/>
        <p:txBody>
          <a:bodyPr/>
          <a:lstStyle>
            <a:lvl1pPr>
              <a:defRPr>
                <a:latin typeface="Comic Sans MS" charset="0"/>
              </a:defRPr>
            </a:lvl1pPr>
          </a:lstStyle>
          <a:p>
            <a:fld id="{3CA06EBF-0D49-E947-84EE-158B2FD6FFC2}" type="slidenum">
              <a:rPr lang="en-US"/>
              <a:pPr/>
              <a:t>‹#›</a:t>
            </a:fld>
            <a:endParaRPr lang="en-US"/>
          </a:p>
        </p:txBody>
      </p:sp>
    </p:spTree>
    <p:extLst>
      <p:ext uri="{BB962C8B-B14F-4D97-AF65-F5344CB8AC3E}">
        <p14:creationId xmlns:p14="http://schemas.microsoft.com/office/powerpoint/2010/main" val="395640575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8"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9" name="Rectangle 1030"/>
          <p:cNvSpPr>
            <a:spLocks noGrp="1" noChangeArrowheads="1"/>
          </p:cNvSpPr>
          <p:nvPr>
            <p:ph type="sldNum" sz="quarter" idx="12"/>
          </p:nvPr>
        </p:nvSpPr>
        <p:spPr/>
        <p:txBody>
          <a:bodyPr/>
          <a:lstStyle>
            <a:lvl1pPr>
              <a:defRPr>
                <a:latin typeface="Comic Sans MS" charset="0"/>
              </a:defRPr>
            </a:lvl1pPr>
          </a:lstStyle>
          <a:p>
            <a:fld id="{B706EE2C-A31C-5041-916D-9F748B6AC3FC}" type="slidenum">
              <a:rPr lang="en-US"/>
              <a:pPr/>
              <a:t>‹#›</a:t>
            </a:fld>
            <a:endParaRPr lang="en-US"/>
          </a:p>
        </p:txBody>
      </p:sp>
    </p:spTree>
    <p:extLst>
      <p:ext uri="{BB962C8B-B14F-4D97-AF65-F5344CB8AC3E}">
        <p14:creationId xmlns:p14="http://schemas.microsoft.com/office/powerpoint/2010/main" val="172917509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4"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5" name="Rectangle 1030"/>
          <p:cNvSpPr>
            <a:spLocks noGrp="1" noChangeArrowheads="1"/>
          </p:cNvSpPr>
          <p:nvPr>
            <p:ph type="sldNum" sz="quarter" idx="12"/>
          </p:nvPr>
        </p:nvSpPr>
        <p:spPr/>
        <p:txBody>
          <a:bodyPr/>
          <a:lstStyle>
            <a:lvl1pPr>
              <a:defRPr>
                <a:latin typeface="Comic Sans MS" charset="0"/>
              </a:defRPr>
            </a:lvl1pPr>
          </a:lstStyle>
          <a:p>
            <a:fld id="{BD3B61D1-43C5-F14B-A17B-D42B7094A6DD}" type="slidenum">
              <a:rPr lang="en-US"/>
              <a:pPr/>
              <a:t>‹#›</a:t>
            </a:fld>
            <a:endParaRPr lang="en-US"/>
          </a:p>
        </p:txBody>
      </p:sp>
    </p:spTree>
    <p:extLst>
      <p:ext uri="{BB962C8B-B14F-4D97-AF65-F5344CB8AC3E}">
        <p14:creationId xmlns:p14="http://schemas.microsoft.com/office/powerpoint/2010/main" val="319691160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3"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4" name="Rectangle 1030"/>
          <p:cNvSpPr>
            <a:spLocks noGrp="1" noChangeArrowheads="1"/>
          </p:cNvSpPr>
          <p:nvPr>
            <p:ph type="sldNum" sz="quarter" idx="12"/>
          </p:nvPr>
        </p:nvSpPr>
        <p:spPr/>
        <p:txBody>
          <a:bodyPr/>
          <a:lstStyle>
            <a:lvl1pPr>
              <a:defRPr>
                <a:latin typeface="Comic Sans MS" charset="0"/>
              </a:defRPr>
            </a:lvl1pPr>
          </a:lstStyle>
          <a:p>
            <a:fld id="{DD6CC896-4CB2-4243-9382-85BBBF222045}" type="slidenum">
              <a:rPr lang="en-US"/>
              <a:pPr/>
              <a:t>‹#›</a:t>
            </a:fld>
            <a:endParaRPr lang="en-US"/>
          </a:p>
        </p:txBody>
      </p:sp>
    </p:spTree>
    <p:extLst>
      <p:ext uri="{BB962C8B-B14F-4D97-AF65-F5344CB8AC3E}">
        <p14:creationId xmlns:p14="http://schemas.microsoft.com/office/powerpoint/2010/main" val="339448050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6"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7" name="Rectangle 1030"/>
          <p:cNvSpPr>
            <a:spLocks noGrp="1" noChangeArrowheads="1"/>
          </p:cNvSpPr>
          <p:nvPr>
            <p:ph type="sldNum" sz="quarter" idx="12"/>
          </p:nvPr>
        </p:nvSpPr>
        <p:spPr/>
        <p:txBody>
          <a:bodyPr/>
          <a:lstStyle>
            <a:lvl1pPr>
              <a:defRPr>
                <a:latin typeface="Comic Sans MS" charset="0"/>
              </a:defRPr>
            </a:lvl1pPr>
          </a:lstStyle>
          <a:p>
            <a:fld id="{2232D8CE-BAE9-A942-AC86-38B091F1B47A}" type="slidenum">
              <a:rPr lang="en-US"/>
              <a:pPr/>
              <a:t>‹#›</a:t>
            </a:fld>
            <a:endParaRPr lang="en-US"/>
          </a:p>
        </p:txBody>
      </p:sp>
    </p:spTree>
    <p:extLst>
      <p:ext uri="{BB962C8B-B14F-4D97-AF65-F5344CB8AC3E}">
        <p14:creationId xmlns:p14="http://schemas.microsoft.com/office/powerpoint/2010/main" val="2198434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C7A9C67-C478-8444-9019-4EFB521B353D}" type="slidenum">
              <a:rPr lang="en-US"/>
              <a:pPr>
                <a:defRPr/>
              </a:pPr>
              <a:t>‹#›</a:t>
            </a:fld>
            <a:endParaRPr lang="en-US"/>
          </a:p>
        </p:txBody>
      </p:sp>
    </p:spTree>
    <p:extLst>
      <p:ext uri="{BB962C8B-B14F-4D97-AF65-F5344CB8AC3E}">
        <p14:creationId xmlns:p14="http://schemas.microsoft.com/office/powerpoint/2010/main" val="289146413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6"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7" name="Rectangle 1030"/>
          <p:cNvSpPr>
            <a:spLocks noGrp="1" noChangeArrowheads="1"/>
          </p:cNvSpPr>
          <p:nvPr>
            <p:ph type="sldNum" sz="quarter" idx="12"/>
          </p:nvPr>
        </p:nvSpPr>
        <p:spPr/>
        <p:txBody>
          <a:bodyPr/>
          <a:lstStyle>
            <a:lvl1pPr>
              <a:defRPr>
                <a:latin typeface="Comic Sans MS" charset="0"/>
              </a:defRPr>
            </a:lvl1pPr>
          </a:lstStyle>
          <a:p>
            <a:fld id="{7312DBBB-57A7-4340-A506-BE8211BA8A54}" type="slidenum">
              <a:rPr lang="en-US"/>
              <a:pPr/>
              <a:t>‹#›</a:t>
            </a:fld>
            <a:endParaRPr lang="en-US"/>
          </a:p>
        </p:txBody>
      </p:sp>
    </p:spTree>
    <p:extLst>
      <p:ext uri="{BB962C8B-B14F-4D97-AF65-F5344CB8AC3E}">
        <p14:creationId xmlns:p14="http://schemas.microsoft.com/office/powerpoint/2010/main" val="254677630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5"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6" name="Rectangle 1030"/>
          <p:cNvSpPr>
            <a:spLocks noGrp="1" noChangeArrowheads="1"/>
          </p:cNvSpPr>
          <p:nvPr>
            <p:ph type="sldNum" sz="quarter" idx="12"/>
          </p:nvPr>
        </p:nvSpPr>
        <p:spPr/>
        <p:txBody>
          <a:bodyPr/>
          <a:lstStyle>
            <a:lvl1pPr>
              <a:defRPr>
                <a:latin typeface="Comic Sans MS" charset="0"/>
              </a:defRPr>
            </a:lvl1pPr>
          </a:lstStyle>
          <a:p>
            <a:fld id="{649194A7-9521-2944-838A-71092E236A4E}" type="slidenum">
              <a:rPr lang="en-US"/>
              <a:pPr/>
              <a:t>‹#›</a:t>
            </a:fld>
            <a:endParaRPr lang="en-US"/>
          </a:p>
        </p:txBody>
      </p:sp>
    </p:spTree>
    <p:extLst>
      <p:ext uri="{BB962C8B-B14F-4D97-AF65-F5344CB8AC3E}">
        <p14:creationId xmlns:p14="http://schemas.microsoft.com/office/powerpoint/2010/main" val="344204532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5"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6" name="Rectangle 1030"/>
          <p:cNvSpPr>
            <a:spLocks noGrp="1" noChangeArrowheads="1"/>
          </p:cNvSpPr>
          <p:nvPr>
            <p:ph type="sldNum" sz="quarter" idx="12"/>
          </p:nvPr>
        </p:nvSpPr>
        <p:spPr/>
        <p:txBody>
          <a:bodyPr/>
          <a:lstStyle>
            <a:lvl1pPr>
              <a:defRPr>
                <a:latin typeface="Comic Sans MS" charset="0"/>
              </a:defRPr>
            </a:lvl1pPr>
          </a:lstStyle>
          <a:p>
            <a:fld id="{48AC5E76-ABF0-4143-80C7-CB8B8ECABF69}" type="slidenum">
              <a:rPr lang="en-US"/>
              <a:pPr/>
              <a:t>‹#›</a:t>
            </a:fld>
            <a:endParaRPr lang="en-US"/>
          </a:p>
        </p:txBody>
      </p:sp>
    </p:spTree>
    <p:extLst>
      <p:ext uri="{BB962C8B-B14F-4D97-AF65-F5344CB8AC3E}">
        <p14:creationId xmlns:p14="http://schemas.microsoft.com/office/powerpoint/2010/main" val="422618173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82ACFE-17DB-7D40-896B-498B7142E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05022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6708BC-33AA-BA44-9217-2DC2D85F39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63936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393D0-64A9-474B-A6FB-D68013739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603714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47A908-6CC3-CB40-82C2-324C083393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89627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6A8B95-D88B-0347-84EA-D33497A449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760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1D61DF-D486-D14B-9FB7-DC8C9453A3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232823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9CE336-DA82-D042-87D1-653014CD8E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603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15D9AF9-02CB-5A4B-B6C6-0DECFF1EE87C}" type="slidenum">
              <a:rPr lang="en-US"/>
              <a:pPr>
                <a:defRPr/>
              </a:pPr>
              <a:t>‹#›</a:t>
            </a:fld>
            <a:endParaRPr lang="en-US"/>
          </a:p>
        </p:txBody>
      </p:sp>
    </p:spTree>
    <p:extLst>
      <p:ext uri="{BB962C8B-B14F-4D97-AF65-F5344CB8AC3E}">
        <p14:creationId xmlns:p14="http://schemas.microsoft.com/office/powerpoint/2010/main" val="14349799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70CBB3-A44D-344B-BE2D-E190414889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73428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A1A270-0503-9243-88F5-C96CA18FFA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788634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9F0434-A120-BA4F-8AC1-5D5B053FC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4553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092267-8AE9-E347-BB87-7DEFEB7DF3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22313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37519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9330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72422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66286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5753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707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BA4218C-CF78-CD4B-9E5E-168FFE46EED9}" type="slidenum">
              <a:rPr lang="en-US"/>
              <a:pPr>
                <a:defRPr/>
              </a:pPr>
              <a:t>‹#›</a:t>
            </a:fld>
            <a:endParaRPr lang="en-US"/>
          </a:p>
        </p:txBody>
      </p:sp>
    </p:spTree>
    <p:extLst>
      <p:ext uri="{BB962C8B-B14F-4D97-AF65-F5344CB8AC3E}">
        <p14:creationId xmlns:p14="http://schemas.microsoft.com/office/powerpoint/2010/main" val="258095393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72655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52515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053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75399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94411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954145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96484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7BFB4B23-43A6-D14D-971E-BDCC85E702BE}" type="slidenum">
              <a:rPr lang="en-US"/>
              <a:pPr>
                <a:defRPr/>
              </a:pPr>
              <a:t>‹#›</a:t>
            </a:fld>
            <a:endParaRPr lang="en-US"/>
          </a:p>
        </p:txBody>
      </p:sp>
    </p:spTree>
    <p:extLst>
      <p:ext uri="{BB962C8B-B14F-4D97-AF65-F5344CB8AC3E}">
        <p14:creationId xmlns:p14="http://schemas.microsoft.com/office/powerpoint/2010/main" val="364139508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822445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454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EF09469-3C4F-074B-B77A-7B3DAAB4B40F}" type="slidenum">
              <a:rPr lang="en-US"/>
              <a:pPr>
                <a:defRPr/>
              </a:pPr>
              <a:t>‹#›</a:t>
            </a:fld>
            <a:endParaRPr lang="en-US"/>
          </a:p>
        </p:txBody>
      </p:sp>
    </p:spTree>
    <p:extLst>
      <p:ext uri="{BB962C8B-B14F-4D97-AF65-F5344CB8AC3E}">
        <p14:creationId xmlns:p14="http://schemas.microsoft.com/office/powerpoint/2010/main" val="32506480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25017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8285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47920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066000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46712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27366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84988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32367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3387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590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E6188BC-B836-5140-AAB1-0D752A00259A}" type="slidenum">
              <a:rPr lang="en-US"/>
              <a:pPr>
                <a:defRPr/>
              </a:pPr>
              <a:t>‹#›</a:t>
            </a:fld>
            <a:endParaRPr lang="en-US"/>
          </a:p>
        </p:txBody>
      </p:sp>
    </p:spTree>
    <p:extLst>
      <p:ext uri="{BB962C8B-B14F-4D97-AF65-F5344CB8AC3E}">
        <p14:creationId xmlns:p14="http://schemas.microsoft.com/office/powerpoint/2010/main" val="307766743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7158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8059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71348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55197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66435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92827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63171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180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9440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03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4B4B9-006A-9F4A-8255-F12736BB0C97}" type="slidenum">
              <a:rPr lang="en-US"/>
              <a:pPr>
                <a:defRPr/>
              </a:pPr>
              <a:t>‹#›</a:t>
            </a:fld>
            <a:endParaRPr lang="en-US"/>
          </a:p>
        </p:txBody>
      </p:sp>
    </p:spTree>
    <p:extLst>
      <p:ext uri="{BB962C8B-B14F-4D97-AF65-F5344CB8AC3E}">
        <p14:creationId xmlns:p14="http://schemas.microsoft.com/office/powerpoint/2010/main" val="1716197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D4BBBCA-5918-2246-98CC-280FDAC71F53}" type="slidenum">
              <a:rPr lang="en-US"/>
              <a:pPr>
                <a:defRPr/>
              </a:pPr>
              <a:t>‹#›</a:t>
            </a:fld>
            <a:endParaRPr lang="en-US"/>
          </a:p>
        </p:txBody>
      </p:sp>
    </p:spTree>
    <p:extLst>
      <p:ext uri="{BB962C8B-B14F-4D97-AF65-F5344CB8AC3E}">
        <p14:creationId xmlns:p14="http://schemas.microsoft.com/office/powerpoint/2010/main" val="252334158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0169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35132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516817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28002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07760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690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A3EB609-DB7F-4C41-BDD7-9DCDD5CCC4FF}" type="slidenum">
              <a:rPr lang="en-US"/>
              <a:pPr>
                <a:defRPr/>
              </a:pPr>
              <a:t>‹#›</a:t>
            </a:fld>
            <a:endParaRPr lang="en-US"/>
          </a:p>
        </p:txBody>
      </p:sp>
    </p:spTree>
    <p:extLst>
      <p:ext uri="{BB962C8B-B14F-4D97-AF65-F5344CB8AC3E}">
        <p14:creationId xmlns:p14="http://schemas.microsoft.com/office/powerpoint/2010/main" val="832985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2075FA8-8615-0848-93CB-DC2D18F0D064}" type="slidenum">
              <a:rPr lang="en-US"/>
              <a:pPr>
                <a:defRPr/>
              </a:pPr>
              <a:t>‹#›</a:t>
            </a:fld>
            <a:endParaRPr lang="en-US"/>
          </a:p>
        </p:txBody>
      </p:sp>
    </p:spTree>
    <p:extLst>
      <p:ext uri="{BB962C8B-B14F-4D97-AF65-F5344CB8AC3E}">
        <p14:creationId xmlns:p14="http://schemas.microsoft.com/office/powerpoint/2010/main" val="816603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26D81C-DECD-6740-BC44-7DD36D11515F}" type="slidenum">
              <a:rPr lang="en-US"/>
              <a:pPr>
                <a:defRPr/>
              </a:pPr>
              <a:t>‹#›</a:t>
            </a:fld>
            <a:endParaRPr lang="en-US"/>
          </a:p>
        </p:txBody>
      </p:sp>
    </p:spTree>
    <p:extLst>
      <p:ext uri="{BB962C8B-B14F-4D97-AF65-F5344CB8AC3E}">
        <p14:creationId xmlns:p14="http://schemas.microsoft.com/office/powerpoint/2010/main" val="1535591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E28E71F-F6D6-CB46-BA13-3219F9F05275}" type="slidenum">
              <a:rPr lang="en-US"/>
              <a:pPr>
                <a:defRPr/>
              </a:pPr>
              <a:t>‹#›</a:t>
            </a:fld>
            <a:endParaRPr lang="en-US"/>
          </a:p>
        </p:txBody>
      </p:sp>
    </p:spTree>
    <p:extLst>
      <p:ext uri="{BB962C8B-B14F-4D97-AF65-F5344CB8AC3E}">
        <p14:creationId xmlns:p14="http://schemas.microsoft.com/office/powerpoint/2010/main" val="1673759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4003900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2896785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202055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3876833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177348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F1096B-6735-3F44-8035-14FD3E5EB7A3}" type="slidenum">
              <a:rPr lang="en-US"/>
              <a:pPr>
                <a:defRPr/>
              </a:pPr>
              <a:t>‹#›</a:t>
            </a:fld>
            <a:endParaRPr lang="en-US"/>
          </a:p>
        </p:txBody>
      </p:sp>
    </p:spTree>
    <p:extLst>
      <p:ext uri="{BB962C8B-B14F-4D97-AF65-F5344CB8AC3E}">
        <p14:creationId xmlns:p14="http://schemas.microsoft.com/office/powerpoint/2010/main" val="3646312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4110870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3983386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1637967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2409738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3642932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3584596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4017446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4289847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FD7704-E6AE-7446-9C51-E08F3932083E}" type="slidenum">
              <a:rPr lang="en-US"/>
              <a:pPr>
                <a:defRPr/>
              </a:pPr>
              <a:t>‹#›</a:t>
            </a:fld>
            <a:endParaRPr lang="en-US"/>
          </a:p>
        </p:txBody>
      </p:sp>
    </p:spTree>
    <p:extLst>
      <p:ext uri="{BB962C8B-B14F-4D97-AF65-F5344CB8AC3E}">
        <p14:creationId xmlns:p14="http://schemas.microsoft.com/office/powerpoint/2010/main" val="93407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F896FF-3BA7-CB42-A7BE-355775F31908}" type="slidenum">
              <a:rPr lang="en-US"/>
              <a:pPr>
                <a:defRPr/>
              </a:pPr>
              <a:t>‹#›</a:t>
            </a:fld>
            <a:endParaRPr lang="en-US"/>
          </a:p>
        </p:txBody>
      </p:sp>
    </p:spTree>
    <p:extLst>
      <p:ext uri="{BB962C8B-B14F-4D97-AF65-F5344CB8AC3E}">
        <p14:creationId xmlns:p14="http://schemas.microsoft.com/office/powerpoint/2010/main" val="411198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6F1785-5E4E-504F-8E52-1AE0923B00CA}" type="slidenum">
              <a:rPr lang="en-US"/>
              <a:pPr>
                <a:defRPr/>
              </a:pPr>
              <a:t>‹#›</a:t>
            </a:fld>
            <a:endParaRPr lang="en-US"/>
          </a:p>
        </p:txBody>
      </p:sp>
    </p:spTree>
    <p:extLst>
      <p:ext uri="{BB962C8B-B14F-4D97-AF65-F5344CB8AC3E}">
        <p14:creationId xmlns:p14="http://schemas.microsoft.com/office/powerpoint/2010/main" val="50040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876A24-AC57-F843-97A6-93BC1E88A4AF}" type="slidenum">
              <a:rPr lang="en-US"/>
              <a:pPr>
                <a:defRPr/>
              </a:pPr>
              <a:t>‹#›</a:t>
            </a:fld>
            <a:endParaRPr lang="en-US"/>
          </a:p>
        </p:txBody>
      </p:sp>
    </p:spTree>
    <p:extLst>
      <p:ext uri="{BB962C8B-B14F-4D97-AF65-F5344CB8AC3E}">
        <p14:creationId xmlns:p14="http://schemas.microsoft.com/office/powerpoint/2010/main" val="2080570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6C4DD8-90C8-0F48-8ED2-8C7EDF32B87F}" type="slidenum">
              <a:rPr lang="en-US"/>
              <a:pPr>
                <a:defRPr/>
              </a:pPr>
              <a:t>‹#›</a:t>
            </a:fld>
            <a:endParaRPr lang="en-US"/>
          </a:p>
        </p:txBody>
      </p:sp>
    </p:spTree>
    <p:extLst>
      <p:ext uri="{BB962C8B-B14F-4D97-AF65-F5344CB8AC3E}">
        <p14:creationId xmlns:p14="http://schemas.microsoft.com/office/powerpoint/2010/main" val="12279778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CB6287-5024-F548-B421-FBE42085CE22}" type="slidenum">
              <a:rPr lang="en-US"/>
              <a:pPr>
                <a:defRPr/>
              </a:pPr>
              <a:t>‹#›</a:t>
            </a:fld>
            <a:endParaRPr lang="en-US"/>
          </a:p>
        </p:txBody>
      </p:sp>
    </p:spTree>
    <p:extLst>
      <p:ext uri="{BB962C8B-B14F-4D97-AF65-F5344CB8AC3E}">
        <p14:creationId xmlns:p14="http://schemas.microsoft.com/office/powerpoint/2010/main" val="594266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C246-ED64-C04B-B932-EBAABDF71995}" type="slidenum">
              <a:rPr lang="en-US"/>
              <a:pPr>
                <a:defRPr/>
              </a:pPr>
              <a:t>‹#›</a:t>
            </a:fld>
            <a:endParaRPr lang="en-US"/>
          </a:p>
        </p:txBody>
      </p:sp>
    </p:spTree>
    <p:extLst>
      <p:ext uri="{BB962C8B-B14F-4D97-AF65-F5344CB8AC3E}">
        <p14:creationId xmlns:p14="http://schemas.microsoft.com/office/powerpoint/2010/main" val="457386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ADE791-DB7C-1845-81A6-CBE6DA68BF49}" type="slidenum">
              <a:rPr lang="en-US"/>
              <a:pPr>
                <a:defRPr/>
              </a:pPr>
              <a:t>‹#›</a:t>
            </a:fld>
            <a:endParaRPr lang="en-US"/>
          </a:p>
        </p:txBody>
      </p:sp>
    </p:spTree>
    <p:extLst>
      <p:ext uri="{BB962C8B-B14F-4D97-AF65-F5344CB8AC3E}">
        <p14:creationId xmlns:p14="http://schemas.microsoft.com/office/powerpoint/2010/main" val="2624425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51643C-7CF3-D94E-8E11-D5F1ABE42CB8}" type="slidenum">
              <a:rPr lang="en-US"/>
              <a:pPr>
                <a:defRPr/>
              </a:pPr>
              <a:t>‹#›</a:t>
            </a:fld>
            <a:endParaRPr lang="en-US"/>
          </a:p>
        </p:txBody>
      </p:sp>
    </p:spTree>
    <p:extLst>
      <p:ext uri="{BB962C8B-B14F-4D97-AF65-F5344CB8AC3E}">
        <p14:creationId xmlns:p14="http://schemas.microsoft.com/office/powerpoint/2010/main" val="3875007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CE130C-33C9-344E-B94E-CDB5403C48AD}" type="slidenum">
              <a:rPr lang="en-US"/>
              <a:pPr>
                <a:defRPr/>
              </a:pPr>
              <a:t>‹#›</a:t>
            </a:fld>
            <a:endParaRPr lang="en-US"/>
          </a:p>
        </p:txBody>
      </p:sp>
    </p:spTree>
    <p:extLst>
      <p:ext uri="{BB962C8B-B14F-4D97-AF65-F5344CB8AC3E}">
        <p14:creationId xmlns:p14="http://schemas.microsoft.com/office/powerpoint/2010/main" val="3473053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94ABD5-1B6B-8F4B-8C36-9ED9F66C2993}" type="slidenum">
              <a:rPr lang="en-US"/>
              <a:pPr>
                <a:defRPr/>
              </a:pPr>
              <a:t>‹#›</a:t>
            </a:fld>
            <a:endParaRPr lang="en-US"/>
          </a:p>
        </p:txBody>
      </p:sp>
    </p:spTree>
    <p:extLst>
      <p:ext uri="{BB962C8B-B14F-4D97-AF65-F5344CB8AC3E}">
        <p14:creationId xmlns:p14="http://schemas.microsoft.com/office/powerpoint/2010/main" val="32912948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97223E-B8DA-5149-ADF1-2604C83A8338}" type="slidenum">
              <a:rPr lang="en-US"/>
              <a:pPr>
                <a:defRPr/>
              </a:pPr>
              <a:t>‹#›</a:t>
            </a:fld>
            <a:endParaRPr lang="en-US"/>
          </a:p>
        </p:txBody>
      </p:sp>
    </p:spTree>
    <p:extLst>
      <p:ext uri="{BB962C8B-B14F-4D97-AF65-F5344CB8AC3E}">
        <p14:creationId xmlns:p14="http://schemas.microsoft.com/office/powerpoint/2010/main" val="83750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C26A8641-1DB3-8D41-BFA0-A29DD436E25F}" type="slidenum">
              <a:rPr lang="en-US"/>
              <a:pPr>
                <a:defRPr/>
              </a:pPr>
              <a:t>‹#›</a:t>
            </a:fld>
            <a:endParaRPr lang="en-US"/>
          </a:p>
        </p:txBody>
      </p:sp>
    </p:spTree>
    <p:extLst>
      <p:ext uri="{BB962C8B-B14F-4D97-AF65-F5344CB8AC3E}">
        <p14:creationId xmlns:p14="http://schemas.microsoft.com/office/powerpoint/2010/main" val="335802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40CFDD-AFFE-3A4B-B90E-DFA65ECCED7A}" type="slidenum">
              <a:rPr lang="en-US"/>
              <a:pPr>
                <a:defRPr/>
              </a:pPr>
              <a:t>‹#›</a:t>
            </a:fld>
            <a:endParaRPr lang="en-US"/>
          </a:p>
        </p:txBody>
      </p:sp>
    </p:spTree>
    <p:extLst>
      <p:ext uri="{BB962C8B-B14F-4D97-AF65-F5344CB8AC3E}">
        <p14:creationId xmlns:p14="http://schemas.microsoft.com/office/powerpoint/2010/main" val="3453995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4E56EB0-1F96-3D40-B671-573427FEB5FE}" type="slidenum">
              <a:rPr lang="en-US"/>
              <a:pPr>
                <a:defRPr/>
              </a:pPr>
              <a:t>‹#›</a:t>
            </a:fld>
            <a:endParaRPr lang="en-US"/>
          </a:p>
        </p:txBody>
      </p:sp>
    </p:spTree>
    <p:extLst>
      <p:ext uri="{BB962C8B-B14F-4D97-AF65-F5344CB8AC3E}">
        <p14:creationId xmlns:p14="http://schemas.microsoft.com/office/powerpoint/2010/main" val="8849280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8EEBDA6-D34F-B941-A197-8D33E46280EF}" type="slidenum">
              <a:rPr lang="en-US"/>
              <a:pPr>
                <a:defRPr/>
              </a:pPr>
              <a:t>‹#›</a:t>
            </a:fld>
            <a:endParaRPr lang="en-US"/>
          </a:p>
        </p:txBody>
      </p:sp>
    </p:spTree>
    <p:extLst>
      <p:ext uri="{BB962C8B-B14F-4D97-AF65-F5344CB8AC3E}">
        <p14:creationId xmlns:p14="http://schemas.microsoft.com/office/powerpoint/2010/main" val="2303936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1723B21-2E2A-B947-962F-32A66F96DAEC}" type="slidenum">
              <a:rPr lang="en-US"/>
              <a:pPr>
                <a:defRPr/>
              </a:pPr>
              <a:t>‹#›</a:t>
            </a:fld>
            <a:endParaRPr lang="en-US"/>
          </a:p>
        </p:txBody>
      </p:sp>
    </p:spTree>
    <p:extLst>
      <p:ext uri="{BB962C8B-B14F-4D97-AF65-F5344CB8AC3E}">
        <p14:creationId xmlns:p14="http://schemas.microsoft.com/office/powerpoint/2010/main" val="40700098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05DE91A-C14D-3244-9DA8-C441C8BFD42E}" type="slidenum">
              <a:rPr lang="en-US"/>
              <a:pPr>
                <a:defRPr/>
              </a:pPr>
              <a:t>‹#›</a:t>
            </a:fld>
            <a:endParaRPr lang="en-US"/>
          </a:p>
        </p:txBody>
      </p:sp>
    </p:spTree>
    <p:extLst>
      <p:ext uri="{BB962C8B-B14F-4D97-AF65-F5344CB8AC3E}">
        <p14:creationId xmlns:p14="http://schemas.microsoft.com/office/powerpoint/2010/main" val="20966091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44DBD2FC-96E3-DC42-9917-9B65D6BD445A}" type="slidenum">
              <a:rPr lang="en-US"/>
              <a:pPr>
                <a:defRPr/>
              </a:pPr>
              <a:t>‹#›</a:t>
            </a:fld>
            <a:endParaRPr lang="en-US"/>
          </a:p>
        </p:txBody>
      </p:sp>
    </p:spTree>
    <p:extLst>
      <p:ext uri="{BB962C8B-B14F-4D97-AF65-F5344CB8AC3E}">
        <p14:creationId xmlns:p14="http://schemas.microsoft.com/office/powerpoint/2010/main" val="3649145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D3D5E76-8F47-0E49-B0B4-95E93F61D38A}" type="slidenum">
              <a:rPr lang="en-US"/>
              <a:pPr>
                <a:defRPr/>
              </a:pPr>
              <a:t>‹#›</a:t>
            </a:fld>
            <a:endParaRPr lang="en-US"/>
          </a:p>
        </p:txBody>
      </p:sp>
    </p:spTree>
    <p:extLst>
      <p:ext uri="{BB962C8B-B14F-4D97-AF65-F5344CB8AC3E}">
        <p14:creationId xmlns:p14="http://schemas.microsoft.com/office/powerpoint/2010/main" val="544255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10643B64-6651-CE47-8E77-66CD4BFB1931}" type="slidenum">
              <a:rPr lang="en-US"/>
              <a:pPr>
                <a:defRPr/>
              </a:pPr>
              <a:t>‹#›</a:t>
            </a:fld>
            <a:endParaRPr lang="en-US"/>
          </a:p>
        </p:txBody>
      </p:sp>
    </p:spTree>
    <p:extLst>
      <p:ext uri="{BB962C8B-B14F-4D97-AF65-F5344CB8AC3E}">
        <p14:creationId xmlns:p14="http://schemas.microsoft.com/office/powerpoint/2010/main" val="1236213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14F215E-4769-9241-AA0A-14B920D02206}" type="slidenum">
              <a:rPr lang="en-US"/>
              <a:pPr>
                <a:defRPr/>
              </a:pPr>
              <a:t>‹#›</a:t>
            </a:fld>
            <a:endParaRPr lang="en-US"/>
          </a:p>
        </p:txBody>
      </p:sp>
    </p:spTree>
    <p:extLst>
      <p:ext uri="{BB962C8B-B14F-4D97-AF65-F5344CB8AC3E}">
        <p14:creationId xmlns:p14="http://schemas.microsoft.com/office/powerpoint/2010/main" val="2097699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987384A-2748-374D-8A8B-69C9F960BE0B}" type="slidenum">
              <a:rPr lang="en-US"/>
              <a:pPr>
                <a:defRPr/>
              </a:pPr>
              <a:t>‹#›</a:t>
            </a:fld>
            <a:endParaRPr lang="en-US"/>
          </a:p>
        </p:txBody>
      </p:sp>
    </p:spTree>
    <p:extLst>
      <p:ext uri="{BB962C8B-B14F-4D97-AF65-F5344CB8AC3E}">
        <p14:creationId xmlns:p14="http://schemas.microsoft.com/office/powerpoint/2010/main" val="3292313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E446F19-72AB-004D-BA58-73153698A7FA}" type="slidenum">
              <a:rPr lang="en-US"/>
              <a:pPr>
                <a:defRPr/>
              </a:pPr>
              <a:t>‹#›</a:t>
            </a:fld>
            <a:endParaRPr lang="en-US"/>
          </a:p>
        </p:txBody>
      </p:sp>
    </p:spTree>
    <p:extLst>
      <p:ext uri="{BB962C8B-B14F-4D97-AF65-F5344CB8AC3E}">
        <p14:creationId xmlns:p14="http://schemas.microsoft.com/office/powerpoint/2010/main" val="288794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8C6A04-B6FE-1F43-8F6A-B5334F8A85BD}" type="slidenum">
              <a:rPr lang="en-US"/>
              <a:pPr>
                <a:defRPr/>
              </a:pPr>
              <a:t>‹#›</a:t>
            </a:fld>
            <a:endParaRPr lang="en-US"/>
          </a:p>
        </p:txBody>
      </p:sp>
    </p:spTree>
    <p:extLst>
      <p:ext uri="{BB962C8B-B14F-4D97-AF65-F5344CB8AC3E}">
        <p14:creationId xmlns:p14="http://schemas.microsoft.com/office/powerpoint/2010/main" val="4009780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DF277-0D20-F549-A45B-0C320389FDAA}" type="slidenum">
              <a:rPr lang="en-US"/>
              <a:pPr>
                <a:defRPr/>
              </a:pPr>
              <a:t>‹#›</a:t>
            </a:fld>
            <a:endParaRPr lang="en-US"/>
          </a:p>
        </p:txBody>
      </p:sp>
    </p:spTree>
    <p:extLst>
      <p:ext uri="{BB962C8B-B14F-4D97-AF65-F5344CB8AC3E}">
        <p14:creationId xmlns:p14="http://schemas.microsoft.com/office/powerpoint/2010/main" val="12770008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CFDC15-A2B1-4B4F-8B1E-834AB23C5FED}" type="slidenum">
              <a:rPr lang="en-US"/>
              <a:pPr>
                <a:defRPr/>
              </a:pPr>
              <a:t>‹#›</a:t>
            </a:fld>
            <a:endParaRPr lang="en-US"/>
          </a:p>
        </p:txBody>
      </p:sp>
    </p:spTree>
    <p:extLst>
      <p:ext uri="{BB962C8B-B14F-4D97-AF65-F5344CB8AC3E}">
        <p14:creationId xmlns:p14="http://schemas.microsoft.com/office/powerpoint/2010/main" val="22078935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C293C2-82F9-A34F-BCED-2BE1F614F233}" type="slidenum">
              <a:rPr lang="en-US"/>
              <a:pPr>
                <a:defRPr/>
              </a:pPr>
              <a:t>‹#›</a:t>
            </a:fld>
            <a:endParaRPr lang="en-US"/>
          </a:p>
        </p:txBody>
      </p:sp>
    </p:spTree>
    <p:extLst>
      <p:ext uri="{BB962C8B-B14F-4D97-AF65-F5344CB8AC3E}">
        <p14:creationId xmlns:p14="http://schemas.microsoft.com/office/powerpoint/2010/main" val="29597459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32543-82B4-5345-8689-7623143E4553}" type="slidenum">
              <a:rPr lang="en-US"/>
              <a:pPr>
                <a:defRPr/>
              </a:pPr>
              <a:t>‹#›</a:t>
            </a:fld>
            <a:endParaRPr lang="en-US"/>
          </a:p>
        </p:txBody>
      </p:sp>
    </p:spTree>
    <p:extLst>
      <p:ext uri="{BB962C8B-B14F-4D97-AF65-F5344CB8AC3E}">
        <p14:creationId xmlns:p14="http://schemas.microsoft.com/office/powerpoint/2010/main" val="282550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51248E-A82C-7D42-9342-D480E1E5DD08}" type="slidenum">
              <a:rPr lang="en-US"/>
              <a:pPr>
                <a:defRPr/>
              </a:pPr>
              <a:t>‹#›</a:t>
            </a:fld>
            <a:endParaRPr lang="en-US"/>
          </a:p>
        </p:txBody>
      </p:sp>
    </p:spTree>
    <p:extLst>
      <p:ext uri="{BB962C8B-B14F-4D97-AF65-F5344CB8AC3E}">
        <p14:creationId xmlns:p14="http://schemas.microsoft.com/office/powerpoint/2010/main" val="2278189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1C47CF-C23E-1840-8A4A-E7E70297515F}" type="slidenum">
              <a:rPr lang="en-US"/>
              <a:pPr>
                <a:defRPr/>
              </a:pPr>
              <a:t>‹#›</a:t>
            </a:fld>
            <a:endParaRPr lang="en-US"/>
          </a:p>
        </p:txBody>
      </p:sp>
    </p:spTree>
    <p:extLst>
      <p:ext uri="{BB962C8B-B14F-4D97-AF65-F5344CB8AC3E}">
        <p14:creationId xmlns:p14="http://schemas.microsoft.com/office/powerpoint/2010/main" val="539988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4C35FE-F180-674F-A173-24BED56268EF}" type="slidenum">
              <a:rPr lang="en-US"/>
              <a:pPr>
                <a:defRPr/>
              </a:pPr>
              <a:t>‹#›</a:t>
            </a:fld>
            <a:endParaRPr lang="en-US"/>
          </a:p>
        </p:txBody>
      </p:sp>
    </p:spTree>
    <p:extLst>
      <p:ext uri="{BB962C8B-B14F-4D97-AF65-F5344CB8AC3E}">
        <p14:creationId xmlns:p14="http://schemas.microsoft.com/office/powerpoint/2010/main" val="29623441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F7FDB4-5E4C-4B40-8C5B-3CD9A3892D9D}" type="slidenum">
              <a:rPr lang="en-US"/>
              <a:pPr>
                <a:defRPr/>
              </a:pPr>
              <a:t>‹#›</a:t>
            </a:fld>
            <a:endParaRPr lang="en-US"/>
          </a:p>
        </p:txBody>
      </p:sp>
    </p:spTree>
    <p:extLst>
      <p:ext uri="{BB962C8B-B14F-4D97-AF65-F5344CB8AC3E}">
        <p14:creationId xmlns:p14="http://schemas.microsoft.com/office/powerpoint/2010/main" val="190492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36DE82-1D4A-FD4B-9B0B-503F30848B9A}" type="slidenum">
              <a:rPr lang="en-US"/>
              <a:pPr>
                <a:defRPr/>
              </a:pPr>
              <a:t>‹#›</a:t>
            </a:fld>
            <a:endParaRPr lang="en-US"/>
          </a:p>
        </p:txBody>
      </p:sp>
    </p:spTree>
    <p:extLst>
      <p:ext uri="{BB962C8B-B14F-4D97-AF65-F5344CB8AC3E}">
        <p14:creationId xmlns:p14="http://schemas.microsoft.com/office/powerpoint/2010/main" val="17604337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265FA-D801-1148-9E7D-328684C59A8A}" type="slidenum">
              <a:rPr lang="en-US"/>
              <a:pPr>
                <a:defRPr/>
              </a:pPr>
              <a:t>‹#›</a:t>
            </a:fld>
            <a:endParaRPr lang="en-US"/>
          </a:p>
        </p:txBody>
      </p:sp>
    </p:spTree>
    <p:extLst>
      <p:ext uri="{BB962C8B-B14F-4D97-AF65-F5344CB8AC3E}">
        <p14:creationId xmlns:p14="http://schemas.microsoft.com/office/powerpoint/2010/main" val="1477686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A984AC-BDB2-3846-8094-366A1FCA9245}" type="slidenum">
              <a:rPr lang="en-US"/>
              <a:pPr>
                <a:defRPr/>
              </a:pPr>
              <a:t>‹#›</a:t>
            </a:fld>
            <a:endParaRPr lang="en-US"/>
          </a:p>
        </p:txBody>
      </p:sp>
    </p:spTree>
    <p:extLst>
      <p:ext uri="{BB962C8B-B14F-4D97-AF65-F5344CB8AC3E}">
        <p14:creationId xmlns:p14="http://schemas.microsoft.com/office/powerpoint/2010/main" val="10929402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F4A59-3A28-C642-9937-C57165E0EBCC}" type="slidenum">
              <a:rPr lang="en-US"/>
              <a:pPr>
                <a:defRPr/>
              </a:pPr>
              <a:t>‹#›</a:t>
            </a:fld>
            <a:endParaRPr lang="en-US"/>
          </a:p>
        </p:txBody>
      </p:sp>
    </p:spTree>
    <p:extLst>
      <p:ext uri="{BB962C8B-B14F-4D97-AF65-F5344CB8AC3E}">
        <p14:creationId xmlns:p14="http://schemas.microsoft.com/office/powerpoint/2010/main" val="33023450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C5966C-ECB8-434C-B5D9-70A770B43FD7}" type="slidenum">
              <a:rPr lang="en-US"/>
              <a:pPr>
                <a:defRPr/>
              </a:pPr>
              <a:t>‹#›</a:t>
            </a:fld>
            <a:endParaRPr lang="en-US"/>
          </a:p>
        </p:txBody>
      </p:sp>
    </p:spTree>
    <p:extLst>
      <p:ext uri="{BB962C8B-B14F-4D97-AF65-F5344CB8AC3E}">
        <p14:creationId xmlns:p14="http://schemas.microsoft.com/office/powerpoint/2010/main" val="3707961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918B8C0-B892-2345-B242-1A16C5F493C0}" type="slidenum">
              <a:rPr lang="en-US"/>
              <a:pPr>
                <a:defRPr/>
              </a:pPr>
              <a:t>‹#›</a:t>
            </a:fld>
            <a:endParaRPr lang="en-US"/>
          </a:p>
        </p:txBody>
      </p:sp>
    </p:spTree>
    <p:extLst>
      <p:ext uri="{BB962C8B-B14F-4D97-AF65-F5344CB8AC3E}">
        <p14:creationId xmlns:p14="http://schemas.microsoft.com/office/powerpoint/2010/main" val="3276344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9CE9B-1534-C948-B3B9-78EC663C19FC}" type="slidenum">
              <a:rPr lang="en-US"/>
              <a:pPr>
                <a:defRPr/>
              </a:pPr>
              <a:t>‹#›</a:t>
            </a:fld>
            <a:endParaRPr lang="en-US"/>
          </a:p>
        </p:txBody>
      </p:sp>
    </p:spTree>
    <p:extLst>
      <p:ext uri="{BB962C8B-B14F-4D97-AF65-F5344CB8AC3E}">
        <p14:creationId xmlns:p14="http://schemas.microsoft.com/office/powerpoint/2010/main" val="1744661018"/>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48A2F662-1263-224C-91F1-0AD2854B5843}" type="slidenum">
              <a:rPr lang="en-US"/>
              <a:pPr>
                <a:defRPr/>
              </a:pPr>
              <a:t>‹#›</a:t>
            </a:fld>
            <a:endParaRPr lang="en-US"/>
          </a:p>
        </p:txBody>
      </p:sp>
    </p:spTree>
    <p:extLst>
      <p:ext uri="{BB962C8B-B14F-4D97-AF65-F5344CB8AC3E}">
        <p14:creationId xmlns:p14="http://schemas.microsoft.com/office/powerpoint/2010/main" val="38762664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AB317745-AD09-F743-BE71-3883AB6C8536}" type="slidenum">
              <a:rPr lang="en-US" altLang="zh-TW"/>
              <a:pPr/>
              <a:t>‹#›</a:t>
            </a:fld>
            <a:endParaRPr lang="en-US" altLang="zh-TW"/>
          </a:p>
        </p:txBody>
      </p:sp>
    </p:spTree>
    <p:extLst>
      <p:ext uri="{BB962C8B-B14F-4D97-AF65-F5344CB8AC3E}">
        <p14:creationId xmlns:p14="http://schemas.microsoft.com/office/powerpoint/2010/main" val="25958594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2C1DBC0-B8F7-7F48-9916-B06F6BB2215B}" type="slidenum">
              <a:rPr lang="en-US" altLang="zh-TW"/>
              <a:pPr/>
              <a:t>‹#›</a:t>
            </a:fld>
            <a:endParaRPr lang="en-US" altLang="zh-TW"/>
          </a:p>
        </p:txBody>
      </p:sp>
    </p:spTree>
    <p:extLst>
      <p:ext uri="{BB962C8B-B14F-4D97-AF65-F5344CB8AC3E}">
        <p14:creationId xmlns:p14="http://schemas.microsoft.com/office/powerpoint/2010/main" val="1052063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5C6CB8E-43D2-774F-B443-9E8EDECE8A30}" type="slidenum">
              <a:rPr lang="en-US" altLang="zh-TW"/>
              <a:pPr/>
              <a:t>‹#›</a:t>
            </a:fld>
            <a:endParaRPr lang="en-US" altLang="zh-TW"/>
          </a:p>
        </p:txBody>
      </p:sp>
    </p:spTree>
    <p:extLst>
      <p:ext uri="{BB962C8B-B14F-4D97-AF65-F5344CB8AC3E}">
        <p14:creationId xmlns:p14="http://schemas.microsoft.com/office/powerpoint/2010/main" val="22438251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EFDBAC6B-1023-FE46-B4BC-ED09C09187FD}" type="slidenum">
              <a:rPr lang="en-US" altLang="zh-TW"/>
              <a:pPr/>
              <a:t>‹#›</a:t>
            </a:fld>
            <a:endParaRPr lang="en-US" altLang="zh-TW"/>
          </a:p>
        </p:txBody>
      </p:sp>
    </p:spTree>
    <p:extLst>
      <p:ext uri="{BB962C8B-B14F-4D97-AF65-F5344CB8AC3E}">
        <p14:creationId xmlns:p14="http://schemas.microsoft.com/office/powerpoint/2010/main" val="3718571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D8A5E81A-9FD5-484B-9C76-36A2D018E5CD}" type="slidenum">
              <a:rPr lang="en-US" altLang="zh-TW"/>
              <a:pPr/>
              <a:t>‹#›</a:t>
            </a:fld>
            <a:endParaRPr lang="en-US" altLang="zh-TW"/>
          </a:p>
        </p:txBody>
      </p:sp>
    </p:spTree>
    <p:extLst>
      <p:ext uri="{BB962C8B-B14F-4D97-AF65-F5344CB8AC3E}">
        <p14:creationId xmlns:p14="http://schemas.microsoft.com/office/powerpoint/2010/main" val="235392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3.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5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8.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9.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0.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2.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3.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6" Type="http://schemas.openxmlformats.org/officeDocument/2006/relationships/theme" Target="../theme/theme24.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4.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5.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63.xml"/><Relationship Id="rId1" Type="http://schemas.openxmlformats.org/officeDocument/2006/relationships/slideLayout" Target="../slideLayouts/slideLayout262.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66.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theme" Target="../theme/theme28.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image" Target="../media/image4.jpe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0.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4.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5.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slideLayout" Target="../slideLayouts/slideLayout390.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slideLayout" Target="../slideLayouts/slideLayout403.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405.xml"/><Relationship Id="rId1" Type="http://schemas.openxmlformats.org/officeDocument/2006/relationships/slideLayout" Target="../slideLayouts/slideLayout4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7E8AA70-7120-9D45-9914-907B869BF5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1422400"/>
            <a:ext cx="9147175" cy="5435600"/>
            <a:chOff x="0" y="896"/>
            <a:chExt cx="5762" cy="3424"/>
          </a:xfrm>
        </p:grpSpPr>
        <p:grpSp>
          <p:nvGrpSpPr>
            <p:cNvPr id="119816" name="Group 3"/>
            <p:cNvGrpSpPr>
              <a:grpSpLocks/>
            </p:cNvGrpSpPr>
            <p:nvPr userDrawn="1"/>
          </p:nvGrpSpPr>
          <p:grpSpPr bwMode="auto">
            <a:xfrm>
              <a:off x="20" y="896"/>
              <a:ext cx="5742" cy="3424"/>
              <a:chOff x="20" y="896"/>
              <a:chExt cx="5742" cy="3424"/>
            </a:xfrm>
          </p:grpSpPr>
          <p:sp>
            <p:nvSpPr>
              <p:cNvPr id="119953"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4"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5"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6"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7"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8"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59"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0"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1"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2"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3"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4"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9965"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19817" name="Group 17"/>
            <p:cNvGrpSpPr>
              <a:grpSpLocks/>
            </p:cNvGrpSpPr>
            <p:nvPr userDrawn="1"/>
          </p:nvGrpSpPr>
          <p:grpSpPr bwMode="auto">
            <a:xfrm>
              <a:off x="0" y="2291"/>
              <a:ext cx="1385" cy="1702"/>
              <a:chOff x="0" y="2291"/>
              <a:chExt cx="1385" cy="1702"/>
            </a:xfrm>
          </p:grpSpPr>
          <p:sp>
            <p:nvSpPr>
              <p:cNvPr id="119818"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19"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0"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1"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2"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3"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4"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5"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6"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7"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8"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29"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0"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1"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2"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3"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4"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5"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6"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7"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8"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39"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0"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1"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2"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3"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4"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5"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6"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7"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8"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49"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0"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1"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2"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3"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4"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5"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6"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7"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8"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59"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0"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1"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2"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3"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4"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5"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6"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7"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8"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69"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0"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1"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2"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3"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4"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5"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6"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7"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8"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79"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0"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1"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882"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3"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4"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5"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6"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7"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8"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89"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0"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1"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2"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3"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4"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5"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6"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7"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8"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899"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0"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1"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2"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3"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4"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5"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6"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7"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8"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09"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0"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1"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2"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3"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4"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5"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6"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7"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8"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19"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0"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1"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2"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3"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4"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5"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6"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7"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8"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29"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0"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1"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2"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3"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4"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5"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6"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7"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38"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39"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0"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1"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2"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3"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4"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5"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6"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47"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48"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949"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9950"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09EA378B-3228-BE49-988A-C60CAD17622B}"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0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228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新細明體" charset="0"/>
                <a:cs typeface="新細明體" charset="0"/>
              </a:defRPr>
            </a:lvl1pPr>
          </a:lstStyle>
          <a:p>
            <a:fld id="{6823E370-B35E-884C-A8EC-C377277D2AE1}"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517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517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86B9116C-0AFD-7A47-BFB9-314F84208CA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013"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B0C2012-7DDE-BD40-B063-C7F83703E6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 id="21474849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444838"/>
      </p:ext>
    </p:extLst>
  </p:cSld>
  <p:clrMap bg1="dk2" tx1="lt1" bg2="dk1" tx2="lt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332687"/>
      </p:ext>
    </p:extLst>
  </p:cSld>
  <p:clrMap bg1="lt1" tx1="dk1" bg2="lt2" tx2="dk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DD1775B6-7CAB-454B-87B1-820A8F7C168E}" type="slidenum">
              <a:rPr lang="en-GB"/>
              <a:pPr>
                <a:defRPr/>
              </a:pPr>
              <a:t>‹#›</a:t>
            </a:fld>
            <a:endParaRPr lang="en-GB"/>
          </a:p>
        </p:txBody>
      </p:sp>
    </p:spTree>
    <p:extLst>
      <p:ext uri="{BB962C8B-B14F-4D97-AF65-F5344CB8AC3E}">
        <p14:creationId xmlns:p14="http://schemas.microsoft.com/office/powerpoint/2010/main" val="3530912738"/>
      </p:ext>
    </p:extLst>
  </p:cSld>
  <p:clrMap bg1="lt1" tx1="dk1" bg2="lt2" tx2="dk2" accent1="accent1" accent2="accent2" accent3="accent3" accent4="accent4" accent5="accent5" accent6="accent6" hlink="hlink" folHlink="folHlink"/>
  <p:sldLayoutIdLst>
    <p:sldLayoutId id="214748505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AD584AC9-0C89-1849-B7A4-3DFAC25191F5}" type="slidenum">
              <a:rPr lang="en-US"/>
              <a:pPr>
                <a:defRPr/>
              </a:pPr>
              <a:t>‹#›</a:t>
            </a:fld>
            <a:endParaRPr lang="en-US"/>
          </a:p>
        </p:txBody>
      </p:sp>
    </p:spTree>
    <p:extLst>
      <p:ext uri="{BB962C8B-B14F-4D97-AF65-F5344CB8AC3E}">
        <p14:creationId xmlns:p14="http://schemas.microsoft.com/office/powerpoint/2010/main" val="1180675945"/>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 id="2147485064" r:id="rId12"/>
    <p:sldLayoutId id="21474850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latin typeface="Tahoma"/>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Tahoma"/>
            </a:endParaRPr>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4610774-638C-BD4B-9B5B-B2DA750FC424}" type="slidenum">
              <a:rPr lang="en-US" smtClean="0">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708097275"/>
      </p:ext>
    </p:extLst>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latin typeface="Tahoma"/>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Tahoma"/>
            </a:endParaRPr>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4610774-638C-BD4B-9B5B-B2DA750FC424}" type="slidenum">
              <a:rPr lang="en-US" smtClean="0">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928829418"/>
      </p:ext>
    </p:extLst>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 id="2147485089" r:id="rId9"/>
    <p:sldLayoutId id="2147485090" r:id="rId10"/>
    <p:sldLayoutId id="2147485091"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956DB40E-0121-884D-9144-BBEB9C7335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7054017"/>
      </p:ext>
    </p:extLst>
  </p:cSld>
  <p:clrMap bg1="lt1" tx1="dk1" bg2="lt2" tx2="dk2" accent1="accent1" accent2="accent2" accent3="accent3" accent4="accent4" accent5="accent5" accent6="accent6" hlink="hlink" folHlink="folHlink"/>
  <p:sldLayoutIdLst>
    <p:sldLayoutId id="2147485093" r:id="rId1"/>
    <p:sldLayoutId id="2147485094" r:id="rId2"/>
    <p:sldLayoutId id="2147485095" r:id="rId3"/>
    <p:sldLayoutId id="2147485096" r:id="rId4"/>
    <p:sldLayoutId id="2147485097" r:id="rId5"/>
    <p:sldLayoutId id="2147485098" r:id="rId6"/>
    <p:sldLayoutId id="2147485099" r:id="rId7"/>
    <p:sldLayoutId id="2147485100" r:id="rId8"/>
    <p:sldLayoutId id="2147485101" r:id="rId9"/>
    <p:sldLayoutId id="2147485102" r:id="rId10"/>
    <p:sldLayoutId id="214748510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CC228F0-780B-414E-867F-FBE90072D323}" type="slidenum">
              <a:rPr lang="en-US"/>
              <a:pPr>
                <a:defRPr/>
              </a:pPr>
              <a:t>‹#›</a:t>
            </a:fld>
            <a:endParaRPr lang="en-US"/>
          </a:p>
        </p:txBody>
      </p:sp>
    </p:spTree>
    <p:extLst>
      <p:ext uri="{BB962C8B-B14F-4D97-AF65-F5344CB8AC3E}">
        <p14:creationId xmlns:p14="http://schemas.microsoft.com/office/powerpoint/2010/main" val="3959519403"/>
      </p:ext>
    </p:extLst>
  </p:cSld>
  <p:clrMap bg1="lt1" tx1="dk1" bg2="lt2" tx2="dk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 id="2147485116" r:id="rId12"/>
    <p:sldLayoutId id="2147485117"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5BF60FE-81BF-7E49-9546-FCFC7EE29D3A}" type="slidenum">
              <a:rPr lang="en-GB"/>
              <a:pPr defTabSz="449263" eaLnBrk="1" hangingPunct="1">
                <a:defRPr/>
              </a:pPr>
              <a:t>‹#›</a:t>
            </a:fld>
            <a:endParaRPr lang="en-GB"/>
          </a:p>
        </p:txBody>
      </p:sp>
    </p:spTree>
    <p:extLst>
      <p:ext uri="{BB962C8B-B14F-4D97-AF65-F5344CB8AC3E}">
        <p14:creationId xmlns:p14="http://schemas.microsoft.com/office/powerpoint/2010/main" val="2008655733"/>
      </p:ext>
    </p:extLst>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1362" name="Group 1026"/>
          <p:cNvGrpSpPr>
            <a:grpSpLocks/>
          </p:cNvGrpSpPr>
          <p:nvPr/>
        </p:nvGrpSpPr>
        <p:grpSpPr bwMode="auto">
          <a:xfrm>
            <a:off x="0" y="0"/>
            <a:ext cx="9144000" cy="6858000"/>
            <a:chOff x="0" y="0"/>
            <a:chExt cx="5753" cy="4312"/>
          </a:xfrm>
        </p:grpSpPr>
        <p:sp>
          <p:nvSpPr>
            <p:cNvPr id="271363" name="Rectangle 1027"/>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nvGrpSpPr>
            <p:cNvPr id="271364" name="Group 1028"/>
            <p:cNvGrpSpPr>
              <a:grpSpLocks/>
            </p:cNvGrpSpPr>
            <p:nvPr/>
          </p:nvGrpSpPr>
          <p:grpSpPr bwMode="auto">
            <a:xfrm>
              <a:off x="246" y="204"/>
              <a:ext cx="5271" cy="3889"/>
              <a:chOff x="246" y="204"/>
              <a:chExt cx="5271" cy="3889"/>
            </a:xfrm>
          </p:grpSpPr>
          <p:sp>
            <p:nvSpPr>
              <p:cNvPr id="271365"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endParaRPr lang="en-US">
                  <a:solidFill>
                    <a:srgbClr val="FFFFFF"/>
                  </a:solidFill>
                </a:endParaRPr>
              </a:p>
            </p:txBody>
          </p:sp>
          <p:sp>
            <p:nvSpPr>
              <p:cNvPr id="271366"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7"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8"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9"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0"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1"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2"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3"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4"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5"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6"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7"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8"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9"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0"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1"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2"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3"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4"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5"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6"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7"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grpSp>
        <p:grpSp>
          <p:nvGrpSpPr>
            <p:cNvPr id="271388" name="Group 1052"/>
            <p:cNvGrpSpPr>
              <a:grpSpLocks/>
            </p:cNvGrpSpPr>
            <p:nvPr/>
          </p:nvGrpSpPr>
          <p:grpSpPr bwMode="auto">
            <a:xfrm>
              <a:off x="0" y="0"/>
              <a:ext cx="1246" cy="1232"/>
              <a:chOff x="0" y="0"/>
              <a:chExt cx="1246" cy="1232"/>
            </a:xfrm>
          </p:grpSpPr>
          <p:sp>
            <p:nvSpPr>
              <p:cNvPr id="271389" name="Rectangle 1053"/>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1390" name="Rectangle 1054"/>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1391" name="Rectangle 1055"/>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grpSp>
      <p:sp>
        <p:nvSpPr>
          <p:cNvPr id="271392" name="Text Box 1056"/>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271393" name="Rectangle 1057"/>
          <p:cNvSpPr>
            <a:spLocks noChangeArrowheads="1"/>
          </p:cNvSpPr>
          <p:nvPr/>
        </p:nvSpPr>
        <p:spPr bwMode="auto">
          <a:xfrm>
            <a:off x="7559675" y="6508750"/>
            <a:ext cx="72707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a:solidFill>
                  <a:srgbClr val="FFFFFF"/>
                </a:solidFill>
                <a:effectLst>
                  <a:outerShdw blurRad="38100" dist="38100" dir="2700000" algn="tl">
                    <a:srgbClr val="000000"/>
                  </a:outerShdw>
                </a:effectLst>
                <a:latin typeface="Comic Sans MS" charset="0"/>
              </a:rPr>
              <a:t>8.0.03f.</a:t>
            </a:r>
          </a:p>
        </p:txBody>
      </p:sp>
    </p:spTree>
    <p:extLst>
      <p:ext uri="{BB962C8B-B14F-4D97-AF65-F5344CB8AC3E}">
        <p14:creationId xmlns:p14="http://schemas.microsoft.com/office/powerpoint/2010/main" val="2271821851"/>
      </p:ext>
    </p:extLst>
  </p:cSld>
  <p:clrMap bg1="dk2" tx1="lt1" bg2="dk1" tx2="lt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30266319"/>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 id="2147485156" r:id="rId12"/>
    <p:sldLayoutId id="2147485157" r:id="rId13"/>
    <p:sldLayoutId id="2147485158" r:id="rId14"/>
    <p:sldLayoutId id="2147485159"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PMingLiU" charset="0"/>
                <a:cs typeface="ヒラギノ角ゴ Pro W3" charset="0"/>
              </a:defRPr>
            </a:lvl1pPr>
          </a:lstStyle>
          <a:p>
            <a:pPr eaLnBrk="1" hangingPunct="1"/>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PMingLiU" charset="0"/>
                <a:cs typeface="ヒラギノ角ゴ Pro W3" charset="0"/>
              </a:defRPr>
            </a:lvl1pPr>
          </a:lstStyle>
          <a:p>
            <a:pPr eaLnBrk="1" hangingPunct="1"/>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PMingLiU" charset="0"/>
                <a:cs typeface="ヒラギノ角ゴ Pro W3" charset="0"/>
              </a:defRPr>
            </a:lvl1pPr>
          </a:lstStyle>
          <a:p>
            <a:pPr eaLnBrk="1" hangingPunct="1"/>
            <a:fld id="{835859EE-E0CD-824B-98E5-A0FC858441B4}" type="slidenum">
              <a:rPr lang="en-US" altLang="zh-TW" smtClean="0"/>
              <a:pPr eaLnBrk="1" hangingPunct="1"/>
              <a:t>‹#›</a:t>
            </a:fld>
            <a:endParaRPr lang="en-US" altLang="zh-TW"/>
          </a:p>
        </p:txBody>
      </p:sp>
    </p:spTree>
    <p:extLst>
      <p:ext uri="{BB962C8B-B14F-4D97-AF65-F5344CB8AC3E}">
        <p14:creationId xmlns:p14="http://schemas.microsoft.com/office/powerpoint/2010/main" val="1374921771"/>
      </p:ext>
    </p:extLst>
  </p:cSld>
  <p:clrMap bg1="lt1" tx1="dk1" bg2="lt2" tx2="dk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87042" name="Group 4"/>
          <p:cNvGrpSpPr>
            <a:grpSpLocks/>
          </p:cNvGrpSpPr>
          <p:nvPr/>
        </p:nvGrpSpPr>
        <p:grpSpPr bwMode="auto">
          <a:xfrm>
            <a:off x="0" y="0"/>
            <a:ext cx="9145588" cy="6845300"/>
            <a:chOff x="0" y="0"/>
            <a:chExt cx="5761" cy="4312"/>
          </a:xfrm>
        </p:grpSpPr>
        <p:sp>
          <p:nvSpPr>
            <p:cNvPr id="6656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w="12700">
              <a:noFill/>
              <a:miter lim="800000"/>
              <a:headEnd/>
              <a:tailEnd/>
            </a:ln>
          </p:spPr>
          <p:txBody>
            <a:bodyPr wrap="none" anchor="ctr"/>
            <a:lstStyle/>
            <a:p>
              <a:pPr>
                <a:defRPr/>
              </a:pPr>
              <a:endParaRPr lang="en-US" sz="1000">
                <a:solidFill>
                  <a:srgbClr val="FFFFFF"/>
                </a:solidFill>
                <a:ea typeface="新細明體" charset="-120"/>
                <a:cs typeface="新細明體" charset="-120"/>
              </a:endParaRPr>
            </a:p>
          </p:txBody>
        </p:sp>
        <p:sp useBgFill="1">
          <p:nvSpPr>
            <p:cNvPr id="6656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w="12700" cap="rnd" cmpd="sng">
              <a:noFill/>
              <a:prstDash val="solid"/>
              <a:round/>
              <a:headEnd type="none" w="med" len="med"/>
              <a:tailEnd type="none" w="med" len="med"/>
            </a:ln>
          </p:spPr>
          <p:txBody>
            <a:bodyPr/>
            <a:lstStyle/>
            <a:p>
              <a:pPr eaLnBrk="1" hangingPunct="1">
                <a:defRPr/>
              </a:pPr>
              <a:endParaRPr lang="en-US" sz="2000">
                <a:solidFill>
                  <a:srgbClr val="FFFFFF"/>
                </a:solidFill>
                <a:ea typeface="ＭＳ Ｐゴシック" charset="-128"/>
                <a:cs typeface="ＭＳ Ｐゴシック" charset="-128"/>
              </a:endParaRPr>
            </a:p>
          </p:txBody>
        </p:sp>
      </p:grpSp>
      <p:sp>
        <p:nvSpPr>
          <p:cNvPr id="870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870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966702604"/>
      </p:ext>
    </p:extLst>
  </p:cSld>
  <p:clrMap bg1="dk2" tx1="lt1" bg2="dk1" tx2="lt2" accent1="accent1" accent2="accent2" accent3="accent3" accent4="accent4" accent5="accent5" accent6="accent6" hlink="hlink" folHlink="folHlink"/>
  <p:sldLayoutIdLst>
    <p:sldLayoutId id="2147485173" r:id="rId1"/>
    <p:sldLayoutId id="214748517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4"/>
          <p:cNvGrpSpPr>
            <a:grpSpLocks/>
          </p:cNvGrpSpPr>
          <p:nvPr/>
        </p:nvGrpSpPr>
        <p:grpSpPr bwMode="auto">
          <a:xfrm>
            <a:off x="0" y="0"/>
            <a:ext cx="9145588" cy="6845300"/>
            <a:chOff x="0" y="0"/>
            <a:chExt cx="5761" cy="4312"/>
          </a:xfrm>
        </p:grpSpPr>
        <p:sp>
          <p:nvSpPr>
            <p:cNvPr id="6656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000">
                <a:solidFill>
                  <a:srgbClr val="FFFFFF"/>
                </a:solidFill>
                <a:ea typeface="新細明體" charset="0"/>
                <a:cs typeface="新細明體" charset="0"/>
              </a:endParaRPr>
            </a:p>
          </p:txBody>
        </p:sp>
        <p:sp useBgFill="1">
          <p:nvSpPr>
            <p:cNvPr id="6656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000">
                <a:solidFill>
                  <a:srgbClr val="FFFFFF"/>
                </a:solidFill>
              </a:endParaRPr>
            </a:p>
          </p:txBody>
        </p:sp>
      </p:grpSp>
      <p:sp>
        <p:nvSpPr>
          <p:cNvPr id="665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665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409142980"/>
      </p:ext>
    </p:extLst>
  </p:cSld>
  <p:clrMap bg1="dk2" tx1="lt1" bg2="dk1" tx2="lt2" accent1="accent1" accent2="accent2" accent3="accent3" accent4="accent4" accent5="accent5" accent6="accent6" hlink="hlink" folHlink="folHlink"/>
  <p:sldLayoutIdLst>
    <p:sldLayoutId id="2147485176" r:id="rId1"/>
    <p:sldLayoutId id="2147485177" r:id="rId2"/>
    <p:sldLayoutId id="2147485178"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5588" cy="6845300"/>
            <a:chOff x="0" y="0"/>
            <a:chExt cx="5761" cy="4312"/>
          </a:xfrm>
        </p:grpSpPr>
        <p:sp>
          <p:nvSpPr>
            <p:cNvPr id="1331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w="12700">
              <a:noFill/>
              <a:miter lim="800000"/>
              <a:headEnd/>
              <a:tailEnd/>
            </a:ln>
          </p:spPr>
          <p:txBody>
            <a:bodyPr wrap="none" anchor="ctr"/>
            <a:lstStyle/>
            <a:p>
              <a:pPr eaLnBrk="1" hangingPunct="1">
                <a:defRPr/>
              </a:pPr>
              <a:endParaRPr lang="en-US" sz="1800">
                <a:solidFill>
                  <a:srgbClr val="FFFFFF"/>
                </a:solidFill>
                <a:ea typeface="ＭＳ Ｐゴシック" charset="-128"/>
                <a:cs typeface="ＭＳ Ｐゴシック" charset="-128"/>
              </a:endParaRPr>
            </a:p>
          </p:txBody>
        </p:sp>
        <p:sp useBgFill="1">
          <p:nvSpPr>
            <p:cNvPr id="1331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w="12700" cap="rnd" cmpd="sng">
              <a:noFill/>
              <a:prstDash val="solid"/>
              <a:round/>
              <a:headEnd type="none" w="med" len="med"/>
              <a:tailEnd type="none" w="med" len="med"/>
            </a:ln>
          </p:spPr>
          <p:txBody>
            <a:bodyPr/>
            <a:lstStyle/>
            <a:p>
              <a:pPr eaLnBrk="1" hangingPunct="1">
                <a:defRPr/>
              </a:pPr>
              <a:endParaRPr lang="en-US" sz="2000">
                <a:solidFill>
                  <a:srgbClr val="FFFFFF"/>
                </a:solidFill>
                <a:ea typeface="ＭＳ Ｐゴシック" charset="-128"/>
                <a:cs typeface="ＭＳ Ｐゴシック" charset="-128"/>
              </a:endParaRPr>
            </a:p>
          </p:txBody>
        </p:sp>
      </p:grpSp>
      <p:sp>
        <p:nvSpPr>
          <p:cNvPr id="1331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331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484490"/>
      </p:ext>
    </p:extLst>
  </p:cSld>
  <p:clrMap bg1="dk2" tx1="lt1" bg2="dk1" tx2="lt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 id="214748519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5684875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 id="2147485204" r:id="rId12"/>
    <p:sldLayoutId id="2147485205"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51759D7-C7DC-E242-BD94-C96859B604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9"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hf sldNum="0" hdr="0"/>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1712716447"/>
      </p:ext>
    </p:extLst>
  </p:cSld>
  <p:clrMap bg1="lt1" tx1="dk1" bg2="lt2" tx2="dk2" accent1="accent1" accent2="accent2" accent3="accent3" accent4="accent4" accent5="accent5" accent6="accent6" hlink="hlink" folHlink="folHlink"/>
  <p:sldLayoutIdLst>
    <p:sldLayoutId id="2147485207" r:id="rId1"/>
    <p:sldLayoutId id="2147485208" r:id="rId2"/>
    <p:sldLayoutId id="2147485209" r:id="rId3"/>
    <p:sldLayoutId id="2147485210" r:id="rId4"/>
    <p:sldLayoutId id="2147485211" r:id="rId5"/>
    <p:sldLayoutId id="2147485212" r:id="rId6"/>
    <p:sldLayoutId id="2147485213" r:id="rId7"/>
    <p:sldLayoutId id="2147485214" r:id="rId8"/>
    <p:sldLayoutId id="2147485215" r:id="rId9"/>
    <p:sldLayoutId id="2147485216" r:id="rId10"/>
    <p:sldLayoutId id="21474852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719"/>
      </p:ext>
    </p:extLst>
  </p:cSld>
  <p:clrMap bg1="lt1" tx1="dk1" bg2="lt2" tx2="dk2" accent1="accent1" accent2="accent2" accent3="accent3" accent4="accent4" accent5="accent5" accent6="accent6" hlink="hlink" folHlink="folHlink"/>
  <p:sldLayoutIdLst>
    <p:sldLayoutId id="2147485219" r:id="rId1"/>
    <p:sldLayoutId id="2147485220" r:id="rId2"/>
    <p:sldLayoutId id="2147485221" r:id="rId3"/>
    <p:sldLayoutId id="2147485222" r:id="rId4"/>
    <p:sldLayoutId id="2147485223" r:id="rId5"/>
    <p:sldLayoutId id="2147485224" r:id="rId6"/>
    <p:sldLayoutId id="2147485225" r:id="rId7"/>
    <p:sldLayoutId id="2147485226" r:id="rId8"/>
    <p:sldLayoutId id="2147485227" r:id="rId9"/>
    <p:sldLayoutId id="2147485228" r:id="rId10"/>
    <p:sldLayoutId id="2147485229" r:id="rId11"/>
    <p:sldLayoutId id="2147485230" r:id="rId12"/>
    <p:sldLayoutId id="214748523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7C9D1747-CBA4-4C58-B8FA-D17BF543300C}"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663838956"/>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423744"/>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 id="2147485258" r:id="rId12"/>
    <p:sldLayoutId id="21474852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endParaRPr lang="en-US"/>
          </a:p>
        </p:txBody>
      </p:sp>
      <p:sp>
        <p:nvSpPr>
          <p:cNvPr id="194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endParaRPr lang="en-US"/>
          </a:p>
        </p:txBody>
      </p:sp>
      <p:sp>
        <p:nvSpPr>
          <p:cNvPr id="194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6748DE3E-3007-DD43-8364-27EAB01B9A36}" type="slidenum">
              <a:rPr lang="en-US" smtClean="0"/>
              <a:pPr eaLnBrk="1" hangingPunct="1"/>
              <a:t>‹#›</a:t>
            </a:fld>
            <a:endParaRPr lang="en-US"/>
          </a:p>
        </p:txBody>
      </p:sp>
    </p:spTree>
    <p:extLst>
      <p:ext uri="{BB962C8B-B14F-4D97-AF65-F5344CB8AC3E}">
        <p14:creationId xmlns:p14="http://schemas.microsoft.com/office/powerpoint/2010/main" val="2170708658"/>
      </p:ext>
    </p:extLst>
  </p:cSld>
  <p:clrMap bg1="lt1" tx1="dk1" bg2="lt2" tx2="dk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eaLnBrk="1" hangingPunct="1">
              <a:defRPr/>
            </a:pPr>
            <a:endParaRPr lang="en-US">
              <a:solidFill>
                <a:srgbClr val="000000"/>
              </a:solidFill>
            </a:endParaRPr>
          </a:p>
        </p:txBody>
      </p:sp>
      <p:sp>
        <p:nvSpPr>
          <p:cNvPr id="1208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eaLnBrk="1" hangingPunct="1">
              <a:defRPr/>
            </a:pPr>
            <a:endParaRPr lang="en-US">
              <a:solidFill>
                <a:srgbClr val="000000"/>
              </a:solidFill>
            </a:endParaRPr>
          </a:p>
        </p:txBody>
      </p:sp>
      <p:sp>
        <p:nvSpPr>
          <p:cNvPr id="1208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eaLnBrk="1" hangingPunct="1">
              <a:defRPr/>
            </a:pPr>
            <a:fld id="{F83B1811-ADB7-224F-B684-FFE097E2DDE9}"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543159315"/>
      </p:ext>
    </p:extLst>
  </p:cSld>
  <p:clrMap bg1="lt1" tx1="dk1" bg2="lt2" tx2="dk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476236"/>
      </p:ext>
    </p:extLst>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 id="2147485296" r:id="rId12"/>
    <p:sldLayoutId id="21474852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78178" name="Group 2"/>
          <p:cNvGrpSpPr>
            <a:grpSpLocks/>
          </p:cNvGrpSpPr>
          <p:nvPr/>
        </p:nvGrpSpPr>
        <p:grpSpPr bwMode="auto">
          <a:xfrm>
            <a:off x="0" y="1422400"/>
            <a:ext cx="9147175" cy="5435600"/>
            <a:chOff x="0" y="896"/>
            <a:chExt cx="5762" cy="3424"/>
          </a:xfrm>
        </p:grpSpPr>
        <p:grpSp>
          <p:nvGrpSpPr>
            <p:cNvPr id="178184" name="Group 3"/>
            <p:cNvGrpSpPr>
              <a:grpSpLocks/>
            </p:cNvGrpSpPr>
            <p:nvPr userDrawn="1"/>
          </p:nvGrpSpPr>
          <p:grpSpPr bwMode="auto">
            <a:xfrm>
              <a:off x="20" y="896"/>
              <a:ext cx="5742" cy="3424"/>
              <a:chOff x="20" y="896"/>
              <a:chExt cx="5742" cy="3424"/>
            </a:xfrm>
          </p:grpSpPr>
          <p:sp>
            <p:nvSpPr>
              <p:cNvPr id="17832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2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2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2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2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2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2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2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2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3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3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3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sp>
            <p:nvSpPr>
              <p:cNvPr id="17833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sz="1000">
                  <a:solidFill>
                    <a:srgbClr val="FFFFFF"/>
                  </a:solidFill>
                </a:endParaRPr>
              </a:p>
            </p:txBody>
          </p:sp>
        </p:grpSp>
        <p:grpSp>
          <p:nvGrpSpPr>
            <p:cNvPr id="178185" name="Group 17"/>
            <p:cNvGrpSpPr>
              <a:grpSpLocks/>
            </p:cNvGrpSpPr>
            <p:nvPr userDrawn="1"/>
          </p:nvGrpSpPr>
          <p:grpSpPr bwMode="auto">
            <a:xfrm>
              <a:off x="0" y="2291"/>
              <a:ext cx="1385" cy="1702"/>
              <a:chOff x="0" y="2291"/>
              <a:chExt cx="1385" cy="1702"/>
            </a:xfrm>
          </p:grpSpPr>
          <p:sp>
            <p:nvSpPr>
              <p:cNvPr id="17818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8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8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8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9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9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9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9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9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9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9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9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9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19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0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0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0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0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0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0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0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0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0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0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1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1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1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1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1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1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1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1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1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1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2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2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2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2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2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2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2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2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2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2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3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3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3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3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3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3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3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3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3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3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4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4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4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4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4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4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4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4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4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4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7825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5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5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5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5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5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5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5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5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5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6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6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6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6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6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6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6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6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6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6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7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7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7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7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7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7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7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7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7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7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8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8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8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8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8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8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8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8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8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8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9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9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9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9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9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9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9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9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9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29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30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30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30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30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30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30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30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7830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7830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7830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7831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7831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7831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7831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7831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7831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31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831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7831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000">
                  <a:solidFill>
                    <a:srgbClr val="FFFFFF"/>
                  </a:solidFill>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987E2A5D-029F-CC43-BBB7-2B5341BE5801}"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7102364"/>
      </p:ext>
    </p:extLst>
  </p:cSld>
  <p:clrMap bg1="dk2" tx1="lt1" bg2="dk1" tx2="lt2" accent1="accent1" accent2="accent2" accent3="accent3" accent4="accent4" accent5="accent5" accent6="accent6" hlink="hlink" folHlink="folHlink"/>
  <p:sldLayoutIdLst>
    <p:sldLayoutId id="214748529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982731"/>
      </p:ext>
    </p:extLst>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 id="2147485312" r:id="rId12"/>
    <p:sldLayoutId id="21474853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814963"/>
      </p:ext>
    </p:extLst>
  </p:cSld>
  <p:clrMap bg1="lt1" tx1="dk1" bg2="lt2" tx2="dk2" accent1="accent1" accent2="accent2" accent3="accent3" accent4="accent4" accent5="accent5" accent6="accent6" hlink="hlink" folHlink="folHlink"/>
  <p:sldLayoutIdLst>
    <p:sldLayoutId id="2147485315" r:id="rId1"/>
    <p:sldLayoutId id="2147485316" r:id="rId2"/>
    <p:sldLayoutId id="2147485317" r:id="rId3"/>
    <p:sldLayoutId id="2147485318" r:id="rId4"/>
    <p:sldLayoutId id="2147485319" r:id="rId5"/>
    <p:sldLayoutId id="2147485320" r:id="rId6"/>
    <p:sldLayoutId id="2147485321" r:id="rId7"/>
    <p:sldLayoutId id="2147485322" r:id="rId8"/>
    <p:sldLayoutId id="2147485323" r:id="rId9"/>
    <p:sldLayoutId id="2147485324" r:id="rId10"/>
    <p:sldLayoutId id="2147485325" r:id="rId11"/>
    <p:sldLayoutId id="2147485326" r:id="rId12"/>
    <p:sldLayoutId id="21474853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94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94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DE1D647-F50D-C54D-AFAE-594342D524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0"/>
            <a:ext cx="9145588" cy="6845300"/>
            <a:chOff x="0" y="0"/>
            <a:chExt cx="5761" cy="4312"/>
          </a:xfrm>
        </p:grpSpPr>
        <p:sp>
          <p:nvSpPr>
            <p:cNvPr id="39941"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000">
                <a:solidFill>
                  <a:srgbClr val="FFFFFF"/>
                </a:solidFill>
                <a:ea typeface="新細明體" charset="0"/>
                <a:cs typeface="新細明體" charset="0"/>
              </a:endParaRPr>
            </a:p>
          </p:txBody>
        </p:sp>
        <p:sp useBgFill="1">
          <p:nvSpPr>
            <p:cNvPr id="39942"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sz="2000">
                <a:solidFill>
                  <a:srgbClr val="FFFFFF"/>
                </a:solidFill>
              </a:endParaRPr>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4187474751"/>
      </p:ext>
    </p:extLst>
  </p:cSld>
  <p:clrMap bg1="dk2" tx1="lt1" bg2="dk1" tx2="lt2" accent1="accent1" accent2="accent2" accent3="accent3" accent4="accent4" accent5="accent5" accent6="accent6" hlink="hlink" folHlink="folHlink"/>
  <p:sldLayoutIdLst>
    <p:sldLayoutId id="2147485329" r:id="rId1"/>
    <p:sldLayoutId id="214748533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 id="2147484944" r:id="rId12"/>
    <p:sldLayoutId id="21474849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8F9FCF8-5B21-3C4E-B8B4-B33CB21F48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3180758-3820-2544-A8C4-1510ADC4E9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 id="2147484997" r:id="rId8"/>
    <p:sldLayoutId id="2147484998" r:id="rId9"/>
    <p:sldLayoutId id="2147484999" r:id="rId10"/>
    <p:sldLayoutId id="21474850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6A8AE46-A1C8-DC43-AB27-BCD4F68B84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 id="2147484968" r:id="rId12"/>
    <p:sldLayoutId id="2147484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3A70E52-005E-FD43-AB83-E73D4C0715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71"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2.xml"/><Relationship Id="rId1" Type="http://schemas.openxmlformats.org/officeDocument/2006/relationships/slideLayout" Target="../slideLayouts/slideLayout141.xml"/></Relationships>
</file>

<file path=ppt/slides/_rels/slide10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3.xml"/><Relationship Id="rId1" Type="http://schemas.openxmlformats.org/officeDocument/2006/relationships/slideLayout" Target="../slideLayouts/slideLayout75.xml"/></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6.xml"/><Relationship Id="rId1" Type="http://schemas.openxmlformats.org/officeDocument/2006/relationships/slideLayout" Target="../slideLayouts/slideLayout11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7.xml"/><Relationship Id="rId1" Type="http://schemas.openxmlformats.org/officeDocument/2006/relationships/slideLayout" Target="../slideLayouts/slideLayout343.xml"/></Relationships>
</file>

<file path=ppt/slides/_rels/slide10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8.xml"/><Relationship Id="rId1" Type="http://schemas.openxmlformats.org/officeDocument/2006/relationships/slideLayout" Target="../slideLayouts/slideLayout343.xml"/></Relationships>
</file>

<file path=ppt/slides/_rels/slide10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9.xml"/><Relationship Id="rId1" Type="http://schemas.openxmlformats.org/officeDocument/2006/relationships/slideLayout" Target="../slideLayouts/slideLayout14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0.xml"/><Relationship Id="rId1" Type="http://schemas.openxmlformats.org/officeDocument/2006/relationships/slideLayout" Target="../slideLayouts/slideLayout20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19.xml"/></Relationships>
</file>

<file path=ppt/slides/_rels/slide11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1.xml"/><Relationship Id="rId1" Type="http://schemas.openxmlformats.org/officeDocument/2006/relationships/slideLayout" Target="../slideLayouts/slideLayout141.xml"/></Relationships>
</file>

<file path=ppt/slides/_rels/slide11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2.xml"/><Relationship Id="rId1" Type="http://schemas.openxmlformats.org/officeDocument/2006/relationships/slideLayout" Target="../slideLayouts/slideLayout141.xml"/></Relationships>
</file>

<file path=ppt/slides/_rels/slide11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3.xml"/><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5.xml"/><Relationship Id="rId1" Type="http://schemas.openxmlformats.org/officeDocument/2006/relationships/slideLayout" Target="../slideLayouts/slideLayout343.xml"/><Relationship Id="rId4" Type="http://schemas.openxmlformats.org/officeDocument/2006/relationships/image" Target="../media/image159.png"/></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7.xml"/><Relationship Id="rId1" Type="http://schemas.openxmlformats.org/officeDocument/2006/relationships/slideLayout" Target="../slideLayouts/slideLayout117.xml"/></Relationships>
</file>

<file path=ppt/slides/_rels/slide11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8.xml"/><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9.xml"/><Relationship Id="rId1" Type="http://schemas.openxmlformats.org/officeDocument/2006/relationships/slideLayout" Target="../slideLayouts/slideLayout11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0.xml"/><Relationship Id="rId1" Type="http://schemas.openxmlformats.org/officeDocument/2006/relationships/slideLayout" Target="../slideLayouts/slideLayout11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1.xml"/><Relationship Id="rId1" Type="http://schemas.openxmlformats.org/officeDocument/2006/relationships/slideLayout" Target="../slideLayouts/slideLayout364.xml"/></Relationships>
</file>

<file path=ppt/slides/_rels/slide12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2.xml"/><Relationship Id="rId1" Type="http://schemas.openxmlformats.org/officeDocument/2006/relationships/slideLayout" Target="../slideLayouts/slideLayout123.xml"/></Relationships>
</file>

<file path=ppt/slides/_rels/slide12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284.xml"/><Relationship Id="rId1" Type="http://schemas.openxmlformats.org/officeDocument/2006/relationships/tags" Target="../tags/tag1.xml"/></Relationships>
</file>

<file path=ppt/slides/_rels/slide12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5.xml"/><Relationship Id="rId1" Type="http://schemas.openxmlformats.org/officeDocument/2006/relationships/slideLayout" Target="../slideLayouts/slideLayout51.xml"/></Relationships>
</file>

<file path=ppt/slides/_rels/slide12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16.xml"/><Relationship Id="rId1" Type="http://schemas.openxmlformats.org/officeDocument/2006/relationships/slideLayout" Target="../slideLayouts/slideLayout285.xml"/></Relationships>
</file>

<file path=ppt/slides/_rels/slide12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7.xml"/><Relationship Id="rId1" Type="http://schemas.openxmlformats.org/officeDocument/2006/relationships/slideLayout" Target="../slideLayouts/slideLayout27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8.xml"/><Relationship Id="rId1" Type="http://schemas.openxmlformats.org/officeDocument/2006/relationships/slideLayout" Target="../slideLayouts/slideLayout279.xml"/></Relationships>
</file>

<file path=ppt/slides/_rels/slide13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9.xml"/><Relationship Id="rId1" Type="http://schemas.openxmlformats.org/officeDocument/2006/relationships/slideLayout" Target="../slideLayouts/slideLayout96.xml"/></Relationships>
</file>

<file path=ppt/slides/_rels/slide13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0.xml"/><Relationship Id="rId1" Type="http://schemas.openxmlformats.org/officeDocument/2006/relationships/slideLayout" Target="../slideLayouts/slideLayout141.xml"/></Relationships>
</file>

<file path=ppt/slides/_rels/slide13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1.xml"/><Relationship Id="rId1" Type="http://schemas.openxmlformats.org/officeDocument/2006/relationships/slideLayout" Target="../slideLayouts/slideLayout141.xml"/></Relationships>
</file>

<file path=ppt/slides/_rels/slide13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2.xml"/><Relationship Id="rId1" Type="http://schemas.openxmlformats.org/officeDocument/2006/relationships/slideLayout" Target="../slideLayouts/slideLayout141.xml"/></Relationships>
</file>

<file path=ppt/slides/_rels/slide13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3.xml"/><Relationship Id="rId1" Type="http://schemas.openxmlformats.org/officeDocument/2006/relationships/slideLayout" Target="../slideLayouts/slideLayout14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30.xml"/><Relationship Id="rId1" Type="http://schemas.openxmlformats.org/officeDocument/2006/relationships/tags" Target="../tags/tag2.xml"/><Relationship Id="rId5" Type="http://schemas.openxmlformats.org/officeDocument/2006/relationships/image" Target="../media/image177.jpeg"/><Relationship Id="rId4" Type="http://schemas.openxmlformats.org/officeDocument/2006/relationships/image" Target="../media/image168.jpeg"/></Relationships>
</file>

<file path=ppt/slides/_rels/slide13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25.xml"/><Relationship Id="rId1" Type="http://schemas.openxmlformats.org/officeDocument/2006/relationships/slideLayout" Target="../slideLayouts/slideLayout359.xml"/><Relationship Id="rId4" Type="http://schemas.openxmlformats.org/officeDocument/2006/relationships/image" Target="../media/image179.jpeg"/></Relationships>
</file>

<file path=ppt/slides/_rels/slide13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6.xml"/><Relationship Id="rId1" Type="http://schemas.openxmlformats.org/officeDocument/2006/relationships/slideLayout" Target="../slideLayouts/slideLayout14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85.xml"/></Relationships>
</file>

<file path=ppt/slides/_rels/slide14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8.xml"/><Relationship Id="rId1" Type="http://schemas.openxmlformats.org/officeDocument/2006/relationships/slideLayout" Target="../slideLayouts/slideLayout130.xml"/><Relationship Id="rId4" Type="http://schemas.openxmlformats.org/officeDocument/2006/relationships/image" Target="../media/image182.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7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7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7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3.xml"/><Relationship Id="rId1" Type="http://schemas.openxmlformats.org/officeDocument/2006/relationships/slideLayout" Target="../slideLayouts/slideLayout26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7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6.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40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9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3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8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68.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1.xml"/><Relationship Id="rId1" Type="http://schemas.openxmlformats.org/officeDocument/2006/relationships/themeOverride" Target="../theme/themeOverride1.xm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4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78.xml"/><Relationship Id="rId1" Type="http://schemas.openxmlformats.org/officeDocument/2006/relationships/themeOverride" Target="../theme/themeOverride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5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78.xml"/><Relationship Id="rId1" Type="http://schemas.openxmlformats.org/officeDocument/2006/relationships/themeOverride" Target="../theme/themeOverride3.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1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91.xml"/><Relationship Id="rId1" Type="http://schemas.openxmlformats.org/officeDocument/2006/relationships/themeOverride" Target="../theme/themeOverride4.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79.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79.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79.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41.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41.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5.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30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5.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316.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75.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41.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41.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75.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41.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jpe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75.xml"/><Relationship Id="rId4"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279.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279.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280.xml"/><Relationship Id="rId5" Type="http://schemas.openxmlformats.org/officeDocument/2006/relationships/image" Target="../media/image79.jpeg"/><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330.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317.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280.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141.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14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1.xml"/><Relationship Id="rId1" Type="http://schemas.openxmlformats.org/officeDocument/2006/relationships/themeOverride" Target="../theme/themeOverride5.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141.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141.xml"/><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0.xml"/><Relationship Id="rId1" Type="http://schemas.openxmlformats.org/officeDocument/2006/relationships/slideLayout" Target="../slideLayouts/slideLayout75.xml"/><Relationship Id="rId4" Type="http://schemas.openxmlformats.org/officeDocument/2006/relationships/image" Target="../media/image74.jpeg"/></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0.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41.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41.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14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75.xml"/><Relationship Id="rId4" Type="http://schemas.openxmlformats.org/officeDocument/2006/relationships/image" Target="../media/image96.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5.xml"/><Relationship Id="rId1" Type="http://schemas.openxmlformats.org/officeDocument/2006/relationships/themeOverride" Target="../theme/themeOverride6.xml"/><Relationship Id="rId4" Type="http://schemas.openxmlformats.org/officeDocument/2006/relationships/image" Target="../media/image97.jpeg"/></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9.xml"/><Relationship Id="rId1" Type="http://schemas.openxmlformats.org/officeDocument/2006/relationships/slideLayout" Target="../slideLayouts/slideLayout75.xml"/><Relationship Id="rId4" Type="http://schemas.openxmlformats.org/officeDocument/2006/relationships/image" Target="../media/image99.jpeg"/></Relationships>
</file>

<file path=ppt/slides/_rels/slide8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9.xml"/></Relationships>
</file>

<file path=ppt/slides/_rels/slide84.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jpeg"/><Relationship Id="rId2" Type="http://schemas.openxmlformats.org/officeDocument/2006/relationships/image" Target="../media/image101.jpeg"/><Relationship Id="rId1" Type="http://schemas.openxmlformats.org/officeDocument/2006/relationships/slideLayout" Target="../slideLayouts/slideLayout63.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0.xml"/><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jpeg"/><Relationship Id="rId3" Type="http://schemas.openxmlformats.org/officeDocument/2006/relationships/image" Target="../media/image116.jpeg"/><Relationship Id="rId7" Type="http://schemas.openxmlformats.org/officeDocument/2006/relationships/image" Target="../media/image120.jpeg"/><Relationship Id="rId12" Type="http://schemas.openxmlformats.org/officeDocument/2006/relationships/image" Target="../media/image125.jpeg"/><Relationship Id="rId2" Type="http://schemas.openxmlformats.org/officeDocument/2006/relationships/image" Target="../media/image115.jpeg"/><Relationship Id="rId1" Type="http://schemas.openxmlformats.org/officeDocument/2006/relationships/slideLayout" Target="../slideLayouts/slideLayout63.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jpeg"/><Relationship Id="rId10" Type="http://schemas.openxmlformats.org/officeDocument/2006/relationships/image" Target="../media/image123.jpeg"/><Relationship Id="rId4" Type="http://schemas.openxmlformats.org/officeDocument/2006/relationships/image" Target="../media/image117.jpeg"/><Relationship Id="rId9" Type="http://schemas.openxmlformats.org/officeDocument/2006/relationships/image" Target="../media/image122.jpeg"/></Relationships>
</file>

<file path=ppt/slides/_rels/slide8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9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2.xml"/><Relationship Id="rId1" Type="http://schemas.openxmlformats.org/officeDocument/2006/relationships/slideLayout" Target="../slideLayouts/slideLayout75.xml"/><Relationship Id="rId4" Type="http://schemas.openxmlformats.org/officeDocument/2006/relationships/image" Target="../media/image130.jpeg"/></Relationships>
</file>

<file path=ppt/slides/_rels/slide9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3.xml"/><Relationship Id="rId1" Type="http://schemas.openxmlformats.org/officeDocument/2006/relationships/slideLayout" Target="../slideLayouts/slideLayout343.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5.xml"/><Relationship Id="rId1" Type="http://schemas.openxmlformats.org/officeDocument/2006/relationships/themeOverride" Target="../theme/themeOverride7.xml"/><Relationship Id="rId4" Type="http://schemas.openxmlformats.org/officeDocument/2006/relationships/image" Target="../media/image132.jpeg"/></Relationships>
</file>

<file path=ppt/slides/_rels/slide9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5.xml"/><Relationship Id="rId1" Type="http://schemas.openxmlformats.org/officeDocument/2006/relationships/slideLayout" Target="../slideLayouts/slideLayout75.xml"/><Relationship Id="rId4" Type="http://schemas.openxmlformats.org/officeDocument/2006/relationships/image" Target="../media/image134.jpeg"/></Relationships>
</file>

<file path=ppt/slides/_rels/slide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6.xml"/><Relationship Id="rId1" Type="http://schemas.openxmlformats.org/officeDocument/2006/relationships/slideLayout" Target="../slideLayouts/slideLayout75.xml"/><Relationship Id="rId4" Type="http://schemas.openxmlformats.org/officeDocument/2006/relationships/image" Target="../media/image135.png"/></Relationships>
</file>

<file path=ppt/slides/_rels/slide9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7.xml"/><Relationship Id="rId1" Type="http://schemas.openxmlformats.org/officeDocument/2006/relationships/slideLayout" Target="../slideLayouts/slideLayout75.xml"/><Relationship Id="rId4" Type="http://schemas.openxmlformats.org/officeDocument/2006/relationships/image" Target="../media/image138.jpeg"/></Relationships>
</file>

<file path=ppt/slides/_rels/slide9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8.xml"/><Relationship Id="rId1" Type="http://schemas.openxmlformats.org/officeDocument/2006/relationships/slideLayout" Target="../slideLayouts/slideLayout75.xml"/><Relationship Id="rId4" Type="http://schemas.openxmlformats.org/officeDocument/2006/relationships/image" Target="../media/image140.jpeg"/></Relationships>
</file>

<file path=ppt/slides/_rels/slide9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9.xml"/><Relationship Id="rId1" Type="http://schemas.openxmlformats.org/officeDocument/2006/relationships/slideLayout" Target="../slideLayouts/slideLayout75.xml"/><Relationship Id="rId4" Type="http://schemas.openxmlformats.org/officeDocument/2006/relationships/image" Target="../media/image142.jpeg"/></Relationships>
</file>

<file path=ppt/slides/_rels/slide9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0.xml"/><Relationship Id="rId1" Type="http://schemas.openxmlformats.org/officeDocument/2006/relationships/slideLayout" Target="../slideLayouts/slideLayout75.xml"/><Relationship Id="rId4" Type="http://schemas.openxmlformats.org/officeDocument/2006/relationships/image" Target="../media/image14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162819"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44463"/>
            <a:ext cx="5876925"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0" name="Rectangle 2"/>
          <p:cNvSpPr>
            <a:spLocks noGrp="1" noChangeArrowheads="1"/>
          </p:cNvSpPr>
          <p:nvPr>
            <p:ph type="title"/>
          </p:nvPr>
        </p:nvSpPr>
        <p:spPr>
          <a:xfrm>
            <a:off x="6011863" y="-26988"/>
            <a:ext cx="3132137" cy="5638801"/>
          </a:xfrm>
        </p:spPr>
        <p:txBody>
          <a:bodyPr/>
          <a:lstStyle/>
          <a:p>
            <a:r>
              <a:rPr lang="zh-CN" altLang="en-US" sz="6000">
                <a:latin typeface="Arial" charset="0"/>
                <a:ea typeface="ＭＳ Ｐゴシック" charset="0"/>
                <a:cs typeface="Arial" charset="0"/>
              </a:rPr>
              <a:t>新天新地球</a:t>
            </a:r>
            <a:endParaRPr lang="en-US">
              <a:latin typeface="Gadget" charset="0"/>
              <a:ea typeface="ＭＳ Ｐゴシック" charset="0"/>
              <a:cs typeface="ＭＳ Ｐゴシック" charset="0"/>
            </a:endParaRPr>
          </a:p>
        </p:txBody>
      </p:sp>
      <p:sp>
        <p:nvSpPr>
          <p:cNvPr id="7" name="Rectangle 6"/>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6000" b="1" i="1" u="none" strike="noStrike" kern="0" cap="none" spc="0" normalizeH="0" baseline="0" noProof="0" dirty="0">
                <a:ln>
                  <a:noFill/>
                </a:ln>
                <a:solidFill>
                  <a:srgbClr val="FFFFFF"/>
                </a:solidFill>
                <a:effectLst>
                  <a:glow rad="228600">
                    <a:srgbClr val="000000"/>
                  </a:glow>
                </a:effectLst>
                <a:uLnTx/>
                <a:uFillTx/>
                <a:cs typeface="Arial" charset="0"/>
              </a:rPr>
              <a:t>末世论</a:t>
            </a:r>
            <a:endParaRPr kumimoji="0" lang="en-US" sz="2000" b="1" i="1" u="none" strike="noStrike" kern="0" cap="none" spc="0" normalizeH="0" baseline="0" noProof="0" dirty="0">
              <a:ln>
                <a:noFill/>
              </a:ln>
              <a:solidFill>
                <a:srgbClr val="FFFFFF"/>
              </a:solidFill>
              <a:effectLst>
                <a:glow rad="228600">
                  <a:srgbClr val="000000"/>
                </a:glow>
              </a:effectLst>
              <a:uLnTx/>
              <a:uFillTx/>
              <a:cs typeface="Arial" charset="0"/>
            </a:endParaRPr>
          </a:p>
        </p:txBody>
      </p:sp>
      <p:sp>
        <p:nvSpPr>
          <p:cNvPr id="8"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2" y="5740422"/>
            <a:ext cx="9144001" cy="1105212"/>
          </a:xfrm>
          <a:extLst/>
        </p:spPr>
        <p:txBody>
          <a:bodyPr/>
          <a:lstStyle/>
          <a:p>
            <a:pPr>
              <a:defRPr/>
            </a:pPr>
            <a:r>
              <a:rPr lang="zh-CN" altLang="en-US" sz="6600" b="1" dirty="0">
                <a:effectLst>
                  <a:glow rad="177800">
                    <a:schemeClr val="tx1"/>
                  </a:glow>
                </a:effectLst>
                <a:latin typeface="Arial" charset="0"/>
                <a:ea typeface="ＭＳ Ｐゴシック" charset="0"/>
              </a:rPr>
              <a:t>来到溪水边</a:t>
            </a:r>
            <a:r>
              <a:rPr lang="en-US" sz="6600" b="1" dirty="0">
                <a:effectLst>
                  <a:glow rad="177800">
                    <a:schemeClr val="tx1"/>
                  </a:glow>
                </a:effectLst>
                <a:latin typeface="Arial" charset="0"/>
                <a:ea typeface="ＭＳ Ｐゴシック" charset="0"/>
              </a:rPr>
              <a:t>!</a:t>
            </a:r>
            <a:endParaRPr lang="en-US" sz="66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5714" name="Picture 2" descr="rev 21 church glass window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360488"/>
            <a:ext cx="9180513"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20–22</a:t>
            </a:r>
            <a:endParaRPr lang="en-US" sz="2800" b="1" i="1" u="sng">
              <a:solidFill>
                <a:srgbClr val="FFFFFF"/>
              </a:solidFill>
              <a:latin typeface="Times New Roman" charset="0"/>
            </a:endParaRPr>
          </a:p>
        </p:txBody>
      </p:sp>
      <p:sp>
        <p:nvSpPr>
          <p:cNvPr id="18" name="Text Box 24"/>
          <p:cNvSpPr txBox="1">
            <a:spLocks noChangeArrowheads="1"/>
          </p:cNvSpPr>
          <p:nvPr/>
        </p:nvSpPr>
        <p:spPr bwMode="auto">
          <a:xfrm>
            <a:off x="250825" y="1628775"/>
            <a:ext cx="4038600"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为神先</a:t>
            </a:r>
            <a:r>
              <a:rPr lang="zh-CN" altLang="en-US" sz="4000" b="1">
                <a:solidFill>
                  <a:srgbClr val="FFFF00"/>
                </a:solidFill>
                <a:effectLst>
                  <a:outerShdw blurRad="38100" dist="38100" dir="2700000" algn="tl">
                    <a:srgbClr val="FFFFFF"/>
                  </a:outerShdw>
                </a:effectLst>
                <a:latin typeface="Arial" charset="0"/>
              </a:rPr>
              <a:t>休息</a:t>
            </a:r>
            <a:endParaRPr lang="en-US" altLang="zh-CN" sz="4000" b="1">
              <a:solidFill>
                <a:srgbClr val="FFFF00"/>
              </a:solidFill>
              <a:effectLst>
                <a:outerShdw blurRad="38100" dist="38100" dir="2700000" algn="tl">
                  <a:srgbClr val="FFFFFF"/>
                </a:outerShdw>
              </a:effectLst>
              <a:latin typeface="Arial" charset="0"/>
            </a:endParaRPr>
          </a:p>
          <a:p>
            <a:pPr eaLnBrk="1" hangingPunct="1"/>
            <a:r>
              <a:rPr lang="en-US" sz="3600" b="1">
                <a:solidFill>
                  <a:srgbClr val="FFFFFF"/>
                </a:solidFill>
                <a:latin typeface="Arial" charset="0"/>
              </a:rPr>
              <a:t>(2:1-3) </a:t>
            </a:r>
            <a:endParaRPr lang="en-US" sz="2800" b="1" i="1">
              <a:solidFill>
                <a:srgbClr val="FFFFFF"/>
              </a:solidFill>
              <a:latin typeface="Times New Roman" charset="0"/>
            </a:endParaRPr>
          </a:p>
        </p:txBody>
      </p:sp>
      <p:sp>
        <p:nvSpPr>
          <p:cNvPr id="19" name="Text Box 25"/>
          <p:cNvSpPr txBox="1">
            <a:spLocks noChangeArrowheads="1"/>
          </p:cNvSpPr>
          <p:nvPr/>
        </p:nvSpPr>
        <p:spPr bwMode="auto">
          <a:xfrm>
            <a:off x="4518025" y="1628775"/>
            <a:ext cx="4572000"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最后剩下的</a:t>
            </a:r>
            <a:r>
              <a:rPr lang="zh-CN" altLang="en-US" sz="4000" b="1">
                <a:solidFill>
                  <a:srgbClr val="FFFF00"/>
                </a:solidFill>
                <a:effectLst>
                  <a:outerShdw blurRad="38100" dist="38100" dir="2700000" algn="tl">
                    <a:srgbClr val="FFFFFF"/>
                  </a:outerShdw>
                </a:effectLst>
                <a:latin typeface="Arial" charset="0"/>
              </a:rPr>
              <a:t>男子</a:t>
            </a:r>
            <a:r>
              <a:rPr lang="en-US" sz="3600" b="1">
                <a:solidFill>
                  <a:srgbClr val="FFFFFF"/>
                </a:solidFill>
                <a:latin typeface="Arial" charset="0"/>
              </a:rPr>
              <a:t>(14:13) </a:t>
            </a:r>
            <a:endParaRPr lang="en-US" sz="2800" b="1" i="1">
              <a:solidFill>
                <a:srgbClr val="FFFFFF"/>
              </a:solidFill>
              <a:latin typeface="Times New Roman" charset="0"/>
            </a:endParaRPr>
          </a:p>
        </p:txBody>
      </p:sp>
      <p:sp>
        <p:nvSpPr>
          <p:cNvPr id="9"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4332412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4860032" y="3225098"/>
            <a:ext cx="4283967" cy="3446122"/>
          </a:xfrm>
        </p:spPr>
        <p:txBody>
          <a:bodyPr anchor="b"/>
          <a:lstStyle/>
          <a:p>
            <a:r>
              <a:rPr lang="en-US"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不再有黑夜了，他们也不需要灯光或日光了，因为主　神要光照他们。他们要作王，直到永永远远。</a:t>
            </a:r>
            <a:r>
              <a:rPr lang="en-US" sz="2800" b="1" dirty="0">
                <a:effectLst>
                  <a:glow rad="177800">
                    <a:schemeClr val="tx1"/>
                  </a:glow>
                </a:effectLst>
                <a:latin typeface="Arial" charset="0"/>
                <a:ea typeface="ＭＳ Ｐゴシック" charset="0"/>
              </a:rPr>
              <a:t>" (22:5 </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7718768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8786" name="Picture 1" descr="rev 21 lion lamb in new earth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4638"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26"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464</a:t>
            </a:r>
          </a:p>
        </p:txBody>
      </p:sp>
    </p:spTree>
    <p:extLst>
      <p:ext uri="{BB962C8B-B14F-4D97-AF65-F5344CB8AC3E}">
        <p14:creationId xmlns:p14="http://schemas.microsoft.com/office/powerpoint/2010/main" val="2397183738"/>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304800" y="0"/>
            <a:ext cx="8610600" cy="1371600"/>
          </a:xfrm>
        </p:spPr>
        <p:txBody>
          <a:bodyPr/>
          <a:lstStyle/>
          <a:p>
            <a:pPr eaLnBrk="1" hangingPunct="1"/>
            <a:r>
              <a:rPr lang="zh-CN" altLang="en-US" sz="6000" b="1" dirty="0">
                <a:solidFill>
                  <a:schemeClr val="bg1"/>
                </a:solidFill>
                <a:latin typeface="Arial" charset="0"/>
                <a:ea typeface="ＭＳ Ｐゴシック" charset="0"/>
                <a:cs typeface="ＭＳ Ｐゴシック" charset="0"/>
              </a:rPr>
              <a:t>其他问题</a:t>
            </a:r>
            <a:r>
              <a:rPr lang="en-US" sz="6000" b="1" dirty="0">
                <a:solidFill>
                  <a:schemeClr val="bg1"/>
                </a:solidFill>
                <a:latin typeface="Arial" charset="0"/>
                <a:ea typeface="ＭＳ Ｐゴシック" charset="0"/>
                <a:cs typeface="ＭＳ Ｐゴシック" charset="0"/>
              </a:rPr>
              <a:t>…</a:t>
            </a:r>
            <a:endParaRPr lang="en-US" sz="6000" b="1" dirty="0">
              <a:solidFill>
                <a:srgbClr val="CC0000"/>
              </a:solidFill>
              <a:latin typeface="Arial" charset="0"/>
              <a:ea typeface="ＭＳ Ｐゴシック" charset="0"/>
              <a:cs typeface="ＭＳ Ｐゴシック" charset="0"/>
            </a:endParaRPr>
          </a:p>
        </p:txBody>
      </p:sp>
      <p:pic>
        <p:nvPicPr>
          <p:cNvPr id="295939" name="Picture 3" descr="HeavenDogs"/>
          <p:cNvPicPr>
            <a:picLocks noChangeAspect="1" noChangeArrowheads="1"/>
          </p:cNvPicPr>
          <p:nvPr/>
        </p:nvPicPr>
        <p:blipFill>
          <a:blip r:embed="rId3" cstate="screen">
            <a:extLst>
              <a:ext uri="{28A0092B-C50C-407E-A947-70E740481C1C}">
                <a14:useLocalDpi xmlns:a14="http://schemas.microsoft.com/office/drawing/2010/main"/>
              </a:ext>
            </a:extLst>
          </a:blip>
          <a:srcRect l="27258" t="2452" r="11290" b="5188"/>
          <a:stretch>
            <a:fillRect/>
          </a:stretch>
        </p:blipFill>
        <p:spPr bwMode="auto">
          <a:xfrm rot="5400000">
            <a:off x="2589212" y="-611187"/>
            <a:ext cx="4194175" cy="891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Rectangle 5"/>
          <p:cNvSpPr>
            <a:spLocks noChangeArrowheads="1"/>
          </p:cNvSpPr>
          <p:nvPr/>
        </p:nvSpPr>
        <p:spPr bwMode="auto">
          <a:xfrm>
            <a:off x="6248400" y="38862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sp>
        <p:nvSpPr>
          <p:cNvPr id="40966" name="Rectangle 6"/>
          <p:cNvSpPr>
            <a:spLocks noChangeArrowheads="1"/>
          </p:cNvSpPr>
          <p:nvPr/>
        </p:nvSpPr>
        <p:spPr bwMode="auto">
          <a:xfrm>
            <a:off x="3200400" y="38862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sp>
        <p:nvSpPr>
          <p:cNvPr id="40967" name="Rectangle 7"/>
          <p:cNvSpPr>
            <a:spLocks noChangeArrowheads="1"/>
          </p:cNvSpPr>
          <p:nvPr/>
        </p:nvSpPr>
        <p:spPr bwMode="auto">
          <a:xfrm>
            <a:off x="228600" y="38862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sp>
        <p:nvSpPr>
          <p:cNvPr id="40969" name="Rectangle 9"/>
          <p:cNvSpPr>
            <a:spLocks noChangeArrowheads="1"/>
          </p:cNvSpPr>
          <p:nvPr/>
        </p:nvSpPr>
        <p:spPr bwMode="auto">
          <a:xfrm>
            <a:off x="3124200" y="13716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sp>
        <p:nvSpPr>
          <p:cNvPr id="40970" name="Rectangle 10"/>
          <p:cNvSpPr>
            <a:spLocks noChangeArrowheads="1"/>
          </p:cNvSpPr>
          <p:nvPr/>
        </p:nvSpPr>
        <p:spPr bwMode="auto">
          <a:xfrm>
            <a:off x="0" y="13716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sp>
        <p:nvSpPr>
          <p:cNvPr id="40968" name="Rectangle 8"/>
          <p:cNvSpPr>
            <a:spLocks noChangeArrowheads="1"/>
          </p:cNvSpPr>
          <p:nvPr/>
        </p:nvSpPr>
        <p:spPr bwMode="auto">
          <a:xfrm>
            <a:off x="6096000" y="13716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0970"/>
                                        </p:tgtEl>
                                      </p:cBhvr>
                                    </p:animEffect>
                                    <p:set>
                                      <p:cBhvr>
                                        <p:cTn id="7" dur="1" fill="hold">
                                          <p:stCondLst>
                                            <p:cond delay="499"/>
                                          </p:stCondLst>
                                        </p:cTn>
                                        <p:tgtEl>
                                          <p:spTgt spid="4097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40969"/>
                                        </p:tgtEl>
                                      </p:cBhvr>
                                    </p:animEffect>
                                    <p:set>
                                      <p:cBhvr>
                                        <p:cTn id="12" dur="1" fill="hold">
                                          <p:stCondLst>
                                            <p:cond delay="499"/>
                                          </p:stCondLst>
                                        </p:cTn>
                                        <p:tgtEl>
                                          <p:spTgt spid="4096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40968"/>
                                        </p:tgtEl>
                                      </p:cBhvr>
                                    </p:animEffect>
                                    <p:set>
                                      <p:cBhvr>
                                        <p:cTn id="17" dur="1" fill="hold">
                                          <p:stCondLst>
                                            <p:cond delay="499"/>
                                          </p:stCondLst>
                                        </p:cTn>
                                        <p:tgtEl>
                                          <p:spTgt spid="4096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40967"/>
                                        </p:tgtEl>
                                      </p:cBhvr>
                                    </p:animEffect>
                                    <p:set>
                                      <p:cBhvr>
                                        <p:cTn id="22" dur="1" fill="hold">
                                          <p:stCondLst>
                                            <p:cond delay="499"/>
                                          </p:stCondLst>
                                        </p:cTn>
                                        <p:tgtEl>
                                          <p:spTgt spid="4096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40966"/>
                                        </p:tgtEl>
                                      </p:cBhvr>
                                    </p:animEffect>
                                    <p:set>
                                      <p:cBhvr>
                                        <p:cTn id="27" dur="1" fill="hold">
                                          <p:stCondLst>
                                            <p:cond delay="499"/>
                                          </p:stCondLst>
                                        </p:cTn>
                                        <p:tgtEl>
                                          <p:spTgt spid="4096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40965"/>
                                        </p:tgtEl>
                                      </p:cBhvr>
                                    </p:animEffect>
                                    <p:set>
                                      <p:cBhvr>
                                        <p:cTn id="32" dur="1" fill="hold">
                                          <p:stCondLst>
                                            <p:cond delay="499"/>
                                          </p:stCondLst>
                                        </p:cTn>
                                        <p:tgtEl>
                                          <p:spTgt spid="409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67" grpId="0" animBg="1"/>
      <p:bldP spid="40969" grpId="0" animBg="1"/>
      <p:bldP spid="40970" grpId="0" animBg="1"/>
      <p:bldP spid="4096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762"/>
          <a:stretch/>
        </p:blipFill>
        <p:spPr bwMode="auto">
          <a:xfrm>
            <a:off x="0" y="0"/>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9" name="Rectangle 2"/>
          <p:cNvSpPr>
            <a:spLocks noGrp="1" noChangeArrowheads="1"/>
          </p:cNvSpPr>
          <p:nvPr>
            <p:ph type="ctrTitle"/>
          </p:nvPr>
        </p:nvSpPr>
        <p:spPr>
          <a:xfrm>
            <a:off x="0" y="0"/>
            <a:ext cx="9144000" cy="2780928"/>
          </a:xfrm>
          <a:extLst/>
        </p:spPr>
        <p:txBody>
          <a:bodyPr/>
          <a:lstStyle/>
          <a:p>
            <a:pPr eaLnBrk="1" hangingPunct="1">
              <a:defRPr/>
            </a:pPr>
            <a:r>
              <a:rPr lang="zh-CN" altLang="en-US" sz="7200" b="1" dirty="0">
                <a:solidFill>
                  <a:srgbClr val="FFFFFF"/>
                </a:solidFill>
                <a:effectLst>
                  <a:glow rad="101600">
                    <a:schemeClr val="tx1">
                      <a:alpha val="75000"/>
                    </a:schemeClr>
                  </a:glow>
                </a:effectLst>
                <a:latin typeface="Arial" charset="0"/>
                <a:ea typeface="ＭＳ Ｐゴシック" charset="0"/>
                <a:cs typeface="ＭＳ Ｐゴシック" charset="0"/>
              </a:rPr>
              <a:t>天堂会有动物吗</a:t>
            </a:r>
            <a:r>
              <a:rPr lang="en-US" sz="7200" b="1" dirty="0">
                <a:solidFill>
                  <a:srgbClr val="FFFFFF"/>
                </a:solidFill>
                <a:effectLst>
                  <a:glow rad="101600">
                    <a:schemeClr val="tx1">
                      <a:alpha val="75000"/>
                    </a:schemeClr>
                  </a:glow>
                </a:effectLst>
                <a:latin typeface="Arial" charset="0"/>
                <a:ea typeface="ＭＳ Ｐゴシック" charset="0"/>
                <a:cs typeface="ＭＳ Ｐゴシック" charset="0"/>
              </a:rPr>
              <a:t>?</a:t>
            </a:r>
            <a:endPar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3356992"/>
            <a:ext cx="9115120" cy="350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lnSpc>
                <a:spcPct val="80000"/>
              </a:lnSpc>
              <a:defRPr/>
            </a:pPr>
            <a:r>
              <a:rPr lang="zh-CN" alt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为什么不会有</a:t>
            </a:r>
            <a: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  </a:t>
            </a:r>
            <a:b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br>
            <a:r>
              <a:rPr lang="zh-CN" alt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我们即统治创造物，为何不统治动物</a:t>
            </a:r>
            <a: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  </a:t>
            </a:r>
            <a:b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br>
            <a:r>
              <a:rPr lang="zh-CN" alt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人类已不再需要统治者。</a:t>
            </a:r>
            <a:endParaRPr lang="en-US" sz="3200" b="1" dirty="0">
              <a:solidFill>
                <a:srgbClr val="FFFFFF"/>
              </a:solidFill>
              <a:effectLst>
                <a:glow rad="101600">
                  <a:schemeClr val="tx1">
                    <a:alpha val="75000"/>
                  </a:schemeClr>
                </a:glow>
              </a:effectLst>
              <a:latin typeface="Arial" charset="0"/>
              <a:ea typeface="ＭＳ Ｐゴシック" charset="0"/>
              <a:cs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3717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410200" y="1029773"/>
            <a:ext cx="3733800" cy="5105400"/>
          </a:xfrm>
          <a:extLst/>
        </p:spPr>
        <p:txBody>
          <a:bodyPr/>
          <a:lstStyle/>
          <a:p>
            <a:pPr>
              <a:defRPr/>
            </a:pPr>
            <a:r>
              <a:rPr lang="zh-CN" altLang="en-US" sz="6600" b="1" dirty="0">
                <a:effectLst>
                  <a:glow rad="177800">
                    <a:schemeClr val="tx1"/>
                  </a:glow>
                </a:effectLst>
                <a:latin typeface="Arial" charset="0"/>
                <a:ea typeface="ＭＳ Ｐゴシック" charset="0"/>
              </a:rPr>
              <a:t>天堂</a:t>
            </a:r>
            <a:br>
              <a:rPr lang="en-SG" altLang="zh-CN" sz="6600" b="1" dirty="0">
                <a:effectLst>
                  <a:glow rad="177800">
                    <a:schemeClr val="tx1"/>
                  </a:glow>
                </a:effectLst>
                <a:latin typeface="Arial" charset="0"/>
                <a:ea typeface="ＭＳ Ｐゴシック" charset="0"/>
              </a:rPr>
            </a:br>
            <a:r>
              <a:rPr lang="zh-CN" altLang="en-US" sz="6600" b="1" dirty="0">
                <a:effectLst>
                  <a:glow rad="177800">
                    <a:schemeClr val="tx1"/>
                  </a:glow>
                </a:effectLst>
                <a:latin typeface="Arial" charset="0"/>
                <a:ea typeface="ＭＳ Ｐゴシック" charset="0"/>
              </a:rPr>
              <a:t>有</a:t>
            </a:r>
            <a:br>
              <a:rPr lang="en-SG" altLang="zh-CN" sz="6600" b="1" dirty="0">
                <a:effectLst>
                  <a:glow rad="177800">
                    <a:schemeClr val="tx1"/>
                  </a:glow>
                </a:effectLst>
                <a:latin typeface="Arial" charset="0"/>
                <a:ea typeface="ＭＳ Ｐゴシック" charset="0"/>
              </a:rPr>
            </a:br>
            <a:r>
              <a:rPr lang="zh-CN" altLang="en-US" sz="6600" b="1" dirty="0">
                <a:effectLst>
                  <a:glow rad="177800">
                    <a:schemeClr val="tx1"/>
                  </a:glow>
                </a:effectLst>
                <a:latin typeface="Arial" charset="0"/>
                <a:ea typeface="ＭＳ Ｐゴシック" charset="0"/>
              </a:rPr>
              <a:t>动物</a:t>
            </a:r>
            <a:br>
              <a:rPr lang="en-SG" altLang="zh-CN" sz="6600" b="1" dirty="0">
                <a:effectLst>
                  <a:glow rad="177800">
                    <a:schemeClr val="tx1"/>
                  </a:glow>
                </a:effectLst>
                <a:latin typeface="Arial" charset="0"/>
                <a:ea typeface="ＭＳ Ｐゴシック" charset="0"/>
              </a:rPr>
            </a:br>
            <a:r>
              <a:rPr lang="zh-CN" altLang="en-US" sz="6600" b="1" dirty="0">
                <a:effectLst>
                  <a:glow rad="177800">
                    <a:schemeClr val="tx1"/>
                  </a:glow>
                </a:effectLst>
                <a:latin typeface="Arial" charset="0"/>
                <a:ea typeface="ＭＳ Ｐゴシック" charset="0"/>
              </a:rPr>
              <a:t>吗</a:t>
            </a:r>
            <a:r>
              <a:rPr lang="en-US" sz="6600" b="1" dirty="0">
                <a:effectLst>
                  <a:glow rad="177800">
                    <a:schemeClr val="tx1"/>
                  </a:glow>
                </a:effectLst>
                <a:latin typeface="Arial" charset="0"/>
                <a:ea typeface="ＭＳ Ｐゴシック" charset="0"/>
              </a:rPr>
              <a:t>?</a:t>
            </a:r>
            <a:endParaRPr lang="en-US" sz="66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rev 19 Maranath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0"/>
            <a:ext cx="9113837" cy="543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1547" y="5373216"/>
            <a:ext cx="9138965" cy="1512168"/>
          </a:xfrm>
          <a:extLst/>
        </p:spPr>
        <p:txBody>
          <a:bodyPr/>
          <a:lstStyle/>
          <a:p>
            <a:pPr>
              <a:defRPr/>
            </a:pPr>
            <a:r>
              <a:rPr lang="zh-CN" altLang="en-US" sz="4800" b="1" dirty="0">
                <a:effectLst>
                  <a:glow rad="228600">
                    <a:schemeClr val="accent4">
                      <a:satMod val="175000"/>
                      <a:alpha val="40000"/>
                    </a:schemeClr>
                  </a:glow>
                </a:effectLst>
              </a:rPr>
              <a:t>耶稣基督和祂的势力将会骑着马回返</a:t>
            </a:r>
            <a:r>
              <a:rPr lang="en-US" sz="4800" b="1" dirty="0">
                <a:effectLst>
                  <a:glow rad="228600">
                    <a:schemeClr val="accent4">
                      <a:satMod val="175000"/>
                      <a:alpha val="40000"/>
                    </a:schemeClr>
                  </a:glow>
                </a:effectLst>
              </a:rPr>
              <a:t> (</a:t>
            </a:r>
            <a:r>
              <a:rPr lang="zh-CN" altLang="en-US" sz="4800" b="1" dirty="0">
                <a:effectLst>
                  <a:glow rad="228600">
                    <a:schemeClr val="accent4">
                      <a:satMod val="175000"/>
                      <a:alpha val="40000"/>
                    </a:schemeClr>
                  </a:glow>
                </a:effectLst>
              </a:rPr>
              <a:t>启</a:t>
            </a:r>
            <a:r>
              <a:rPr lang="en-US" sz="4800" b="1" dirty="0">
                <a:effectLst>
                  <a:glow rad="228600">
                    <a:schemeClr val="accent4">
                      <a:satMod val="175000"/>
                      <a:alpha val="40000"/>
                    </a:schemeClr>
                  </a:glow>
                </a:effectLst>
              </a:rPr>
              <a:t>19:11)</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HeavenTouri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25450"/>
            <a:ext cx="9144000" cy="627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Rectangle 2"/>
          <p:cNvSpPr>
            <a:spLocks noGrp="1" noChangeArrowheads="1"/>
          </p:cNvSpPr>
          <p:nvPr>
            <p:ph type="title"/>
          </p:nvPr>
        </p:nvSpPr>
        <p:spPr>
          <a:xfrm>
            <a:off x="457200" y="44450"/>
            <a:ext cx="8229600" cy="901700"/>
          </a:xfrm>
        </p:spPr>
        <p:txBody>
          <a:bodyPr/>
          <a:lstStyle/>
          <a:p>
            <a:pPr eaLnBrk="1" hangingPunct="1"/>
            <a:r>
              <a:rPr lang="zh-CN" sz="5400" b="1">
                <a:solidFill>
                  <a:srgbClr val="000090"/>
                </a:solidFill>
                <a:effectLst>
                  <a:outerShdw blurRad="38100" dist="38100" dir="2700000" algn="tl">
                    <a:srgbClr val="DDDDDD"/>
                  </a:outerShdw>
                </a:effectLst>
                <a:latin typeface="Arial" charset="0"/>
              </a:rPr>
              <a:t>天堂是永恒的！</a:t>
            </a:r>
            <a:endParaRPr lang="en-US" sz="5400" b="1">
              <a:solidFill>
                <a:srgbClr val="000090"/>
              </a:solidFill>
              <a:effectLst>
                <a:outerShdw blurRad="38100" dist="38100" dir="2700000" algn="tl">
                  <a:srgbClr val="DDDDDD"/>
                </a:outerShdw>
              </a:effectLst>
              <a:latin typeface="Aramis Regular" charset="0"/>
              <a:cs typeface="Aramis Regular" charset="0"/>
            </a:endParaRPr>
          </a:p>
        </p:txBody>
      </p:sp>
      <p:sp>
        <p:nvSpPr>
          <p:cNvPr id="756740" name="Rectangle 2"/>
          <p:cNvSpPr txBox="1">
            <a:spLocks noChangeArrowheads="1"/>
          </p:cNvSpPr>
          <p:nvPr/>
        </p:nvSpPr>
        <p:spPr bwMode="auto">
          <a:xfrm>
            <a:off x="0" y="6092825"/>
            <a:ext cx="9144000" cy="865188"/>
          </a:xfrm>
          <a:prstGeom prst="rect">
            <a:avLst/>
          </a:prstGeom>
          <a:solidFill>
            <a:srgbClr val="FFFFFF"/>
          </a:solidFill>
          <a:ln w="9525">
            <a:noFill/>
            <a:miter lim="800000"/>
            <a:headEnd/>
            <a:tailEnd/>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dirty="0">
                <a:solidFill>
                  <a:srgbClr val="000090"/>
                </a:solidFill>
                <a:effectLst>
                  <a:outerShdw blurRad="38100" dist="38100" dir="2700000" algn="tl">
                    <a:srgbClr val="DDDDDD"/>
                  </a:outerShdw>
                </a:effectLst>
              </a:rPr>
              <a:t>“我认为他错过了整点！”</a:t>
            </a:r>
            <a:endParaRPr lang="en-US" sz="3600" b="1" dirty="0">
              <a:solidFill>
                <a:srgbClr val="000090"/>
              </a:solidFill>
              <a:effectLst>
                <a:outerShdw blurRad="38100" dist="38100" dir="2700000" algn="tl">
                  <a:srgbClr val="DDDDDD"/>
                </a:outerShdw>
              </a:effectLst>
              <a:latin typeface="Arial" charset="0"/>
            </a:endParaRPr>
          </a:p>
        </p:txBody>
      </p:sp>
      <p:sp>
        <p:nvSpPr>
          <p:cNvPr id="5"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2978896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a:xfrm>
            <a:off x="457200" y="274638"/>
            <a:ext cx="8229600" cy="871537"/>
          </a:xfrm>
          <a:solidFill>
            <a:srgbClr val="000090"/>
          </a:solidFill>
        </p:spPr>
        <p:txBody>
          <a:bodyPr/>
          <a:lstStyle/>
          <a:p>
            <a:pPr eaLnBrk="1" hangingPunct="1">
              <a:defRPr/>
            </a:pPr>
            <a:r>
              <a:rPr lang="zh-CN" b="1" dirty="0">
                <a:solidFill>
                  <a:srgbClr val="FFFFFF"/>
                </a:solidFill>
                <a:effectLst>
                  <a:outerShdw blurRad="38100" dist="38100" dir="2700000" algn="tl">
                    <a:srgbClr val="000000">
                      <a:alpha val="43137"/>
                    </a:srgbClr>
                  </a:outerShdw>
                </a:effectLst>
              </a:rPr>
              <a:t>天上永远不会结束！</a:t>
            </a:r>
            <a:endParaRPr lang="en-US"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757763" name="Rectangle 3"/>
          <p:cNvSpPr>
            <a:spLocks noGrp="1" noChangeArrowheads="1"/>
          </p:cNvSpPr>
          <p:nvPr>
            <p:ph type="body" idx="1"/>
          </p:nvPr>
        </p:nvSpPr>
        <p:spPr/>
        <p:txBody>
          <a:bodyPr/>
          <a:lstStyle/>
          <a:p>
            <a:pPr eaLnBrk="1" hangingPunct="1"/>
            <a:endParaRPr lang="en-US">
              <a:latin typeface="Arial" charset="0"/>
            </a:endParaRPr>
          </a:p>
        </p:txBody>
      </p:sp>
      <p:pic>
        <p:nvPicPr>
          <p:cNvPr id="757764" name="Picture 4" descr="HeavenEtern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1166813"/>
            <a:ext cx="8915400" cy="538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8366125" y="76200"/>
            <a:ext cx="698500" cy="461963"/>
          </a:xfrm>
          <a:prstGeom prst="rect">
            <a:avLst/>
          </a:prstGeom>
          <a:solidFill>
            <a:srgbClr val="000000"/>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12061097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zh-CN" altLang="en-US" sz="4000" b="1" dirty="0">
                <a:effectLst>
                  <a:glow rad="177800">
                    <a:schemeClr val="tx1"/>
                  </a:glow>
                </a:effectLst>
                <a:latin typeface="Arial" charset="0"/>
                <a:ea typeface="ＭＳ Ｐゴシック" charset="0"/>
              </a:rPr>
              <a:t>耶稣基督鼓励</a:t>
            </a:r>
            <a:r>
              <a:rPr lang="en-US" sz="4000" b="1" dirty="0">
                <a:effectLst>
                  <a:glow rad="177800">
                    <a:schemeClr val="tx1"/>
                  </a:glow>
                </a:effectLst>
                <a:latin typeface="Arial" charset="0"/>
                <a:ea typeface="ＭＳ Ｐゴシック" charset="0"/>
              </a:rPr>
              <a:t> </a:t>
            </a:r>
            <a:r>
              <a:rPr lang="zh-CN" altLang="en-US" sz="4000" b="1" dirty="0">
                <a:effectLst>
                  <a:glow rad="177800">
                    <a:schemeClr val="tx1"/>
                  </a:glow>
                </a:effectLst>
                <a:latin typeface="Arial" charset="0"/>
                <a:ea typeface="ＭＳ Ｐゴシック" charset="0"/>
              </a:rPr>
              <a:t>我们过圣洁的生活，等候祂随时的到来</a:t>
            </a:r>
            <a:br>
              <a:rPr lang="en-SG" altLang="zh-CN" sz="4000" b="1" dirty="0">
                <a:effectLst>
                  <a:glow rad="177800">
                    <a:schemeClr val="tx1"/>
                  </a:glow>
                </a:effectLst>
                <a:latin typeface="Arial" charset="0"/>
                <a:ea typeface="ＭＳ Ｐゴシック" charset="0"/>
              </a:rPr>
            </a:br>
            <a:r>
              <a:rPr lang="en-US" sz="4000" b="1" dirty="0">
                <a:effectLst>
                  <a:glow rad="177800">
                    <a:schemeClr val="tx1"/>
                  </a:glow>
                </a:effectLst>
                <a:latin typeface="Arial" charset="0"/>
                <a:ea typeface="ＭＳ Ｐゴシック" charset="0"/>
              </a:rPr>
              <a:t>(</a:t>
            </a:r>
            <a:r>
              <a:rPr lang="zh-CN" altLang="en-US" sz="4000" b="1" dirty="0">
                <a:effectLst>
                  <a:glow rad="177800">
                    <a:schemeClr val="tx1"/>
                  </a:glow>
                </a:effectLst>
                <a:latin typeface="Arial" charset="0"/>
                <a:ea typeface="ＭＳ Ｐゴシック" charset="0"/>
              </a:rPr>
              <a:t>启</a:t>
            </a:r>
            <a:r>
              <a:rPr lang="en-US" sz="4000" b="1" dirty="0">
                <a:effectLst>
                  <a:glow rad="177800">
                    <a:schemeClr val="tx1"/>
                  </a:glow>
                </a:effectLst>
                <a:latin typeface="Arial" charset="0"/>
                <a:ea typeface="ＭＳ Ｐゴシック" charset="0"/>
              </a:rPr>
              <a:t>22:7-17).</a:t>
            </a:r>
            <a:endParaRPr lang="en-US" sz="54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1769" y="3573757"/>
            <a:ext cx="7324559" cy="821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defTabSz="457200">
              <a:buFont typeface="Arial"/>
              <a:buChar char="•"/>
            </a:pP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我必快来</a:t>
            </a:r>
            <a:r>
              <a:rPr lang="en-US" sz="3600" b="1" dirty="0">
                <a:solidFill>
                  <a:srgbClr val="FFFFFF"/>
                </a:solidFill>
                <a:effectLst>
                  <a:glow rad="177800">
                    <a:srgbClr val="000000"/>
                  </a:glow>
                </a:effectLst>
                <a:latin typeface="Arial" charset="0"/>
                <a:ea typeface="ＭＳ Ｐゴシック" charset="0"/>
              </a:rPr>
              <a:t>!” (</a:t>
            </a:r>
            <a:r>
              <a:rPr lang="zh-CN" altLang="en-US" sz="3600" b="1" dirty="0">
                <a:solidFill>
                  <a:srgbClr val="FFFFFF"/>
                </a:solidFill>
                <a:effectLst>
                  <a:glow rad="177800">
                    <a:srgbClr val="000000"/>
                  </a:glow>
                </a:effectLst>
                <a:latin typeface="Arial" charset="0"/>
                <a:ea typeface="ＭＳ Ｐゴシック" charset="0"/>
              </a:rPr>
              <a:t>启</a:t>
            </a:r>
            <a:r>
              <a:rPr lang="en-US" sz="3600" b="1" dirty="0">
                <a:solidFill>
                  <a:srgbClr val="FFFFFF"/>
                </a:solidFill>
                <a:effectLst>
                  <a:glow rad="177800">
                    <a:srgbClr val="000000"/>
                  </a:glow>
                </a:effectLst>
                <a:latin typeface="Arial" charset="0"/>
                <a:ea typeface="ＭＳ Ｐゴシック" charset="0"/>
              </a:rPr>
              <a:t>22:7)</a:t>
            </a:r>
            <a:endParaRPr lang="en-US" sz="3600" b="1" dirty="0">
              <a:solidFill>
                <a:srgbClr val="CC0000"/>
              </a:solidFill>
              <a:effectLst>
                <a:glow rad="177800">
                  <a:srgbClr val="000000"/>
                </a:glow>
              </a:effectLst>
              <a:latin typeface="Arial" charset="0"/>
              <a:ea typeface="ＭＳ Ｐゴシック" charset="0"/>
            </a:endParaRPr>
          </a:p>
        </p:txBody>
      </p:sp>
      <p:sp>
        <p:nvSpPr>
          <p:cNvPr id="3" name="Rectangle 2"/>
          <p:cNvSpPr/>
          <p:nvPr/>
        </p:nvSpPr>
        <p:spPr>
          <a:xfrm rot="20639860">
            <a:off x="6589677" y="2967334"/>
            <a:ext cx="1986441" cy="1015663"/>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zh-CN" alt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ea typeface="+mn-ea"/>
                <a:cs typeface="+mn-cs"/>
              </a:rPr>
              <a:t>福分</a:t>
            </a:r>
            <a:r>
              <a:rPr 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ea typeface="+mn-ea"/>
                <a:cs typeface="+mn-cs"/>
              </a:rPr>
              <a:t>!</a:t>
            </a:r>
          </a:p>
        </p:txBody>
      </p:sp>
      <p:sp>
        <p:nvSpPr>
          <p:cNvPr id="8" name="Rectangle 2"/>
          <p:cNvSpPr txBox="1">
            <a:spLocks noChangeArrowheads="1"/>
          </p:cNvSpPr>
          <p:nvPr/>
        </p:nvSpPr>
        <p:spPr bwMode="auto">
          <a:xfrm>
            <a:off x="1197609" y="4458969"/>
            <a:ext cx="6926544" cy="21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indent="-230188" algn="l" defTabSz="457200"/>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看哪，我必快来！那遵守这书上所预言的人是有福的！</a:t>
            </a: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a:t>
            </a:r>
            <a:r>
              <a:rPr lang="en-US" altLang="zh-CN" sz="3600" b="1" dirty="0">
                <a:solidFill>
                  <a:srgbClr val="FFFFFF"/>
                </a:solidFill>
                <a:effectLst>
                  <a:glow rad="177800">
                    <a:srgbClr val="000000"/>
                  </a:glow>
                </a:effectLst>
                <a:latin typeface="Arial" charset="0"/>
                <a:ea typeface="ＭＳ Ｐゴシック" charset="0"/>
              </a:rPr>
              <a:t>CNV</a:t>
            </a:r>
            <a:r>
              <a:rPr lang="zh-CN" altLang="en-US" sz="3600" b="1" dirty="0">
                <a:solidFill>
                  <a:srgbClr val="FFFFFF"/>
                </a:solidFill>
                <a:effectLst>
                  <a:glow rad="177800">
                    <a:srgbClr val="000000"/>
                  </a:glow>
                </a:effectLst>
                <a:latin typeface="Arial" charset="0"/>
                <a:ea typeface="ＭＳ Ｐゴシック" charset="0"/>
              </a:rPr>
              <a:t>）</a:t>
            </a:r>
            <a:endParaRPr lang="en-US" sz="3600" b="1" dirty="0">
              <a:solidFill>
                <a:srgbClr val="CC0000"/>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8811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51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567" y="-1849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2552538" y="880348"/>
            <a:ext cx="2552538" cy="5105400"/>
          </a:xfrm>
          <a:extLst/>
        </p:spPr>
        <p:txBody>
          <a:bodyPr/>
          <a:lstStyle/>
          <a:p>
            <a:pPr>
              <a:defRPr/>
            </a:pPr>
            <a:r>
              <a:rPr lang="en-US" sz="4800" b="1" dirty="0">
                <a:effectLst>
                  <a:glow rad="177800">
                    <a:schemeClr val="tx1"/>
                  </a:glow>
                </a:effectLst>
                <a:latin typeface="Arial" charset="0"/>
                <a:ea typeface="ＭＳ Ｐゴシック" charset="0"/>
              </a:rPr>
              <a:t> </a:t>
            </a:r>
            <a:endParaRPr lang="en-US" sz="4800" b="1" dirty="0">
              <a:solidFill>
                <a:srgbClr val="CC0000"/>
              </a:solidFill>
              <a:effectLst>
                <a:glow rad="177800">
                  <a:schemeClr val="tx1"/>
                </a:glow>
              </a:effectLst>
              <a:latin typeface="Arial" charset="0"/>
              <a:ea typeface="ＭＳ Ｐゴシック" charset="0"/>
            </a:endParaRPr>
          </a:p>
        </p:txBody>
      </p:sp>
      <p:sp>
        <p:nvSpPr>
          <p:cNvPr id="2" name="Rectangle 1">
            <a:extLst>
              <a:ext uri="{FF2B5EF4-FFF2-40B4-BE49-F238E27FC236}">
                <a16:creationId xmlns:a16="http://schemas.microsoft.com/office/drawing/2014/main" id="{C59F7B09-A4D2-46D9-980C-C4772A83FADF}"/>
              </a:ext>
            </a:extLst>
          </p:cNvPr>
          <p:cNvSpPr/>
          <p:nvPr/>
        </p:nvSpPr>
        <p:spPr bwMode="auto">
          <a:xfrm>
            <a:off x="3995936" y="880348"/>
            <a:ext cx="4464496" cy="1296144"/>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dirty="0">
              <a:ln>
                <a:noFill/>
              </a:ln>
              <a:solidFill>
                <a:schemeClr val="tx1"/>
              </a:solidFill>
              <a:effectLst/>
              <a:latin typeface="Comic Sans MS" pitchFamily="-112" charset="0"/>
            </a:endParaRPr>
          </a:p>
        </p:txBody>
      </p:sp>
      <p:sp>
        <p:nvSpPr>
          <p:cNvPr id="3" name="TextBox 2">
            <a:extLst>
              <a:ext uri="{FF2B5EF4-FFF2-40B4-BE49-F238E27FC236}">
                <a16:creationId xmlns:a16="http://schemas.microsoft.com/office/drawing/2014/main" id="{1377EA13-0609-4390-A038-E1070F819456}"/>
              </a:ext>
            </a:extLst>
          </p:cNvPr>
          <p:cNvSpPr txBox="1"/>
          <p:nvPr/>
        </p:nvSpPr>
        <p:spPr>
          <a:xfrm>
            <a:off x="4788024" y="805145"/>
            <a:ext cx="3384376" cy="1446550"/>
          </a:xfrm>
          <a:prstGeom prst="rect">
            <a:avLst/>
          </a:prstGeom>
          <a:noFill/>
        </p:spPr>
        <p:txBody>
          <a:bodyPr wrap="square" rtlCol="0">
            <a:spAutoFit/>
          </a:bodyPr>
          <a:lstStyle/>
          <a:p>
            <a:r>
              <a:rPr lang="zh-CN" altLang="en-US" sz="8800" b="1" dirty="0">
                <a:effectLst>
                  <a:outerShdw blurRad="38100" dist="38100" dir="2700000" algn="tl">
                    <a:srgbClr val="000000">
                      <a:alpha val="43137"/>
                    </a:srgbClr>
                  </a:outerShdw>
                </a:effectLst>
              </a:rPr>
              <a:t>耶稣</a:t>
            </a:r>
            <a:endParaRPr lang="en-SG" sz="8800" b="1"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C7F27988-3AC5-4A3F-9A63-FB9A5F413B1C}"/>
              </a:ext>
            </a:extLst>
          </p:cNvPr>
          <p:cNvSpPr/>
          <p:nvPr/>
        </p:nvSpPr>
        <p:spPr bwMode="auto">
          <a:xfrm>
            <a:off x="416257" y="1084804"/>
            <a:ext cx="2376264" cy="105174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dirty="0">
              <a:ln>
                <a:noFill/>
              </a:ln>
              <a:solidFill>
                <a:schemeClr val="tx1"/>
              </a:solidFill>
              <a:effectLst/>
              <a:latin typeface="Comic Sans MS" pitchFamily="-112" charset="0"/>
            </a:endParaRPr>
          </a:p>
        </p:txBody>
      </p:sp>
      <p:sp>
        <p:nvSpPr>
          <p:cNvPr id="5" name="Rectangle 4">
            <a:extLst>
              <a:ext uri="{FF2B5EF4-FFF2-40B4-BE49-F238E27FC236}">
                <a16:creationId xmlns:a16="http://schemas.microsoft.com/office/drawing/2014/main" id="{DC27915E-93D6-40A6-9233-57B39803234D}"/>
              </a:ext>
            </a:extLst>
          </p:cNvPr>
          <p:cNvSpPr/>
          <p:nvPr/>
        </p:nvSpPr>
        <p:spPr bwMode="auto">
          <a:xfrm>
            <a:off x="683568" y="3787820"/>
            <a:ext cx="1584176" cy="1014667"/>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dirty="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5A5B3C98-E3EB-4E5C-BA38-BE524C55AD8B}"/>
              </a:ext>
            </a:extLst>
          </p:cNvPr>
          <p:cNvSpPr/>
          <p:nvPr/>
        </p:nvSpPr>
        <p:spPr bwMode="auto">
          <a:xfrm>
            <a:off x="700330" y="5101545"/>
            <a:ext cx="5544616" cy="14465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Comic Sans MS" pitchFamily="-112" charset="0"/>
            </a:endParaRPr>
          </a:p>
        </p:txBody>
      </p:sp>
      <p:sp>
        <p:nvSpPr>
          <p:cNvPr id="7" name="TextBox 6">
            <a:extLst>
              <a:ext uri="{FF2B5EF4-FFF2-40B4-BE49-F238E27FC236}">
                <a16:creationId xmlns:a16="http://schemas.microsoft.com/office/drawing/2014/main" id="{6D663F99-7ADE-448A-9FC9-5D3B611F6C8B}"/>
              </a:ext>
            </a:extLst>
          </p:cNvPr>
          <p:cNvSpPr txBox="1"/>
          <p:nvPr/>
        </p:nvSpPr>
        <p:spPr>
          <a:xfrm>
            <a:off x="827584" y="3645024"/>
            <a:ext cx="720080" cy="1323439"/>
          </a:xfrm>
          <a:prstGeom prst="rect">
            <a:avLst/>
          </a:prstGeom>
          <a:noFill/>
        </p:spPr>
        <p:txBody>
          <a:bodyPr wrap="square" rtlCol="0">
            <a:spAutoFit/>
          </a:bodyPr>
          <a:lstStyle/>
          <a:p>
            <a:r>
              <a:rPr lang="zh-CN" altLang="en-US" sz="8000" b="1" dirty="0">
                <a:effectLst>
                  <a:outerShdw blurRad="38100" dist="38100" dir="2700000" algn="tl">
                    <a:srgbClr val="000000">
                      <a:alpha val="43137"/>
                    </a:srgbClr>
                  </a:outerShdw>
                </a:effectLst>
              </a:rPr>
              <a:t>的</a:t>
            </a:r>
            <a:endParaRPr lang="en-SG" sz="8000"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9AA07B0-676B-4107-8E0B-8C4ACBE6F089}"/>
              </a:ext>
            </a:extLst>
          </p:cNvPr>
          <p:cNvSpPr txBox="1"/>
          <p:nvPr/>
        </p:nvSpPr>
        <p:spPr>
          <a:xfrm>
            <a:off x="646087" y="1084798"/>
            <a:ext cx="2376263" cy="1015663"/>
          </a:xfrm>
          <a:prstGeom prst="rect">
            <a:avLst/>
          </a:prstGeom>
          <a:noFill/>
        </p:spPr>
        <p:txBody>
          <a:bodyPr wrap="square" rtlCol="0">
            <a:spAutoFit/>
          </a:bodyPr>
          <a:lstStyle/>
          <a:p>
            <a:r>
              <a:rPr lang="zh-CN" altLang="en-US" sz="6000" b="1" dirty="0">
                <a:effectLst>
                  <a:outerShdw blurRad="38100" dist="38100" dir="2700000" algn="tl">
                    <a:srgbClr val="000000">
                      <a:alpha val="43137"/>
                    </a:srgbClr>
                  </a:outerShdw>
                </a:effectLst>
              </a:rPr>
              <a:t>成为</a:t>
            </a:r>
            <a:endParaRPr lang="en-SG" sz="6000" b="1"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857808BA-573B-4FD0-AA13-59B4B073C3C0}"/>
              </a:ext>
            </a:extLst>
          </p:cNvPr>
          <p:cNvSpPr txBox="1"/>
          <p:nvPr/>
        </p:nvSpPr>
        <p:spPr>
          <a:xfrm>
            <a:off x="2267744" y="5072708"/>
            <a:ext cx="3600400" cy="1446550"/>
          </a:xfrm>
          <a:prstGeom prst="rect">
            <a:avLst/>
          </a:prstGeom>
          <a:noFill/>
        </p:spPr>
        <p:txBody>
          <a:bodyPr wrap="square" rtlCol="0">
            <a:spAutoFit/>
          </a:bodyPr>
          <a:lstStyle/>
          <a:p>
            <a:r>
              <a:rPr lang="zh-CN" altLang="en-US" sz="8800" b="1" dirty="0">
                <a:effectLst>
                  <a:outerShdw blurRad="38100" dist="38100" dir="2700000" algn="tl">
                    <a:srgbClr val="000000">
                      <a:alpha val="43137"/>
                    </a:srgbClr>
                  </a:outerShdw>
                </a:effectLst>
              </a:rPr>
              <a:t>新妇</a:t>
            </a:r>
            <a:endParaRPr lang="en-SG" sz="8800" b="1" dirty="0">
              <a:effectLst>
                <a:outerShdw blurRad="38100" dist="38100" dir="2700000" algn="tl">
                  <a:srgbClr val="000000">
                    <a:alpha val="43137"/>
                  </a:srgbClr>
                </a:outerShdw>
              </a:effectLst>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7"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899"/>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7458" name="Rectangle 3"/>
          <p:cNvSpPr>
            <a:spLocks noGrp="1" noChangeArrowheads="1"/>
          </p:cNvSpPr>
          <p:nvPr>
            <p:ph type="title" idx="4294967295"/>
          </p:nvPr>
        </p:nvSpPr>
        <p:spPr>
          <a:xfrm>
            <a:off x="6896" y="500071"/>
            <a:ext cx="9144000" cy="1143000"/>
          </a:xfrm>
        </p:spPr>
        <p:txBody>
          <a:bodyPr/>
          <a:lstStyle/>
          <a:p>
            <a:r>
              <a:rPr lang="en-US" altLang="ja-JP" b="1" dirty="0">
                <a:latin typeface="Arial" charset="0"/>
                <a:ea typeface="ＭＳ Ｐゴシック" charset="0"/>
              </a:rPr>
              <a:t>“</a:t>
            </a:r>
            <a:r>
              <a:rPr lang="zh-CN" altLang="en-US" b="1" dirty="0">
                <a:latin typeface="Arial" charset="0"/>
                <a:ea typeface="ＭＳ Ｐゴシック" charset="0"/>
              </a:rPr>
              <a:t>我们必和他们一同被提到云里，在空中与主相会</a:t>
            </a:r>
            <a:r>
              <a:rPr lang="en-US" altLang="ja-JP" b="1" dirty="0">
                <a:latin typeface="Arial" charset="0"/>
                <a:ea typeface="ＭＳ Ｐゴシック" charset="0"/>
              </a:rPr>
              <a:t>” </a:t>
            </a:r>
            <a:br>
              <a:rPr lang="en-US" altLang="ja-JP" b="1" dirty="0">
                <a:latin typeface="Arial" charset="0"/>
                <a:ea typeface="ＭＳ Ｐゴシック" charset="0"/>
              </a:rPr>
            </a:br>
            <a:r>
              <a:rPr lang="en-US" altLang="ja-JP" b="1" dirty="0">
                <a:latin typeface="Arial" charset="0"/>
                <a:ea typeface="ＭＳ Ｐゴシック" charset="0"/>
              </a:rPr>
              <a:t>(</a:t>
            </a:r>
            <a:r>
              <a:rPr lang="zh-CN" altLang="en-US" b="1" dirty="0">
                <a:latin typeface="Arial" charset="0"/>
                <a:ea typeface="ＭＳ Ｐゴシック" charset="0"/>
              </a:rPr>
              <a:t>帖前</a:t>
            </a:r>
            <a:r>
              <a:rPr lang="en-US" altLang="ja-JP" b="1" dirty="0">
                <a:latin typeface="Arial" charset="0"/>
                <a:ea typeface="ＭＳ Ｐゴシック" charset="0"/>
              </a:rPr>
              <a:t> 4:17</a:t>
            </a:r>
            <a:r>
              <a:rPr lang="zh-CN" altLang="en-US" b="1" dirty="0">
                <a:latin typeface="Arial" charset="0"/>
                <a:ea typeface="ＭＳ Ｐゴシック" charset="0"/>
              </a:rPr>
              <a:t>，</a:t>
            </a:r>
            <a:r>
              <a:rPr lang="en-US" altLang="zh-CN" b="1" dirty="0">
                <a:latin typeface="Arial" charset="0"/>
                <a:ea typeface="ＭＳ Ｐゴシック" charset="0"/>
              </a:rPr>
              <a:t>CNV</a:t>
            </a:r>
            <a:r>
              <a:rPr lang="en-US" altLang="ja-JP" b="1" dirty="0">
                <a:latin typeface="Arial" charset="0"/>
                <a:ea typeface="ＭＳ Ｐゴシック" charset="0"/>
              </a:rPr>
              <a:t>)</a:t>
            </a:r>
            <a:endParaRPr lang="en-US" b="1" dirty="0">
              <a:latin typeface="Arial" charset="0"/>
              <a:ea typeface="ＭＳ Ｐゴシック" charset="0"/>
            </a:endParaRPr>
          </a:p>
        </p:txBody>
      </p:sp>
      <p:sp>
        <p:nvSpPr>
          <p:cNvPr id="5" name="Rectangle 3"/>
          <p:cNvSpPr txBox="1">
            <a:spLocks noChangeArrowheads="1"/>
          </p:cNvSpPr>
          <p:nvPr/>
        </p:nvSpPr>
        <p:spPr bwMode="auto">
          <a:xfrm>
            <a:off x="0" y="5939657"/>
            <a:ext cx="9144000" cy="916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rgbClr val="FFFFFF"/>
                </a:solidFill>
                <a:effectLst>
                  <a:glow rad="254000">
                    <a:srgbClr val="000000"/>
                  </a:glow>
                </a:effectLst>
                <a:latin typeface="Arial" charset="0"/>
                <a:ea typeface="ＭＳ Ｐゴシック" charset="0"/>
              </a:rPr>
              <a:t>即将来临</a:t>
            </a:r>
            <a:r>
              <a:rPr lang="en-US" altLang="ja-JP" b="1" dirty="0">
                <a:solidFill>
                  <a:srgbClr val="FFFFFF"/>
                </a:solidFill>
                <a:effectLst>
                  <a:glow rad="254000">
                    <a:srgbClr val="000000"/>
                  </a:glow>
                </a:effectLst>
                <a:latin typeface="Arial" charset="0"/>
                <a:ea typeface="ＭＳ Ｐゴシック" charset="0"/>
              </a:rPr>
              <a:t>= “</a:t>
            </a:r>
            <a:r>
              <a:rPr lang="zh-CN" altLang="en-US" b="1" dirty="0">
                <a:solidFill>
                  <a:srgbClr val="FFFFFF"/>
                </a:solidFill>
                <a:effectLst>
                  <a:glow rad="254000">
                    <a:srgbClr val="000000"/>
                  </a:glow>
                </a:effectLst>
                <a:latin typeface="Arial" charset="0"/>
                <a:ea typeface="ＭＳ Ｐゴシック" charset="0"/>
              </a:rPr>
              <a:t>在任何时候</a:t>
            </a:r>
            <a:r>
              <a:rPr lang="en-US" altLang="ja-JP" b="1" dirty="0">
                <a:solidFill>
                  <a:srgbClr val="FFFFFF"/>
                </a:solidFill>
                <a:effectLst>
                  <a:glow rad="254000">
                    <a:srgbClr val="000000"/>
                  </a:glow>
                </a:effectLst>
                <a:latin typeface="Arial" charset="0"/>
                <a:ea typeface="ＭＳ Ｐゴシック" charset="0"/>
              </a:rPr>
              <a:t>"</a:t>
            </a:r>
            <a:endParaRPr lang="en-US" b="1" dirty="0">
              <a:solidFill>
                <a:srgbClr val="FFFFFF"/>
              </a:solidFill>
              <a:effectLst>
                <a:glow rad="254000">
                  <a:srgbClr val="000000"/>
                </a:glow>
              </a:effectLst>
              <a:latin typeface="Arial" charset="0"/>
              <a:ea typeface="ＭＳ Ｐゴシック" charset="0"/>
            </a:endParaRPr>
          </a:p>
        </p:txBody>
      </p:sp>
      <p:sp>
        <p:nvSpPr>
          <p:cNvPr id="6" name="Rectangle 3"/>
          <p:cNvSpPr txBox="1">
            <a:spLocks noChangeArrowheads="1"/>
          </p:cNvSpPr>
          <p:nvPr/>
        </p:nvSpPr>
        <p:spPr bwMode="auto">
          <a:xfrm>
            <a:off x="0" y="3260242"/>
            <a:ext cx="9144000" cy="916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ja-JP" b="1" i="1" dirty="0" err="1">
                <a:solidFill>
                  <a:srgbClr val="FFFFFF"/>
                </a:solidFill>
                <a:effectLst>
                  <a:glow rad="254000">
                    <a:srgbClr val="000000"/>
                  </a:glow>
                </a:effectLst>
                <a:latin typeface="Arial" charset="0"/>
                <a:ea typeface="ＭＳ Ｐゴシック" charset="0"/>
              </a:rPr>
              <a:t>Tachus</a:t>
            </a:r>
            <a:r>
              <a:rPr lang="en-US" altLang="ja-JP" b="1" i="1" dirty="0">
                <a:solidFill>
                  <a:srgbClr val="FFFFFF"/>
                </a:solidFill>
                <a:effectLst>
                  <a:glow rad="254000">
                    <a:srgbClr val="000000"/>
                  </a:glow>
                </a:effectLst>
                <a:latin typeface="Arial" charset="0"/>
                <a:ea typeface="ＭＳ Ｐゴシック" charset="0"/>
              </a:rPr>
              <a:t>(</a:t>
            </a:r>
            <a:r>
              <a:rPr lang="zh-CN" altLang="en-US" b="1" i="1" dirty="0">
                <a:solidFill>
                  <a:srgbClr val="FFFFFF"/>
                </a:solidFill>
                <a:effectLst>
                  <a:glow rad="254000">
                    <a:srgbClr val="000000"/>
                  </a:glow>
                </a:effectLst>
                <a:latin typeface="Arial" charset="0"/>
                <a:ea typeface="ＭＳ Ｐゴシック" charset="0"/>
              </a:rPr>
              <a:t>希腊语）</a:t>
            </a:r>
            <a:r>
              <a:rPr lang="en-US" altLang="ja-JP" b="1" dirty="0">
                <a:solidFill>
                  <a:srgbClr val="FFFFFF"/>
                </a:solidFill>
                <a:effectLst>
                  <a:glow rad="254000">
                    <a:srgbClr val="000000"/>
                  </a:glow>
                </a:effectLst>
                <a:latin typeface="Arial" charset="0"/>
                <a:ea typeface="ＭＳ Ｐゴシック" charset="0"/>
              </a:rPr>
              <a:t> = "</a:t>
            </a:r>
            <a:r>
              <a:rPr lang="zh-CN" altLang="en-US" b="1" dirty="0">
                <a:solidFill>
                  <a:srgbClr val="FFFFFF"/>
                </a:solidFill>
                <a:effectLst>
                  <a:glow rad="254000">
                    <a:srgbClr val="000000"/>
                  </a:glow>
                </a:effectLst>
                <a:highlight>
                  <a:srgbClr val="FFFF00"/>
                </a:highlight>
                <a:latin typeface="Arial" charset="0"/>
                <a:ea typeface="ＭＳ Ｐゴシック" charset="0"/>
              </a:rPr>
              <a:t>即将来临</a:t>
            </a:r>
            <a:r>
              <a:rPr lang="en-US" altLang="ja-JP" b="1" dirty="0">
                <a:solidFill>
                  <a:srgbClr val="FFFFFF"/>
                </a:solidFill>
                <a:effectLst>
                  <a:glow rad="254000">
                    <a:srgbClr val="000000"/>
                  </a:glow>
                </a:effectLst>
                <a:latin typeface="Arial" charset="0"/>
                <a:ea typeface="ＭＳ Ｐゴシック" charset="0"/>
              </a:rPr>
              <a:t>" ?</a:t>
            </a:r>
            <a:endParaRPr lang="en-US" b="1" dirty="0">
              <a:solidFill>
                <a:srgbClr val="FFFFFF"/>
              </a:solidFill>
              <a:effectLst>
                <a:glow rad="254000">
                  <a:srgbClr val="000000"/>
                </a:glow>
              </a:effectLst>
              <a:latin typeface="Arial" charset="0"/>
              <a:ea typeface="ＭＳ Ｐゴシック" charset="0"/>
            </a:endParaRPr>
          </a:p>
        </p:txBody>
      </p:sp>
    </p:spTree>
    <p:extLst>
      <p:ext uri="{BB962C8B-B14F-4D97-AF65-F5344CB8AC3E}">
        <p14:creationId xmlns:p14="http://schemas.microsoft.com/office/powerpoint/2010/main" val="164302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zh-CN" altLang="en-US" sz="9600" b="1" dirty="0">
                <a:effectLst>
                  <a:glow rad="165100">
                    <a:schemeClr val="tx1"/>
                  </a:glow>
                </a:effectLst>
                <a:latin typeface="Arial" charset="0"/>
                <a:cs typeface="+mj-cs"/>
              </a:rPr>
              <a:t>耶稣得胜</a:t>
            </a:r>
            <a:r>
              <a:rPr lang="en-US" sz="9600" b="1" dirty="0">
                <a:effectLst>
                  <a:glow rad="165100">
                    <a:schemeClr val="tx1"/>
                  </a:glow>
                </a:effectLst>
                <a:latin typeface="Arial" charset="0"/>
                <a:cs typeface="+mj-cs"/>
              </a:rPr>
              <a:t>!</a:t>
            </a: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zh-CN" altLang="en-US" sz="3600" b="1" i="1" dirty="0">
                <a:effectLst>
                  <a:glow rad="165100">
                    <a:srgbClr val="000000"/>
                  </a:glow>
                </a:effectLst>
                <a:latin typeface="Arial" charset="0"/>
                <a:cs typeface="Geneva"/>
              </a:rPr>
              <a:t>启示录篇</a:t>
            </a:r>
            <a:endParaRPr lang="en-US" sz="3600" b="1" i="1" dirty="0">
              <a:effectLst>
                <a:glow rad="165100">
                  <a:srgbClr val="000000"/>
                </a:glow>
              </a:effectLst>
              <a:latin typeface="Arial" charset="0"/>
              <a:cs typeface="Geneva"/>
            </a:endParaRPr>
          </a:p>
        </p:txBody>
      </p:sp>
      <p:sp>
        <p:nvSpPr>
          <p:cNvPr id="6" name="Rectangle 3"/>
          <p:cNvSpPr txBox="1">
            <a:spLocks noChangeArrowheads="1"/>
          </p:cNvSpPr>
          <p:nvPr/>
        </p:nvSpPr>
        <p:spPr bwMode="auto">
          <a:xfrm>
            <a:off x="30284" y="3485904"/>
            <a:ext cx="9144000" cy="140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ja-JP" b="1" i="1" dirty="0" err="1">
                <a:solidFill>
                  <a:srgbClr val="FFFFFF"/>
                </a:solidFill>
                <a:effectLst>
                  <a:glow rad="254000">
                    <a:srgbClr val="000000"/>
                  </a:glow>
                </a:effectLst>
                <a:latin typeface="Arial" charset="0"/>
                <a:ea typeface="ＭＳ Ｐゴシック" charset="0"/>
              </a:rPr>
              <a:t>tachus</a:t>
            </a:r>
            <a:r>
              <a:rPr lang="en-US" altLang="ja-JP" b="1" dirty="0">
                <a:solidFill>
                  <a:srgbClr val="FFFFFF"/>
                </a:solidFill>
                <a:effectLst>
                  <a:glow rad="254000">
                    <a:srgbClr val="000000"/>
                  </a:glow>
                </a:effectLst>
                <a:latin typeface="Arial" charset="0"/>
                <a:ea typeface="ＭＳ Ｐゴシック" charset="0"/>
              </a:rPr>
              <a:t> </a:t>
            </a:r>
            <a:r>
              <a:rPr lang="zh-CN" altLang="en-US" b="1" dirty="0">
                <a:solidFill>
                  <a:srgbClr val="FFFFFF"/>
                </a:solidFill>
                <a:effectLst>
                  <a:glow rad="254000">
                    <a:srgbClr val="000000"/>
                  </a:glow>
                </a:effectLst>
                <a:latin typeface="Arial" charset="0"/>
                <a:ea typeface="ＭＳ Ｐゴシック" charset="0"/>
              </a:rPr>
              <a:t>（希腊语）</a:t>
            </a:r>
            <a:r>
              <a:rPr lang="en-US" altLang="ja-JP" b="1" dirty="0">
                <a:solidFill>
                  <a:srgbClr val="FFFFFF"/>
                </a:solidFill>
                <a:effectLst>
                  <a:glow rad="254000">
                    <a:srgbClr val="000000"/>
                  </a:glow>
                </a:effectLst>
                <a:latin typeface="Arial" charset="0"/>
                <a:ea typeface="ＭＳ Ｐゴシック" charset="0"/>
              </a:rPr>
              <a:t>= “</a:t>
            </a:r>
            <a:r>
              <a:rPr lang="zh-CN" altLang="en-US" b="1" dirty="0">
                <a:solidFill>
                  <a:srgbClr val="FFFFFF"/>
                </a:solidFill>
                <a:effectLst>
                  <a:glow rad="254000">
                    <a:srgbClr val="000000"/>
                  </a:glow>
                </a:effectLst>
                <a:latin typeface="Arial" charset="0"/>
                <a:ea typeface="ＭＳ Ｐゴシック" charset="0"/>
              </a:rPr>
              <a:t>快，</a:t>
            </a:r>
            <a:r>
              <a:rPr lang="zh-CN" altLang="en-US" b="1" dirty="0">
                <a:solidFill>
                  <a:srgbClr val="FFFF00"/>
                </a:solidFill>
                <a:effectLst>
                  <a:glow rad="254000">
                    <a:srgbClr val="000000"/>
                  </a:glow>
                </a:effectLst>
                <a:latin typeface="Arial" charset="0"/>
                <a:ea typeface="ＭＳ Ｐゴシック" charset="0"/>
              </a:rPr>
              <a:t>迅</a:t>
            </a:r>
            <a:r>
              <a:rPr lang="zh-CN" altLang="en-US" b="1" dirty="0">
                <a:solidFill>
                  <a:srgbClr val="FFFFFF"/>
                </a:solidFill>
                <a:effectLst>
                  <a:glow rad="254000">
                    <a:srgbClr val="000000"/>
                  </a:glow>
                </a:effectLst>
                <a:latin typeface="Arial" charset="0"/>
                <a:ea typeface="ＭＳ Ｐゴシック" charset="0"/>
              </a:rPr>
              <a:t>，速</a:t>
            </a:r>
            <a:r>
              <a:rPr lang="en-US" altLang="ja-JP" b="1" dirty="0">
                <a:solidFill>
                  <a:srgbClr val="FFFFFF"/>
                </a:solidFill>
                <a:effectLst>
                  <a:glow rad="254000">
                    <a:srgbClr val="000000"/>
                  </a:glow>
                </a:effectLst>
                <a:latin typeface="Arial" charset="0"/>
                <a:ea typeface="ＭＳ Ｐゴシック" charset="0"/>
              </a:rPr>
              <a:t>”</a:t>
            </a:r>
            <a:r>
              <a:rPr lang="zh-CN" altLang="en-US" b="1" dirty="0">
                <a:solidFill>
                  <a:srgbClr val="FFFFFF"/>
                </a:solidFill>
                <a:effectLst>
                  <a:glow rad="254000">
                    <a:srgbClr val="000000"/>
                  </a:glow>
                </a:effectLst>
                <a:latin typeface="Arial" charset="0"/>
                <a:ea typeface="ＭＳ Ｐゴシック" charset="0"/>
              </a:rPr>
              <a:t>？</a:t>
            </a:r>
            <a:endParaRPr lang="en-US" b="1" dirty="0">
              <a:solidFill>
                <a:srgbClr val="FFFFFF"/>
              </a:solidFill>
              <a:effectLst>
                <a:glow rad="254000">
                  <a:srgbClr val="000000"/>
                </a:glow>
              </a:effectLst>
              <a:latin typeface="Arial" charset="0"/>
              <a:ea typeface="ＭＳ Ｐゴシック" charset="0"/>
            </a:endParaRPr>
          </a:p>
        </p:txBody>
      </p:sp>
    </p:spTree>
    <p:extLst>
      <p:ext uri="{BB962C8B-B14F-4D97-AF65-F5344CB8AC3E}">
        <p14:creationId xmlns:p14="http://schemas.microsoft.com/office/powerpoint/2010/main" val="1776757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5531" y="33262"/>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zh-CN" altLang="en-US" sz="4000" b="1" dirty="0">
                <a:effectLst>
                  <a:glow rad="177800">
                    <a:schemeClr val="tx1"/>
                  </a:glow>
                </a:effectLst>
                <a:latin typeface="Arial" charset="0"/>
                <a:ea typeface="ＭＳ Ｐゴシック" charset="0"/>
              </a:rPr>
              <a:t>耶稣基督鼓励</a:t>
            </a:r>
            <a:r>
              <a:rPr lang="en-US" sz="4000" b="1" dirty="0">
                <a:effectLst>
                  <a:glow rad="177800">
                    <a:schemeClr val="tx1"/>
                  </a:glow>
                </a:effectLst>
                <a:latin typeface="Arial" charset="0"/>
                <a:ea typeface="ＭＳ Ｐゴシック" charset="0"/>
              </a:rPr>
              <a:t> </a:t>
            </a:r>
            <a:r>
              <a:rPr lang="zh-CN" altLang="en-US" sz="4000" b="1" dirty="0">
                <a:effectLst>
                  <a:glow rad="177800">
                    <a:schemeClr val="tx1"/>
                  </a:glow>
                </a:effectLst>
                <a:latin typeface="Arial" charset="0"/>
                <a:ea typeface="ＭＳ Ｐゴシック" charset="0"/>
              </a:rPr>
              <a:t>我们过圣洁的生活，等候祂随时的到来</a:t>
            </a:r>
            <a:br>
              <a:rPr lang="en-SG" altLang="zh-CN" sz="4000" b="1" dirty="0">
                <a:effectLst>
                  <a:glow rad="177800">
                    <a:schemeClr val="tx1"/>
                  </a:glow>
                </a:effectLst>
                <a:latin typeface="Arial" charset="0"/>
                <a:ea typeface="ＭＳ Ｐゴシック" charset="0"/>
              </a:rPr>
            </a:br>
            <a:r>
              <a:rPr lang="en-US" sz="4000" b="1" dirty="0">
                <a:effectLst>
                  <a:glow rad="177800">
                    <a:schemeClr val="tx1"/>
                  </a:glow>
                </a:effectLst>
                <a:latin typeface="Arial" charset="0"/>
                <a:ea typeface="ＭＳ Ｐゴシック" charset="0"/>
              </a:rPr>
              <a:t>(</a:t>
            </a:r>
            <a:r>
              <a:rPr lang="zh-CN" altLang="en-US" sz="4000" b="1" dirty="0">
                <a:effectLst>
                  <a:glow rad="177800">
                    <a:schemeClr val="tx1"/>
                  </a:glow>
                </a:effectLst>
                <a:latin typeface="Arial" charset="0"/>
                <a:ea typeface="ＭＳ Ｐゴシック" charset="0"/>
              </a:rPr>
              <a:t>启</a:t>
            </a:r>
            <a:r>
              <a:rPr lang="en-US" sz="4000" b="1" dirty="0">
                <a:effectLst>
                  <a:glow rad="177800">
                    <a:schemeClr val="tx1"/>
                  </a:glow>
                </a:effectLst>
                <a:latin typeface="Arial" charset="0"/>
                <a:ea typeface="ＭＳ Ｐゴシック" charset="0"/>
              </a:rPr>
              <a:t>22:7-17).</a:t>
            </a:r>
            <a:endParaRPr lang="en-US" sz="54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16760" y="3607019"/>
            <a:ext cx="7324559" cy="3284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indent="-230188" algn="l" defTabSz="457200">
              <a:buFont typeface="Arial"/>
              <a:buChar char="•"/>
            </a:pP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我必快来</a:t>
            </a:r>
            <a:r>
              <a:rPr lang="en-US" sz="3600" b="1" dirty="0">
                <a:solidFill>
                  <a:srgbClr val="FFFFFF"/>
                </a:solidFill>
                <a:effectLst>
                  <a:glow rad="177800">
                    <a:srgbClr val="000000"/>
                  </a:glow>
                </a:effectLst>
                <a:latin typeface="Arial" charset="0"/>
                <a:ea typeface="ＭＳ Ｐゴシック" charset="0"/>
              </a:rPr>
              <a:t>!” (</a:t>
            </a:r>
            <a:r>
              <a:rPr lang="zh-CN" altLang="en-US" sz="3600" b="1" dirty="0">
                <a:solidFill>
                  <a:srgbClr val="FFFFFF"/>
                </a:solidFill>
                <a:effectLst>
                  <a:glow rad="177800">
                    <a:srgbClr val="000000"/>
                  </a:glow>
                </a:effectLst>
                <a:latin typeface="Arial" charset="0"/>
                <a:ea typeface="ＭＳ Ｐゴシック" charset="0"/>
              </a:rPr>
              <a:t>启</a:t>
            </a:r>
            <a:r>
              <a:rPr lang="en-US" sz="3600" b="1" dirty="0">
                <a:solidFill>
                  <a:srgbClr val="FFFFFF"/>
                </a:solidFill>
                <a:effectLst>
                  <a:glow rad="177800">
                    <a:srgbClr val="000000"/>
                  </a:glow>
                </a:effectLst>
                <a:latin typeface="Arial" charset="0"/>
                <a:ea typeface="ＭＳ Ｐゴシック" charset="0"/>
              </a:rPr>
              <a:t>22:7)</a:t>
            </a:r>
            <a:endParaRPr lang="en-US" sz="3600" b="1" dirty="0">
              <a:solidFill>
                <a:srgbClr val="CC0000"/>
              </a:solidFill>
              <a:effectLst>
                <a:glow rad="177800">
                  <a:srgbClr val="000000"/>
                </a:glow>
              </a:effectLst>
              <a:latin typeface="Arial" charset="0"/>
              <a:ea typeface="ＭＳ Ｐゴシック" charset="0"/>
            </a:endParaRPr>
          </a:p>
          <a:p>
            <a:pPr marL="230188" indent="-230188" algn="l" defTabSz="457200">
              <a:buFont typeface="Arial"/>
              <a:buChar char="•"/>
            </a:pP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我必快来</a:t>
            </a:r>
            <a:r>
              <a:rPr lang="en-US" sz="3600" b="1" dirty="0">
                <a:solidFill>
                  <a:srgbClr val="FFFFFF"/>
                </a:solidFill>
                <a:effectLst>
                  <a:glow rad="177800">
                    <a:srgbClr val="000000"/>
                  </a:glow>
                </a:effectLst>
                <a:latin typeface="Arial" charset="0"/>
                <a:ea typeface="ＭＳ Ｐゴシック" charset="0"/>
              </a:rPr>
              <a:t>!” (</a:t>
            </a:r>
            <a:r>
              <a:rPr lang="zh-CN" altLang="en-US" sz="3600" b="1" dirty="0">
                <a:solidFill>
                  <a:srgbClr val="FFFFFF"/>
                </a:solidFill>
                <a:effectLst>
                  <a:glow rad="177800">
                    <a:srgbClr val="000000"/>
                  </a:glow>
                </a:effectLst>
                <a:latin typeface="Arial" charset="0"/>
                <a:ea typeface="ＭＳ Ｐゴシック" charset="0"/>
              </a:rPr>
              <a:t>启</a:t>
            </a:r>
            <a:r>
              <a:rPr lang="en-US" sz="3600" b="1" dirty="0">
                <a:solidFill>
                  <a:srgbClr val="FFFFFF"/>
                </a:solidFill>
                <a:effectLst>
                  <a:glow rad="177800">
                    <a:srgbClr val="000000"/>
                  </a:glow>
                </a:effectLst>
                <a:latin typeface="Arial" charset="0"/>
                <a:ea typeface="ＭＳ Ｐゴシック" charset="0"/>
              </a:rPr>
              <a:t>22:</a:t>
            </a:r>
            <a:r>
              <a:rPr lang="en-US" altLang="zh-CN" sz="3600" b="1" dirty="0">
                <a:solidFill>
                  <a:srgbClr val="FFFFFF"/>
                </a:solidFill>
                <a:effectLst>
                  <a:glow rad="177800">
                    <a:srgbClr val="000000"/>
                  </a:glow>
                </a:effectLst>
                <a:latin typeface="Arial" charset="0"/>
                <a:ea typeface="ＭＳ Ｐゴシック" charset="0"/>
              </a:rPr>
              <a:t>12</a:t>
            </a:r>
            <a:r>
              <a:rPr lang="en-US" sz="3600" b="1" dirty="0">
                <a:solidFill>
                  <a:srgbClr val="FFFFFF"/>
                </a:solidFill>
                <a:effectLst>
                  <a:glow rad="177800">
                    <a:srgbClr val="000000"/>
                  </a:glow>
                </a:effectLst>
                <a:latin typeface="Arial" charset="0"/>
                <a:ea typeface="ＭＳ Ｐゴシック" charset="0"/>
              </a:rPr>
              <a:t>)</a:t>
            </a:r>
            <a:endParaRPr lang="en-US" sz="3600" b="1" dirty="0">
              <a:solidFill>
                <a:srgbClr val="CC0000"/>
              </a:solidFill>
              <a:effectLst>
                <a:glow rad="177800">
                  <a:srgbClr val="000000"/>
                </a:glow>
              </a:effectLst>
              <a:latin typeface="Arial" charset="0"/>
              <a:ea typeface="ＭＳ Ｐゴシック" charset="0"/>
            </a:endParaRPr>
          </a:p>
        </p:txBody>
      </p:sp>
      <p:sp>
        <p:nvSpPr>
          <p:cNvPr id="3" name="Rectangle 2"/>
          <p:cNvSpPr/>
          <p:nvPr/>
        </p:nvSpPr>
        <p:spPr>
          <a:xfrm rot="20639860">
            <a:off x="6647396" y="2851870"/>
            <a:ext cx="1986441" cy="1015663"/>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zh-CN" alt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rPr>
              <a:t>福分</a:t>
            </a:r>
            <a:r>
              <a:rPr 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rPr>
              <a:t>!</a:t>
            </a:r>
          </a:p>
        </p:txBody>
      </p:sp>
      <p:sp>
        <p:nvSpPr>
          <p:cNvPr id="6" name="Rectangle 5"/>
          <p:cNvSpPr/>
          <p:nvPr/>
        </p:nvSpPr>
        <p:spPr>
          <a:xfrm rot="20639860">
            <a:off x="6572557" y="3864123"/>
            <a:ext cx="2496196" cy="1015663"/>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zh-CN" alt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ea typeface="+mn-ea"/>
                <a:cs typeface="+mn-cs"/>
              </a:rPr>
              <a:t>奖赏！</a:t>
            </a:r>
            <a:endParaRPr 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ea typeface="+mn-ea"/>
              <a:cs typeface="+mn-cs"/>
            </a:endParaRPr>
          </a:p>
        </p:txBody>
      </p:sp>
    </p:spTree>
    <p:extLst>
      <p:ext uri="{BB962C8B-B14F-4D97-AF65-F5344CB8AC3E}">
        <p14:creationId xmlns:p14="http://schemas.microsoft.com/office/powerpoint/2010/main" val="124503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2872" cy="6891374"/>
          </a:xfrm>
          <a:prstGeom prst="rect">
            <a:avLst/>
          </a:prstGeom>
        </p:spPr>
      </p:pic>
      <p:sp>
        <p:nvSpPr>
          <p:cNvPr id="1361923" name="Rectangle 2"/>
          <p:cNvSpPr>
            <a:spLocks noGrp="1" noChangeArrowheads="1"/>
          </p:cNvSpPr>
          <p:nvPr>
            <p:ph type="ctrTitle"/>
          </p:nvPr>
        </p:nvSpPr>
        <p:spPr>
          <a:xfrm>
            <a:off x="0" y="3187740"/>
            <a:ext cx="2839571" cy="2141763"/>
          </a:xfrm>
        </p:spPr>
        <p:txBody>
          <a:bodyPr anchor="t"/>
          <a:lstStyle/>
          <a:p>
            <a:r>
              <a:rPr lang="zh-CN" altLang="en-US" b="1" dirty="0">
                <a:effectLst>
                  <a:glow rad="177800">
                    <a:schemeClr val="tx1"/>
                  </a:glow>
                </a:effectLst>
                <a:latin typeface="Arial" charset="0"/>
                <a:ea typeface="ＭＳ Ｐゴシック" charset="0"/>
              </a:rPr>
              <a:t>我必快来</a:t>
            </a:r>
            <a:r>
              <a:rPr lang="en-US" b="1" dirty="0">
                <a:effectLst>
                  <a:glow rad="177800">
                    <a:schemeClr val="tx1"/>
                  </a:glow>
                </a:effectLst>
                <a:latin typeface="Arial" charset="0"/>
                <a:ea typeface="ＭＳ Ｐゴシック" charset="0"/>
              </a:rPr>
              <a:t>!</a:t>
            </a:r>
            <a:br>
              <a:rPr lang="en-US"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(22:12-13</a:t>
            </a:r>
            <a:r>
              <a:rPr lang="zh-CN" altLang="en-US"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 </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sz="28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199362" y="59736"/>
            <a:ext cx="5973509" cy="3003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sz="2800" b="1" dirty="0">
                <a:solidFill>
                  <a:srgbClr val="FFFFFF"/>
                </a:solidFill>
                <a:effectLst>
                  <a:glow rad="177800">
                    <a:srgbClr val="000000"/>
                  </a:glow>
                </a:effectLst>
                <a:latin typeface="Arial" charset="0"/>
                <a:ea typeface="ＭＳ Ｐゴシック" charset="0"/>
              </a:rPr>
              <a:t>"</a:t>
            </a:r>
            <a:r>
              <a:rPr lang="zh-CN" altLang="en-US" sz="2800" b="1" dirty="0">
                <a:solidFill>
                  <a:srgbClr val="FFFFFF"/>
                </a:solidFill>
                <a:effectLst>
                  <a:glow rad="177800">
                    <a:srgbClr val="000000"/>
                  </a:glow>
                </a:effectLst>
                <a:latin typeface="Arial" charset="0"/>
                <a:ea typeface="ＭＳ Ｐゴシック" charset="0"/>
              </a:rPr>
              <a:t>看哪，我必快来！赏赐在我，我要照着各人所行的报应他。 </a:t>
            </a:r>
            <a:r>
              <a:rPr lang="en-US" altLang="zh-CN" sz="2800" b="1" baseline="30000" dirty="0">
                <a:solidFill>
                  <a:srgbClr val="FFFFFF"/>
                </a:solidFill>
                <a:effectLst>
                  <a:glow rad="177800">
                    <a:srgbClr val="000000"/>
                  </a:glow>
                </a:effectLst>
                <a:latin typeface="Arial" charset="0"/>
                <a:ea typeface="ＭＳ Ｐゴシック" charset="0"/>
              </a:rPr>
              <a:t>13 </a:t>
            </a:r>
            <a:r>
              <a:rPr lang="zh-CN" altLang="en-US" sz="2800" b="1" dirty="0">
                <a:solidFill>
                  <a:srgbClr val="FFFFFF"/>
                </a:solidFill>
                <a:effectLst>
                  <a:glow rad="177800">
                    <a:srgbClr val="000000"/>
                  </a:glow>
                </a:effectLst>
                <a:latin typeface="Arial" charset="0"/>
                <a:ea typeface="ＭＳ Ｐゴシック" charset="0"/>
              </a:rPr>
              <a:t>我是阿拉法，是俄梅格；我是首先的，也是末后的；我是创始的，也是成终的。</a:t>
            </a:r>
            <a:r>
              <a:rPr lang="en-US" sz="2800" b="1" dirty="0">
                <a:solidFill>
                  <a:srgbClr val="FFFFFF"/>
                </a:solidFill>
                <a:effectLst>
                  <a:glow rad="177800">
                    <a:srgbClr val="000000"/>
                  </a:glow>
                </a:effectLst>
                <a:latin typeface="Arial" charset="0"/>
                <a:ea typeface="ＭＳ Ｐゴシック" charset="0"/>
              </a:rPr>
              <a:t>"</a:t>
            </a:r>
            <a:endParaRPr lang="en-US" sz="2800" b="1" dirty="0">
              <a:solidFill>
                <a:srgbClr val="CC0000"/>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0797580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p:txBody>
          <a:bodyPr/>
          <a:lstStyle/>
          <a:p>
            <a:pPr eaLnBrk="1" hangingPunct="1"/>
            <a:r>
              <a:rPr lang="en-US">
                <a:latin typeface="Arial" charset="0"/>
              </a:rPr>
              <a:t>Past Sins Forgiven</a:t>
            </a:r>
          </a:p>
        </p:txBody>
      </p:sp>
      <p:sp>
        <p:nvSpPr>
          <p:cNvPr id="307202" name="Rectangle 3"/>
          <p:cNvSpPr>
            <a:spLocks noGrp="1" noChangeArrowheads="1"/>
          </p:cNvSpPr>
          <p:nvPr>
            <p:ph type="body" idx="1"/>
          </p:nvPr>
        </p:nvSpPr>
        <p:spPr/>
        <p:txBody>
          <a:bodyPr/>
          <a:lstStyle/>
          <a:p>
            <a:pPr eaLnBrk="1" hangingPunct="1"/>
            <a:endParaRPr lang="en-US">
              <a:latin typeface="Arial" charset="0"/>
            </a:endParaRPr>
          </a:p>
        </p:txBody>
      </p:sp>
      <p:pic>
        <p:nvPicPr>
          <p:cNvPr id="307203" name="Picture 4" descr="HeavenRelationships"/>
          <p:cNvPicPr>
            <a:picLocks noChangeAspect="1" noChangeArrowheads="1"/>
          </p:cNvPicPr>
          <p:nvPr/>
        </p:nvPicPr>
        <p:blipFill>
          <a:blip r:embed="rId3" cstate="screen">
            <a:extLst>
              <a:ext uri="{28A0092B-C50C-407E-A947-70E740481C1C}">
                <a14:useLocalDpi xmlns:a14="http://schemas.microsoft.com/office/drawing/2010/main"/>
              </a:ext>
            </a:extLst>
          </a:blip>
          <a:srcRect l="7903" t="4846" b="55669"/>
          <a:stretch>
            <a:fillRect/>
          </a:stretch>
        </p:blipFill>
        <p:spPr bwMode="auto">
          <a:xfrm>
            <a:off x="0" y="0"/>
            <a:ext cx="892175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7474D848-55A4-473B-A586-8C294EA9E6D0}"/>
              </a:ext>
            </a:extLst>
          </p:cNvPr>
          <p:cNvSpPr/>
          <p:nvPr/>
        </p:nvSpPr>
        <p:spPr bwMode="auto">
          <a:xfrm>
            <a:off x="3635896" y="116632"/>
            <a:ext cx="2016224" cy="2880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TextBox 2">
            <a:extLst>
              <a:ext uri="{FF2B5EF4-FFF2-40B4-BE49-F238E27FC236}">
                <a16:creationId xmlns:a16="http://schemas.microsoft.com/office/drawing/2014/main" id="{AAE679EC-0798-443F-BA3D-8C6C8E63BD27}"/>
              </a:ext>
            </a:extLst>
          </p:cNvPr>
          <p:cNvSpPr txBox="1"/>
          <p:nvPr/>
        </p:nvSpPr>
        <p:spPr>
          <a:xfrm>
            <a:off x="3779912" y="43805"/>
            <a:ext cx="1584176" cy="461665"/>
          </a:xfrm>
          <a:prstGeom prst="rect">
            <a:avLst/>
          </a:prstGeom>
          <a:noFill/>
        </p:spPr>
        <p:txBody>
          <a:bodyPr wrap="square" rtlCol="0">
            <a:spAutoFit/>
          </a:bodyPr>
          <a:lstStyle/>
          <a:p>
            <a:r>
              <a:rPr lang="zh-CN" altLang="en-US" dirty="0">
                <a:solidFill>
                  <a:schemeClr val="bg1"/>
                </a:solidFill>
              </a:rPr>
              <a:t>敌</a:t>
            </a:r>
            <a:r>
              <a:rPr lang="en-US" altLang="zh-CN" dirty="0">
                <a:solidFill>
                  <a:schemeClr val="bg1"/>
                </a:solidFill>
              </a:rPr>
              <a:t>-</a:t>
            </a:r>
            <a:r>
              <a:rPr lang="zh-CN" altLang="en-US" dirty="0">
                <a:solidFill>
                  <a:schemeClr val="bg1"/>
                </a:solidFill>
              </a:rPr>
              <a:t>父亲们</a:t>
            </a:r>
            <a:endParaRPr lang="en-SG" dirty="0">
              <a:solidFill>
                <a:schemeClr val="bg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lstStyle/>
          <a:p>
            <a:pPr eaLnBrk="1" hangingPunct="1"/>
            <a:r>
              <a:rPr lang="en-US">
                <a:latin typeface="Arial" charset="0"/>
              </a:rPr>
              <a:t>Past Sins Forgiven</a:t>
            </a:r>
          </a:p>
        </p:txBody>
      </p:sp>
      <p:sp>
        <p:nvSpPr>
          <p:cNvPr id="309250" name="Rectangle 3"/>
          <p:cNvSpPr>
            <a:spLocks noGrp="1" noChangeArrowheads="1"/>
          </p:cNvSpPr>
          <p:nvPr>
            <p:ph type="body" idx="1"/>
          </p:nvPr>
        </p:nvSpPr>
        <p:spPr/>
        <p:txBody>
          <a:bodyPr/>
          <a:lstStyle/>
          <a:p>
            <a:pPr eaLnBrk="1" hangingPunct="1"/>
            <a:endParaRPr lang="en-US">
              <a:latin typeface="Arial" charset="0"/>
            </a:endParaRPr>
          </a:p>
        </p:txBody>
      </p:sp>
      <p:pic>
        <p:nvPicPr>
          <p:cNvPr id="309251" name="Picture 4" descr="HeavenRelationships"/>
          <p:cNvPicPr>
            <a:picLocks noChangeAspect="1" noChangeArrowheads="1"/>
          </p:cNvPicPr>
          <p:nvPr/>
        </p:nvPicPr>
        <p:blipFill>
          <a:blip r:embed="rId3" cstate="screen">
            <a:extLst>
              <a:ext uri="{28A0092B-C50C-407E-A947-70E740481C1C}">
                <a14:useLocalDpi xmlns:a14="http://schemas.microsoft.com/office/drawing/2010/main"/>
              </a:ext>
            </a:extLst>
          </a:blip>
          <a:srcRect l="7903" t="4846" b="55112"/>
          <a:stretch>
            <a:fillRect/>
          </a:stretch>
        </p:blipFill>
        <p:spPr bwMode="auto">
          <a:xfrm>
            <a:off x="0" y="0"/>
            <a:ext cx="892175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9252" name="Picture 6" descr="HeavenRelationships"/>
          <p:cNvPicPr>
            <a:picLocks noChangeAspect="1" noChangeArrowheads="1"/>
          </p:cNvPicPr>
          <p:nvPr/>
        </p:nvPicPr>
        <p:blipFill>
          <a:blip r:embed="rId3" cstate="screen">
            <a:extLst>
              <a:ext uri="{28A0092B-C50C-407E-A947-70E740481C1C}">
                <a14:useLocalDpi xmlns:a14="http://schemas.microsoft.com/office/drawing/2010/main"/>
              </a:ext>
            </a:extLst>
          </a:blip>
          <a:srcRect l="7903" t="44888" b="4504"/>
          <a:stretch>
            <a:fillRect/>
          </a:stretch>
        </p:blipFill>
        <p:spPr bwMode="auto">
          <a:xfrm>
            <a:off x="6904" y="566365"/>
            <a:ext cx="8921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35EA0A-3755-49E1-BDC1-52D81144FB10}"/>
              </a:ext>
            </a:extLst>
          </p:cNvPr>
          <p:cNvSpPr/>
          <p:nvPr/>
        </p:nvSpPr>
        <p:spPr>
          <a:xfrm>
            <a:off x="3812818" y="3198168"/>
            <a:ext cx="1518364" cy="461665"/>
          </a:xfrm>
          <a:prstGeom prst="rect">
            <a:avLst/>
          </a:prstGeom>
        </p:spPr>
        <p:txBody>
          <a:bodyPr wrap="none">
            <a:spAutoFit/>
          </a:bodyPr>
          <a:lstStyle/>
          <a:p>
            <a:r>
              <a:rPr lang="zh-CN" altLang="en-US" dirty="0">
                <a:solidFill>
                  <a:schemeClr val="bg1"/>
                </a:solidFill>
              </a:rPr>
              <a:t>敌</a:t>
            </a:r>
            <a:r>
              <a:rPr lang="en-US" altLang="zh-CN" dirty="0">
                <a:solidFill>
                  <a:schemeClr val="bg1"/>
                </a:solidFill>
              </a:rPr>
              <a:t>-</a:t>
            </a:r>
            <a:r>
              <a:rPr lang="zh-CN" altLang="en-US" dirty="0">
                <a:solidFill>
                  <a:schemeClr val="bg1"/>
                </a:solidFill>
              </a:rPr>
              <a:t>父亲们</a:t>
            </a:r>
            <a:endParaRPr lang="en-SG" dirty="0">
              <a:solidFill>
                <a:schemeClr val="bg1"/>
              </a:solidFill>
            </a:endParaRPr>
          </a:p>
        </p:txBody>
      </p:sp>
      <p:sp>
        <p:nvSpPr>
          <p:cNvPr id="4" name="Rectangle 3">
            <a:extLst>
              <a:ext uri="{FF2B5EF4-FFF2-40B4-BE49-F238E27FC236}">
                <a16:creationId xmlns:a16="http://schemas.microsoft.com/office/drawing/2014/main" id="{E17D55C3-9176-4883-9558-4D6FF8ECBADB}"/>
              </a:ext>
            </a:extLst>
          </p:cNvPr>
          <p:cNvSpPr/>
          <p:nvPr/>
        </p:nvSpPr>
        <p:spPr bwMode="auto">
          <a:xfrm>
            <a:off x="3599892" y="90265"/>
            <a:ext cx="1944216" cy="23625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CN" altLang="en-US" dirty="0">
                <a:solidFill>
                  <a:schemeClr val="bg1"/>
                </a:solidFill>
              </a:rPr>
              <a:t>敌</a:t>
            </a:r>
            <a:r>
              <a:rPr lang="en-US" altLang="zh-CN" dirty="0">
                <a:solidFill>
                  <a:schemeClr val="bg1"/>
                </a:solidFill>
              </a:rPr>
              <a:t>-</a:t>
            </a:r>
            <a:r>
              <a:rPr lang="zh-CN" altLang="en-US" dirty="0">
                <a:solidFill>
                  <a:schemeClr val="bg1"/>
                </a:solidFill>
              </a:rPr>
              <a:t>父亲们</a:t>
            </a:r>
            <a:endParaRPr lang="en-SG" dirty="0">
              <a:solidFill>
                <a:schemeClr val="bg1"/>
              </a:solidFill>
            </a:endParaRPr>
          </a:p>
        </p:txBody>
      </p:sp>
      <p:sp>
        <p:nvSpPr>
          <p:cNvPr id="5" name="Rectangle 4">
            <a:extLst>
              <a:ext uri="{FF2B5EF4-FFF2-40B4-BE49-F238E27FC236}">
                <a16:creationId xmlns:a16="http://schemas.microsoft.com/office/drawing/2014/main" id="{C9DB741F-3BE2-4B74-B3CB-CB0D0844F617}"/>
              </a:ext>
            </a:extLst>
          </p:cNvPr>
          <p:cNvSpPr/>
          <p:nvPr/>
        </p:nvSpPr>
        <p:spPr bwMode="auto">
          <a:xfrm>
            <a:off x="6672740" y="672405"/>
            <a:ext cx="1512168" cy="2880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 name="TextBox 5">
            <a:extLst>
              <a:ext uri="{FF2B5EF4-FFF2-40B4-BE49-F238E27FC236}">
                <a16:creationId xmlns:a16="http://schemas.microsoft.com/office/drawing/2014/main" id="{5C8D794C-1E66-4192-A362-547510F5BE67}"/>
              </a:ext>
            </a:extLst>
          </p:cNvPr>
          <p:cNvSpPr txBox="1"/>
          <p:nvPr/>
        </p:nvSpPr>
        <p:spPr>
          <a:xfrm>
            <a:off x="6563179" y="550816"/>
            <a:ext cx="1731290" cy="461665"/>
          </a:xfrm>
          <a:prstGeom prst="rect">
            <a:avLst/>
          </a:prstGeom>
          <a:noFill/>
        </p:spPr>
        <p:txBody>
          <a:bodyPr wrap="square" rtlCol="0">
            <a:spAutoFit/>
          </a:bodyPr>
          <a:lstStyle/>
          <a:p>
            <a:r>
              <a:rPr lang="zh-CN" altLang="en-US" dirty="0">
                <a:solidFill>
                  <a:schemeClr val="bg1"/>
                </a:solidFill>
              </a:rPr>
              <a:t>儿子们</a:t>
            </a:r>
            <a:endParaRPr lang="en-SG" dirty="0">
              <a:solidFill>
                <a:schemeClr val="bg1"/>
              </a:solidFill>
            </a:endParaRPr>
          </a:p>
        </p:txBody>
      </p:sp>
      <p:sp>
        <p:nvSpPr>
          <p:cNvPr id="7" name="Rectangle 6">
            <a:extLst>
              <a:ext uri="{FF2B5EF4-FFF2-40B4-BE49-F238E27FC236}">
                <a16:creationId xmlns:a16="http://schemas.microsoft.com/office/drawing/2014/main" id="{994FC87C-8C8F-4A09-9F37-01F8D05E5A9C}"/>
              </a:ext>
            </a:extLst>
          </p:cNvPr>
          <p:cNvSpPr/>
          <p:nvPr/>
        </p:nvSpPr>
        <p:spPr bwMode="auto">
          <a:xfrm>
            <a:off x="215346" y="566365"/>
            <a:ext cx="4644686" cy="178251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TextBox 7">
            <a:extLst>
              <a:ext uri="{FF2B5EF4-FFF2-40B4-BE49-F238E27FC236}">
                <a16:creationId xmlns:a16="http://schemas.microsoft.com/office/drawing/2014/main" id="{8174A2A4-19C8-4DA9-9584-55E560FCA0C3}"/>
              </a:ext>
            </a:extLst>
          </p:cNvPr>
          <p:cNvSpPr txBox="1"/>
          <p:nvPr/>
        </p:nvSpPr>
        <p:spPr>
          <a:xfrm>
            <a:off x="414610" y="677922"/>
            <a:ext cx="4320480" cy="1754326"/>
          </a:xfrm>
          <a:prstGeom prst="rect">
            <a:avLst/>
          </a:prstGeom>
          <a:noFill/>
        </p:spPr>
        <p:txBody>
          <a:bodyPr wrap="square" rtlCol="0">
            <a:spAutoFit/>
          </a:bodyPr>
          <a:lstStyle/>
          <a:p>
            <a:r>
              <a:rPr lang="zh-CN" altLang="en-US" sz="3600" b="1" dirty="0"/>
              <a:t>对于他们的父亲们的敌意，两人在握手中敌意化解。</a:t>
            </a:r>
            <a:endParaRPr lang="en-SG" sz="3600" b="1"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921250" y="836613"/>
            <a:ext cx="3971925" cy="4594225"/>
          </a:xfrm>
        </p:spPr>
        <p:txBody>
          <a:bodyPr/>
          <a:lstStyle/>
          <a:p>
            <a:pPr eaLnBrk="1" hangingPunct="1">
              <a:defRPr/>
            </a:pPr>
            <a:r>
              <a:rPr lang="zh-CN" altLang="en-US" b="1" dirty="0">
                <a:solidFill>
                  <a:srgbClr val="FFFFFF"/>
                </a:solidFill>
                <a:effectLst>
                  <a:outerShdw blurRad="38100" dist="38100" dir="2700000" algn="tl">
                    <a:srgbClr val="000000">
                      <a:alpha val="43137"/>
                    </a:srgbClr>
                  </a:outerShdw>
                </a:effectLst>
              </a:rPr>
              <a:t>你将如何宣传天堂吗？</a:t>
            </a:r>
            <a:endParaRPr lang="en-US" b="1" dirty="0">
              <a:solidFill>
                <a:srgbClr val="FFFFFF"/>
              </a:solidFill>
              <a:effectLst>
                <a:outerShdw blurRad="38100" dist="38100" dir="2700000" algn="tl">
                  <a:srgbClr val="000000">
                    <a:alpha val="43137"/>
                  </a:srgbClr>
                </a:outerShdw>
              </a:effectLst>
            </a:endParaRPr>
          </a:p>
        </p:txBody>
      </p:sp>
      <p:sp>
        <p:nvSpPr>
          <p:cNvPr id="3" name="Rectangle 2"/>
          <p:cNvSpPr/>
          <p:nvPr/>
        </p:nvSpPr>
        <p:spPr bwMode="auto">
          <a:xfrm>
            <a:off x="13813" y="392"/>
            <a:ext cx="4464496" cy="6858000"/>
          </a:xfrm>
          <a:prstGeom prst="rect">
            <a:avLst/>
          </a:prstGeom>
          <a:blipFill rotWithShape="1">
            <a:blip r:embed="rId4"/>
            <a:tile tx="0" ty="0" sx="100000" sy="100000" flip="none" algn="tl"/>
          </a:blipFill>
          <a:ln w="9525" cap="flat" cmpd="sng" algn="ctr">
            <a:solidFill>
              <a:schemeClr val="tx1"/>
            </a:solidFill>
            <a:prstDash val="solid"/>
            <a:round/>
            <a:headEnd type="none" w="med" len="med"/>
            <a:tailEnd type="none" w="med" len="med"/>
          </a:ln>
          <a:effectLst/>
          <a:scene3d>
            <a:camera prst="orthographicFront"/>
            <a:lightRig rig="threePt" dir="t"/>
          </a:scene3d>
          <a:sp3d>
            <a:bevelT w="241300" prst="slope"/>
          </a:sp3d>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sz="2000">
              <a:solidFill>
                <a:srgbClr val="000000"/>
              </a:solidFill>
              <a:latin typeface="Capitals" charset="0"/>
              <a:cs typeface="Capitals" charset="0"/>
            </a:endParaRPr>
          </a:p>
          <a:p>
            <a:pPr algn="ctr"/>
            <a:r>
              <a:rPr lang="zh-CN" altLang="en-US" sz="2000" b="1">
                <a:solidFill>
                  <a:srgbClr val="000000"/>
                </a:solidFill>
                <a:effectLst>
                  <a:outerShdw blurRad="38100" dist="38100" dir="2700000" algn="tl">
                    <a:srgbClr val="DDDDDD"/>
                  </a:outerShdw>
                </a:effectLst>
              </a:rPr>
              <a:t>一个天堂般的广告</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免费美丽的家园</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是</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送人</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在</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完美的城市</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与 </a:t>
            </a:r>
            <a:r>
              <a:rPr lang="en-US" altLang="zh-CN" sz="2000" b="1">
                <a:solidFill>
                  <a:srgbClr val="000000"/>
                </a:solidFill>
                <a:effectLst>
                  <a:outerShdw blurRad="38100" dist="38100" dir="2700000" algn="tl">
                    <a:srgbClr val="DDDDDD"/>
                  </a:outerShdw>
                </a:effectLst>
              </a:rPr>
              <a:t>- </a:t>
            </a:r>
            <a:br>
              <a:rPr lang="en-US" altLang="zh-CN" sz="2000" b="1">
                <a:solidFill>
                  <a:srgbClr val="000000"/>
                </a:solidFill>
                <a:effectLst>
                  <a:outerShdw blurRad="38100" dist="38100" dir="2700000" algn="tl">
                    <a:srgbClr val="DDDDDD"/>
                  </a:outerShdw>
                </a:effectLst>
              </a:rPr>
            </a:br>
            <a:r>
              <a:rPr lang="en-US" altLang="zh-CN" sz="2000" b="1">
                <a:solidFill>
                  <a:srgbClr val="000000"/>
                </a:solidFill>
                <a:effectLst>
                  <a:outerShdw blurRad="38100" dist="38100" dir="2700000" algn="tl">
                    <a:srgbClr val="DDDDDD"/>
                  </a:outerShdw>
                </a:effectLst>
              </a:rPr>
              <a:t>100</a:t>
            </a:r>
            <a:r>
              <a:rPr lang="zh-CN" altLang="en-US" sz="2000" b="1">
                <a:solidFill>
                  <a:srgbClr val="000000"/>
                </a:solidFill>
                <a:effectLst>
                  <a:outerShdw blurRad="38100" dist="38100" dir="2700000" algn="tl">
                    <a:srgbClr val="DDDDDD"/>
                  </a:outerShdw>
                </a:effectLst>
              </a:rPr>
              <a:t>％纯免费水</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没有灯泡</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永久照明</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永久黄金路面</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没有不良</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新事物</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完美的健康</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意外豁免</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对社会最好的</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优美的音乐</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免费运输</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保护合同今天</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对于新耶路撒冷</a:t>
            </a:r>
            <a:endParaRPr lang="en-US" sz="2000" b="1">
              <a:solidFill>
                <a:srgbClr val="000000"/>
              </a:solidFill>
              <a:effectLst>
                <a:outerShdw blurRad="38100" dist="38100" dir="2700000" algn="tl">
                  <a:srgbClr val="DDDDDD"/>
                </a:outerShdw>
              </a:effectLst>
              <a:latin typeface="Capitals" charset="0"/>
              <a:cs typeface="Capitals" charset="0"/>
            </a:endParaRPr>
          </a:p>
        </p:txBody>
      </p:sp>
      <p:sp>
        <p:nvSpPr>
          <p:cNvPr id="4"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469</a:t>
            </a:r>
          </a:p>
        </p:txBody>
      </p:sp>
    </p:spTree>
    <p:extLst>
      <p:ext uri="{BB962C8B-B14F-4D97-AF65-F5344CB8AC3E}">
        <p14:creationId xmlns:p14="http://schemas.microsoft.com/office/powerpoint/2010/main" val="20155697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4"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zh-CN" altLang="en-US" sz="6000" dirty="0">
                <a:solidFill>
                  <a:schemeClr val="bg1"/>
                </a:solidFill>
                <a:latin typeface="Arial" charset="0"/>
              </a:rPr>
              <a:t>天堂在哪里</a:t>
            </a:r>
            <a:r>
              <a:rPr lang="en-US" sz="6000" dirty="0">
                <a:solidFill>
                  <a:schemeClr val="bg1"/>
                </a:solidFill>
                <a:latin typeface="Arial" charset="0"/>
              </a:rPr>
              <a:t>?</a:t>
            </a:r>
            <a:endParaRPr lang="en-US" dirty="0">
              <a:latin typeface="Arial"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40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a:extLst/>
        </p:spPr>
        <p:txBody>
          <a:bodyPr/>
          <a:lstStyle/>
          <a:p>
            <a:pPr>
              <a:defRPr/>
            </a:pPr>
            <a:r>
              <a:rPr lang="zh-CN" altLang="en-US" sz="6000" b="1" dirty="0">
                <a:effectLst>
                  <a:glow rad="177800">
                    <a:schemeClr val="tx1"/>
                  </a:glow>
                </a:effectLst>
                <a:latin typeface="Arial" charset="0"/>
                <a:ea typeface="ＭＳ Ｐゴシック" charset="0"/>
              </a:rPr>
              <a:t>天堂现在在哪里</a:t>
            </a:r>
            <a:r>
              <a:rPr lang="en-US" sz="60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34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a:extLst/>
        </p:spPr>
        <p:txBody>
          <a:bodyPr/>
          <a:lstStyle/>
          <a:p>
            <a:pPr>
              <a:defRPr/>
            </a:pPr>
            <a:r>
              <a:rPr lang="zh-CN" altLang="en-US" sz="6000" b="1" dirty="0">
                <a:effectLst>
                  <a:glow rad="177800">
                    <a:schemeClr val="tx1"/>
                  </a:glow>
                </a:effectLst>
                <a:latin typeface="Arial" charset="0"/>
                <a:ea typeface="ＭＳ Ｐゴシック" charset="0"/>
              </a:rPr>
              <a:t>天堂现在在哪里</a:t>
            </a:r>
            <a:r>
              <a:rPr lang="en-US" sz="60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8229600" cy="990600"/>
          </a:xfrm>
          <a:solidFill>
            <a:schemeClr val="bg2"/>
          </a:solidFill>
          <a:effectLst>
            <a:outerShdw blurRad="63500" dist="38099" dir="2700000" algn="ctr" rotWithShape="0">
              <a:schemeClr val="bg2">
                <a:alpha val="75000"/>
              </a:schemeClr>
            </a:outerShdw>
          </a:effectLst>
        </p:spPr>
        <p:txBody>
          <a:bodyPr/>
          <a:lstStyle/>
          <a:p>
            <a:pPr eaLnBrk="1" hangingPunct="1">
              <a:defRPr/>
            </a:pPr>
            <a:r>
              <a:rPr lang="zh-CN" altLang="en-US" dirty="0">
                <a:latin typeface="Arial" charset="0"/>
              </a:rPr>
              <a:t>“天堂”的术语</a:t>
            </a:r>
            <a:endParaRPr lang="en-US" dirty="0">
              <a:latin typeface="Arial" charset="0"/>
            </a:endParaRPr>
          </a:p>
        </p:txBody>
      </p:sp>
      <p:sp>
        <p:nvSpPr>
          <p:cNvPr id="26627" name="Rectangle 3"/>
          <p:cNvSpPr>
            <a:spLocks noGrp="1" noChangeArrowheads="1"/>
          </p:cNvSpPr>
          <p:nvPr>
            <p:ph type="body" idx="1"/>
          </p:nvPr>
        </p:nvSpPr>
        <p:spPr>
          <a:xfrm>
            <a:off x="179388" y="3860800"/>
            <a:ext cx="8964612" cy="2819400"/>
          </a:xfrm>
          <a:effectLst/>
        </p:spPr>
        <p:txBody>
          <a:bodyPr/>
          <a:lstStyle/>
          <a:p>
            <a:pPr eaLnBrk="1" hangingPunct="1">
              <a:defRPr/>
            </a:pPr>
            <a:r>
              <a:rPr lang="zh-CN" altLang="en-US" sz="3600" b="1" dirty="0">
                <a:effectLst>
                  <a:outerShdw blurRad="50800" dist="76200" dir="2700000" algn="tl" rotWithShape="0">
                    <a:srgbClr val="000000">
                      <a:alpha val="97000"/>
                    </a:srgbClr>
                  </a:outerShdw>
                </a:effectLst>
                <a:ea typeface="+mn-ea"/>
                <a:cs typeface="+mn-cs"/>
              </a:rPr>
              <a:t>大气层</a:t>
            </a:r>
            <a:r>
              <a:rPr lang="en-US" sz="3600" b="1" dirty="0">
                <a:effectLst>
                  <a:outerShdw blurRad="50800" dist="76200" dir="2700000" algn="tl" rotWithShape="0">
                    <a:srgbClr val="000000">
                      <a:alpha val="97000"/>
                    </a:srgbClr>
                  </a:outerShdw>
                </a:effectLst>
                <a:ea typeface="+mn-ea"/>
                <a:cs typeface="+mn-cs"/>
              </a:rPr>
              <a:t> (</a:t>
            </a:r>
            <a:r>
              <a:rPr lang="zh-CN" altLang="en-US" sz="3600" b="1" dirty="0">
                <a:effectLst>
                  <a:outerShdw blurRad="50800" dist="76200" dir="2700000" algn="tl" rotWithShape="0">
                    <a:srgbClr val="000000">
                      <a:alpha val="97000"/>
                    </a:srgbClr>
                  </a:outerShdw>
                </a:effectLst>
                <a:ea typeface="+mn-ea"/>
                <a:cs typeface="+mn-cs"/>
              </a:rPr>
              <a:t>创</a:t>
            </a:r>
            <a:r>
              <a:rPr lang="en-US" sz="3600" b="1" dirty="0">
                <a:effectLst>
                  <a:outerShdw blurRad="50800" dist="76200" dir="2700000" algn="tl" rotWithShape="0">
                    <a:srgbClr val="000000">
                      <a:alpha val="97000"/>
                    </a:srgbClr>
                  </a:outerShdw>
                </a:effectLst>
                <a:ea typeface="+mn-ea"/>
                <a:cs typeface="+mn-cs"/>
              </a:rPr>
              <a:t> 1:6-8)</a:t>
            </a:r>
          </a:p>
          <a:p>
            <a:pPr eaLnBrk="1" hangingPunct="1">
              <a:defRPr/>
            </a:pPr>
            <a:r>
              <a:rPr lang="zh-CN" altLang="en-US" sz="3600" b="1" dirty="0">
                <a:effectLst>
                  <a:outerShdw blurRad="50800" dist="76200" dir="2700000" algn="tl" rotWithShape="0">
                    <a:srgbClr val="000000">
                      <a:alpha val="97000"/>
                    </a:srgbClr>
                  </a:outerShdw>
                </a:effectLst>
                <a:ea typeface="+mn-ea"/>
                <a:cs typeface="+mn-cs"/>
              </a:rPr>
              <a:t>外在空间</a:t>
            </a:r>
            <a:r>
              <a:rPr lang="en-US" sz="3600" b="1" dirty="0">
                <a:effectLst>
                  <a:outerShdw blurRad="50800" dist="76200" dir="2700000" algn="tl" rotWithShape="0">
                    <a:srgbClr val="000000">
                      <a:alpha val="97000"/>
                    </a:srgbClr>
                  </a:outerShdw>
                </a:effectLst>
                <a:ea typeface="+mn-ea"/>
                <a:cs typeface="+mn-cs"/>
              </a:rPr>
              <a:t> (</a:t>
            </a:r>
            <a:r>
              <a:rPr lang="zh-CN" altLang="en-US" sz="3600" b="1" dirty="0">
                <a:effectLst>
                  <a:outerShdw blurRad="50800" dist="76200" dir="2700000" algn="tl" rotWithShape="0">
                    <a:srgbClr val="000000">
                      <a:alpha val="97000"/>
                    </a:srgbClr>
                  </a:outerShdw>
                </a:effectLst>
                <a:ea typeface="+mn-ea"/>
                <a:cs typeface="+mn-cs"/>
              </a:rPr>
              <a:t>创</a:t>
            </a:r>
            <a:r>
              <a:rPr lang="en-US" sz="3600" b="1" dirty="0">
                <a:effectLst>
                  <a:outerShdw blurRad="50800" dist="76200" dir="2700000" algn="tl" rotWithShape="0">
                    <a:srgbClr val="000000">
                      <a:alpha val="97000"/>
                    </a:srgbClr>
                  </a:outerShdw>
                </a:effectLst>
                <a:ea typeface="+mn-ea"/>
                <a:cs typeface="+mn-cs"/>
              </a:rPr>
              <a:t> 1:1, 14)</a:t>
            </a:r>
          </a:p>
          <a:p>
            <a:pPr eaLnBrk="1" hangingPunct="1">
              <a:defRPr/>
            </a:pPr>
            <a:r>
              <a:rPr lang="zh-CN" altLang="en-US" sz="3600" b="1" dirty="0">
                <a:effectLst>
                  <a:outerShdw blurRad="50800" dist="76200" dir="2700000" algn="tl" rotWithShape="0">
                    <a:srgbClr val="000000">
                      <a:alpha val="97000"/>
                    </a:srgbClr>
                  </a:outerShdw>
                </a:effectLst>
                <a:ea typeface="+mn-ea"/>
                <a:cs typeface="+mn-cs"/>
              </a:rPr>
              <a:t>上帝和圣者的居所</a:t>
            </a:r>
            <a:r>
              <a:rPr lang="en-US" sz="3600" b="1" dirty="0">
                <a:effectLst>
                  <a:outerShdw blurRad="50800" dist="76200" dir="2700000" algn="tl" rotWithShape="0">
                    <a:srgbClr val="000000">
                      <a:alpha val="97000"/>
                    </a:srgbClr>
                  </a:outerShdw>
                </a:effectLst>
                <a:ea typeface="+mn-ea"/>
                <a:cs typeface="+mn-cs"/>
              </a:rPr>
              <a:t> (</a:t>
            </a:r>
            <a:r>
              <a:rPr lang="zh-CN" altLang="en-US" sz="3600" b="1" dirty="0">
                <a:effectLst>
                  <a:outerShdw blurRad="50800" dist="76200" dir="2700000" algn="tl" rotWithShape="0">
                    <a:srgbClr val="000000">
                      <a:alpha val="97000"/>
                    </a:srgbClr>
                  </a:outerShdw>
                </a:effectLst>
                <a:ea typeface="+mn-ea"/>
                <a:cs typeface="+mn-cs"/>
              </a:rPr>
              <a:t>歌后</a:t>
            </a:r>
            <a:r>
              <a:rPr lang="en-US" sz="3600" b="1" dirty="0">
                <a:effectLst>
                  <a:outerShdw blurRad="50800" dist="76200" dir="2700000" algn="tl" rotWithShape="0">
                    <a:srgbClr val="000000">
                      <a:alpha val="97000"/>
                    </a:srgbClr>
                  </a:outerShdw>
                </a:effectLst>
                <a:ea typeface="+mn-ea"/>
                <a:cs typeface="+mn-cs"/>
              </a:rPr>
              <a:t> 12:2)</a:t>
            </a:r>
          </a:p>
          <a:p>
            <a:pPr eaLnBrk="1" hangingPunct="1">
              <a:defRPr/>
            </a:pPr>
            <a:r>
              <a:rPr lang="zh-CN" altLang="en-US" sz="3600" b="1" dirty="0">
                <a:effectLst>
                  <a:outerShdw blurRad="50800" dist="76200" dir="2700000" algn="tl" rotWithShape="0">
                    <a:srgbClr val="000000">
                      <a:alpha val="97000"/>
                    </a:srgbClr>
                  </a:outerShdw>
                </a:effectLst>
                <a:ea typeface="+mn-ea"/>
                <a:cs typeface="+mn-cs"/>
              </a:rPr>
              <a:t>千禧年</a:t>
            </a:r>
            <a:r>
              <a:rPr lang="en-US" sz="3600" b="1" dirty="0">
                <a:effectLst>
                  <a:outerShdw blurRad="50800" dist="76200" dir="2700000" algn="tl" rotWithShape="0">
                    <a:srgbClr val="000000">
                      <a:alpha val="97000"/>
                    </a:srgbClr>
                  </a:outerShdw>
                </a:effectLst>
                <a:ea typeface="+mn-ea"/>
                <a:cs typeface="+mn-cs"/>
              </a:rPr>
              <a:t> (</a:t>
            </a:r>
            <a:r>
              <a:rPr lang="zh-CN" altLang="en-US" sz="3600" b="1" dirty="0">
                <a:effectLst>
                  <a:outerShdw blurRad="50800" dist="76200" dir="2700000" algn="tl" rotWithShape="0">
                    <a:srgbClr val="000000">
                      <a:alpha val="97000"/>
                    </a:srgbClr>
                  </a:outerShdw>
                </a:effectLst>
                <a:ea typeface="+mn-ea"/>
                <a:cs typeface="+mn-cs"/>
              </a:rPr>
              <a:t>赛</a:t>
            </a:r>
            <a:r>
              <a:rPr lang="en-US" sz="3600" b="1" dirty="0">
                <a:effectLst>
                  <a:outerShdw blurRad="50800" dist="76200" dir="2700000" algn="tl" rotWithShape="0">
                    <a:srgbClr val="000000">
                      <a:alpha val="97000"/>
                    </a:srgbClr>
                  </a:outerShdw>
                </a:effectLst>
                <a:ea typeface="+mn-ea"/>
                <a:cs typeface="+mn-cs"/>
              </a:rPr>
              <a:t> 65:17; 66:22)</a:t>
            </a:r>
          </a:p>
        </p:txBody>
      </p:sp>
      <p:sp>
        <p:nvSpPr>
          <p:cNvPr id="26628" name="Text Box 4"/>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a:ea typeface="ＭＳ Ｐゴシック" charset="-128"/>
                <a:cs typeface="ＭＳ Ｐゴシック" charset="-128"/>
              </a:rPr>
              <a:t>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a:extLst/>
        </p:spPr>
        <p:txBody>
          <a:bodyPr/>
          <a:lstStyle/>
          <a:p>
            <a:pPr>
              <a:defRPr/>
            </a:pPr>
            <a:r>
              <a:rPr lang="zh-CN" altLang="en-US" sz="6000" b="1" dirty="0">
                <a:effectLst>
                  <a:glow rad="177800">
                    <a:schemeClr val="tx1"/>
                  </a:glow>
                </a:effectLst>
                <a:latin typeface="Arial" charset="0"/>
                <a:ea typeface="ＭＳ Ｐゴシック" charset="0"/>
              </a:rPr>
              <a:t>天堂现在在哪里</a:t>
            </a:r>
            <a:r>
              <a:rPr lang="en-US" sz="60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5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303332" y="0"/>
            <a:ext cx="3733800" cy="2655330"/>
          </a:xfrm>
          <a:extLst/>
        </p:spPr>
        <p:txBody>
          <a:bodyPr anchor="t"/>
          <a:lstStyle/>
          <a:p>
            <a:pPr>
              <a:defRPr/>
            </a:pPr>
            <a:r>
              <a:rPr lang="zh-CN" altLang="en-US" sz="4800" b="1" dirty="0">
                <a:effectLst>
                  <a:glow rad="177800">
                    <a:schemeClr val="tx1"/>
                  </a:glow>
                </a:effectLst>
                <a:latin typeface="Arial" charset="0"/>
                <a:ea typeface="ＭＳ Ｐゴシック" charset="0"/>
              </a:rPr>
              <a:t>天堂比你</a:t>
            </a:r>
            <a:br>
              <a:rPr lang="en-SG" altLang="zh-CN" sz="4800" b="1" dirty="0">
                <a:effectLst>
                  <a:glow rad="177800">
                    <a:schemeClr val="tx1"/>
                  </a:glow>
                </a:effectLst>
                <a:latin typeface="Arial" charset="0"/>
                <a:ea typeface="ＭＳ Ｐゴシック" charset="0"/>
              </a:rPr>
            </a:br>
            <a:r>
              <a:rPr lang="zh-CN" altLang="en-US" sz="4800" b="1" dirty="0">
                <a:effectLst>
                  <a:glow rad="177800">
                    <a:schemeClr val="tx1"/>
                  </a:glow>
                </a:effectLst>
                <a:latin typeface="Arial" charset="0"/>
                <a:ea typeface="ＭＳ Ｐゴシック" charset="0"/>
              </a:rPr>
              <a:t>想象的还要</a:t>
            </a:r>
            <a:br>
              <a:rPr lang="en-SG" altLang="zh-CN" sz="4800" b="1" dirty="0">
                <a:effectLst>
                  <a:glow rad="177800">
                    <a:schemeClr val="tx1"/>
                  </a:glow>
                </a:effectLst>
                <a:latin typeface="Arial" charset="0"/>
                <a:ea typeface="ＭＳ Ｐゴシック" charset="0"/>
              </a:rPr>
            </a:br>
            <a:r>
              <a:rPr lang="zh-CN" altLang="en-US" sz="4800" b="1" dirty="0">
                <a:effectLst>
                  <a:glow rad="177800">
                    <a:schemeClr val="tx1"/>
                  </a:glow>
                </a:effectLst>
                <a:latin typeface="Arial" charset="0"/>
                <a:ea typeface="ＭＳ Ｐゴシック" charset="0"/>
              </a:rPr>
              <a:t>靠近</a:t>
            </a:r>
            <a:r>
              <a:rPr lang="en-US" sz="4800" b="1" dirty="0">
                <a:effectLst>
                  <a:glow rad="177800">
                    <a:schemeClr val="tx1"/>
                  </a:glow>
                </a:effectLst>
                <a:latin typeface="Arial" charset="0"/>
                <a:ea typeface="ＭＳ Ｐゴシック" charset="0"/>
              </a:rPr>
              <a:t>!</a:t>
            </a:r>
            <a:endParaRPr lang="en-US" sz="48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278735" y="5151797"/>
            <a:ext cx="8147149" cy="1539918"/>
          </a:xfrm>
        </p:spPr>
        <p:txBody>
          <a:bodyPr/>
          <a:lstStyle/>
          <a:p>
            <a:r>
              <a:rPr lang="zh-CN" altLang="en-US" sz="4800" b="1" dirty="0">
                <a:effectLst>
                  <a:outerShdw blurRad="38100" dist="38100" dir="2700000" algn="tl">
                    <a:srgbClr val="000000">
                      <a:alpha val="43137"/>
                    </a:srgbClr>
                  </a:outerShdw>
                </a:effectLst>
              </a:rPr>
              <a:t>天堂：传统观点与圣经观点的对比</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
        <p:nvSpPr>
          <p:cNvPr id="5"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457200" eaLnBrk="1" fontAlgn="auto" hangingPunct="1">
              <a:spcBef>
                <a:spcPts val="0"/>
              </a:spcBef>
              <a:spcAft>
                <a:spcPts val="0"/>
              </a:spcAft>
              <a:defRPr/>
            </a:pPr>
            <a:r>
              <a:rPr lang="en-US" sz="1800" b="1" dirty="0">
                <a:solidFill>
                  <a:srgbClr val="FFFFFF"/>
                </a:solidFill>
                <a:latin typeface="Arial" pitchFamily="-111" charset="0"/>
                <a:ea typeface="ＭＳ Ｐゴシック" pitchFamily="-111" charset="-128"/>
                <a:cs typeface="ＭＳ Ｐゴシック" pitchFamily="-111" charset="-128"/>
              </a:rPr>
              <a:t>470</a:t>
            </a:r>
          </a:p>
        </p:txBody>
      </p:sp>
    </p:spTree>
    <p:extLst>
      <p:ext uri="{BB962C8B-B14F-4D97-AF65-F5344CB8AC3E}">
        <p14:creationId xmlns:p14="http://schemas.microsoft.com/office/powerpoint/2010/main" val="124099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5" descr="desktop"/>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705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1" name="Text Box 3"/>
          <p:cNvSpPr txBox="1">
            <a:spLocks noChangeArrowheads="1"/>
          </p:cNvSpPr>
          <p:nvPr/>
        </p:nvSpPr>
        <p:spPr bwMode="auto">
          <a:xfrm>
            <a:off x="304800" y="1111250"/>
            <a:ext cx="3810000" cy="707886"/>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dirty="0">
                <a:solidFill>
                  <a:schemeClr val="bg1"/>
                </a:solidFill>
              </a:rPr>
              <a:t>传统</a:t>
            </a:r>
            <a:endParaRPr lang="en-US" sz="3200" b="1" i="1" dirty="0">
              <a:solidFill>
                <a:schemeClr val="bg1"/>
              </a:solidFill>
              <a:latin typeface="Times New Roman" charset="0"/>
            </a:endParaRPr>
          </a:p>
        </p:txBody>
      </p:sp>
      <p:sp>
        <p:nvSpPr>
          <p:cNvPr id="319492" name="Rectangle 4"/>
          <p:cNvSpPr>
            <a:spLocks noGrp="1" noChangeArrowheads="1"/>
          </p:cNvSpPr>
          <p:nvPr>
            <p:ph type="title" idx="4294967295"/>
          </p:nvPr>
        </p:nvSpPr>
        <p:spPr>
          <a:xfrm>
            <a:off x="0" y="-31750"/>
            <a:ext cx="9144000" cy="914400"/>
          </a:xfrm>
          <a:solidFill>
            <a:schemeClr val="accent2"/>
          </a:solidFill>
          <a:effectLst>
            <a:outerShdw blurRad="63500" dist="35921" dir="2700000" algn="ctr" rotWithShape="0">
              <a:schemeClr val="tx2">
                <a:alpha val="74998"/>
              </a:schemeClr>
            </a:outerShdw>
          </a:effectLst>
        </p:spPr>
        <p:txBody>
          <a:bodyPr/>
          <a:lstStyle/>
          <a:p>
            <a:pPr>
              <a:defRPr/>
            </a:pPr>
            <a:r>
              <a:rPr lang="zh-CN" altLang="en-US" b="1" dirty="0"/>
              <a:t>天堂真正是什么</a:t>
            </a:r>
            <a:r>
              <a:rPr lang="en-US" b="1" dirty="0"/>
              <a:t>?</a:t>
            </a:r>
            <a:endParaRPr lang="en-US" dirty="0"/>
          </a:p>
        </p:txBody>
      </p:sp>
      <p:sp>
        <p:nvSpPr>
          <p:cNvPr id="319493" name="Text Box 5"/>
          <p:cNvSpPr txBox="1">
            <a:spLocks noChangeArrowheads="1"/>
          </p:cNvSpPr>
          <p:nvPr/>
        </p:nvSpPr>
        <p:spPr bwMode="auto">
          <a:xfrm>
            <a:off x="4343400" y="1111250"/>
            <a:ext cx="3840163" cy="70167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dirty="0">
                <a:solidFill>
                  <a:schemeClr val="bg1"/>
                </a:solidFill>
              </a:rPr>
              <a:t>圣经</a:t>
            </a:r>
            <a:endParaRPr lang="en-US" sz="3200" b="1" i="1" dirty="0">
              <a:solidFill>
                <a:schemeClr val="bg1"/>
              </a:solidFill>
              <a:latin typeface="Times New Roman" charset="0"/>
            </a:endParaRPr>
          </a:p>
        </p:txBody>
      </p:sp>
      <p:sp>
        <p:nvSpPr>
          <p:cNvPr id="319494" name="Text Box 6"/>
          <p:cNvSpPr txBox="1">
            <a:spLocks noChangeArrowheads="1"/>
          </p:cNvSpPr>
          <p:nvPr/>
        </p:nvSpPr>
        <p:spPr bwMode="auto">
          <a:xfrm>
            <a:off x="304800" y="1949450"/>
            <a:ext cx="3810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审判</a:t>
            </a:r>
            <a:endParaRPr lang="en-US" sz="2800" b="1" i="1" dirty="0">
              <a:solidFill>
                <a:schemeClr val="bg1"/>
              </a:solidFill>
              <a:latin typeface="Times New Roman" charset="0"/>
            </a:endParaRPr>
          </a:p>
        </p:txBody>
      </p:sp>
      <p:sp>
        <p:nvSpPr>
          <p:cNvPr id="319495" name="Text Box 7"/>
          <p:cNvSpPr txBox="1">
            <a:spLocks noChangeArrowheads="1"/>
          </p:cNvSpPr>
          <p:nvPr/>
        </p:nvSpPr>
        <p:spPr bwMode="auto">
          <a:xfrm>
            <a:off x="4343400" y="1949450"/>
            <a:ext cx="4800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祝福</a:t>
            </a:r>
            <a:endParaRPr lang="en-US" sz="2800" b="1" i="1" dirty="0">
              <a:solidFill>
                <a:schemeClr val="bg1"/>
              </a:solidFill>
              <a:latin typeface="Times New Roman" charset="0"/>
            </a:endParaRPr>
          </a:p>
        </p:txBody>
      </p:sp>
      <p:sp>
        <p:nvSpPr>
          <p:cNvPr id="319496" name="Text Box 8"/>
          <p:cNvSpPr txBox="1">
            <a:spLocks noChangeArrowheads="1"/>
          </p:cNvSpPr>
          <p:nvPr/>
        </p:nvSpPr>
        <p:spPr bwMode="auto">
          <a:xfrm>
            <a:off x="304800" y="2787650"/>
            <a:ext cx="42672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我们去天堂</a:t>
            </a:r>
            <a:endParaRPr lang="en-US" sz="2800" b="1" i="1" dirty="0">
              <a:solidFill>
                <a:schemeClr val="bg1"/>
              </a:solidFill>
              <a:latin typeface="Times New Roman" charset="0"/>
            </a:endParaRPr>
          </a:p>
        </p:txBody>
      </p:sp>
      <p:sp>
        <p:nvSpPr>
          <p:cNvPr id="319497" name="Text Box 9"/>
          <p:cNvSpPr txBox="1">
            <a:spLocks noChangeArrowheads="1"/>
          </p:cNvSpPr>
          <p:nvPr/>
        </p:nvSpPr>
        <p:spPr bwMode="auto">
          <a:xfrm>
            <a:off x="4343400" y="2787650"/>
            <a:ext cx="48006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天堂临到我们</a:t>
            </a:r>
            <a:endParaRPr lang="en-US" sz="2800" b="1" i="1" dirty="0">
              <a:solidFill>
                <a:schemeClr val="bg1"/>
              </a:solidFill>
              <a:latin typeface="Times New Roman" charset="0"/>
            </a:endParaRPr>
          </a:p>
        </p:txBody>
      </p:sp>
      <p:sp>
        <p:nvSpPr>
          <p:cNvPr id="319498" name="Text Box 10"/>
          <p:cNvSpPr txBox="1">
            <a:spLocks noChangeArrowheads="1"/>
          </p:cNvSpPr>
          <p:nvPr/>
        </p:nvSpPr>
        <p:spPr bwMode="auto">
          <a:xfrm>
            <a:off x="304800" y="3625850"/>
            <a:ext cx="41148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我们与上帝在一起</a:t>
            </a:r>
            <a:endParaRPr lang="en-US" sz="2800" b="1" i="1" dirty="0">
              <a:solidFill>
                <a:schemeClr val="bg1"/>
              </a:solidFill>
              <a:latin typeface="Times New Roman" charset="0"/>
            </a:endParaRPr>
          </a:p>
        </p:txBody>
      </p:sp>
      <p:sp>
        <p:nvSpPr>
          <p:cNvPr id="319499" name="Text Box 11"/>
          <p:cNvSpPr txBox="1">
            <a:spLocks noChangeArrowheads="1"/>
          </p:cNvSpPr>
          <p:nvPr/>
        </p:nvSpPr>
        <p:spPr bwMode="auto">
          <a:xfrm>
            <a:off x="4343400" y="3625850"/>
            <a:ext cx="48006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上帝在我们当中</a:t>
            </a:r>
            <a:endParaRPr lang="en-US" sz="2800" b="1" i="1" dirty="0">
              <a:solidFill>
                <a:schemeClr val="bg1"/>
              </a:solidFill>
              <a:latin typeface="Times New Roman" charset="0"/>
            </a:endParaRPr>
          </a:p>
        </p:txBody>
      </p:sp>
      <p:sp>
        <p:nvSpPr>
          <p:cNvPr id="319500" name="Text Box 12"/>
          <p:cNvSpPr txBox="1">
            <a:spLocks noChangeArrowheads="1"/>
          </p:cNvSpPr>
          <p:nvPr/>
        </p:nvSpPr>
        <p:spPr bwMode="auto">
          <a:xfrm>
            <a:off x="304800" y="44640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ja-JP" sz="3600" b="1" dirty="0">
                <a:solidFill>
                  <a:schemeClr val="bg1"/>
                </a:solidFill>
                <a:latin typeface="Arial"/>
              </a:rPr>
              <a:t>“</a:t>
            </a:r>
            <a:r>
              <a:rPr lang="zh-CN" altLang="en-US" sz="3600" b="1" dirty="0">
                <a:solidFill>
                  <a:schemeClr val="bg1"/>
                </a:solidFill>
              </a:rPr>
              <a:t>天堂</a:t>
            </a:r>
            <a:r>
              <a:rPr lang="en-US" altLang="ja-JP" sz="3600" b="1" dirty="0">
                <a:solidFill>
                  <a:schemeClr val="bg1"/>
                </a:solidFill>
                <a:latin typeface="Arial"/>
              </a:rPr>
              <a:t>"</a:t>
            </a:r>
            <a:endParaRPr lang="en-US" sz="2800" b="1" i="1" dirty="0">
              <a:solidFill>
                <a:schemeClr val="bg1"/>
              </a:solidFill>
              <a:latin typeface="Times New Roman" charset="0"/>
            </a:endParaRPr>
          </a:p>
        </p:txBody>
      </p:sp>
      <p:sp>
        <p:nvSpPr>
          <p:cNvPr id="319501" name="Text Box 13"/>
          <p:cNvSpPr txBox="1">
            <a:spLocks noChangeArrowheads="1"/>
          </p:cNvSpPr>
          <p:nvPr/>
        </p:nvSpPr>
        <p:spPr bwMode="auto">
          <a:xfrm>
            <a:off x="4343400" y="4464050"/>
            <a:ext cx="48006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新天与新地</a:t>
            </a:r>
            <a:endParaRPr lang="en-US" sz="2800" b="1" i="1" dirty="0">
              <a:solidFill>
                <a:schemeClr val="bg1"/>
              </a:solidFill>
              <a:latin typeface="Times New Roman" charset="0"/>
            </a:endParaRPr>
          </a:p>
        </p:txBody>
      </p:sp>
      <p:sp>
        <p:nvSpPr>
          <p:cNvPr id="319504" name="Text Box 16"/>
          <p:cNvSpPr txBox="1">
            <a:spLocks noChangeArrowheads="1"/>
          </p:cNvSpPr>
          <p:nvPr/>
        </p:nvSpPr>
        <p:spPr bwMode="auto">
          <a:xfrm>
            <a:off x="304800" y="5226050"/>
            <a:ext cx="3810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乡间式的住宿</a:t>
            </a:r>
            <a:r>
              <a:rPr lang="en-US" sz="3600" b="1" dirty="0">
                <a:solidFill>
                  <a:schemeClr val="bg1"/>
                </a:solidFill>
              </a:rPr>
              <a:t> </a:t>
            </a:r>
            <a:endParaRPr lang="en-US" sz="2800" b="1" i="1" dirty="0">
              <a:solidFill>
                <a:schemeClr val="bg1"/>
              </a:solidFill>
              <a:latin typeface="Times New Roman" charset="0"/>
            </a:endParaRPr>
          </a:p>
        </p:txBody>
      </p:sp>
      <p:sp>
        <p:nvSpPr>
          <p:cNvPr id="319505" name="Text Box 17"/>
          <p:cNvSpPr txBox="1">
            <a:spLocks noChangeArrowheads="1"/>
          </p:cNvSpPr>
          <p:nvPr/>
        </p:nvSpPr>
        <p:spPr bwMode="auto">
          <a:xfrm>
            <a:off x="4343400" y="5226050"/>
            <a:ext cx="48006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政府组屋式的住宿</a:t>
            </a:r>
            <a:endParaRPr lang="en-US" sz="2800" b="1" i="1" dirty="0">
              <a:solidFill>
                <a:schemeClr val="bg1"/>
              </a:solidFill>
              <a:latin typeface="Times New Roman" charset="0"/>
            </a:endParaRPr>
          </a:p>
        </p:txBody>
      </p:sp>
      <p:sp>
        <p:nvSpPr>
          <p:cNvPr id="319506" name="Text Box 18"/>
          <p:cNvSpPr txBox="1">
            <a:spLocks noChangeArrowheads="1"/>
          </p:cNvSpPr>
          <p:nvPr/>
        </p:nvSpPr>
        <p:spPr bwMode="auto">
          <a:xfrm>
            <a:off x="304800" y="6118313"/>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安息</a:t>
            </a:r>
            <a:endParaRPr lang="en-US" sz="2800" b="1" i="1" dirty="0">
              <a:solidFill>
                <a:schemeClr val="bg1"/>
              </a:solidFill>
              <a:latin typeface="Times New Roman" charset="0"/>
            </a:endParaRPr>
          </a:p>
        </p:txBody>
      </p:sp>
      <p:sp>
        <p:nvSpPr>
          <p:cNvPr id="319507" name="Text Box 19"/>
          <p:cNvSpPr txBox="1">
            <a:spLocks noChangeArrowheads="1"/>
          </p:cNvSpPr>
          <p:nvPr/>
        </p:nvSpPr>
        <p:spPr bwMode="auto">
          <a:xfrm>
            <a:off x="4343400" y="6064250"/>
            <a:ext cx="4800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服侍</a:t>
            </a:r>
            <a:endParaRPr lang="en-US" sz="2800" b="1" i="1" dirty="0">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19494"/>
                                        </p:tgtEl>
                                        <p:attrNameLst>
                                          <p:attrName>style.visibility</p:attrName>
                                        </p:attrNameLst>
                                      </p:cBhvr>
                                      <p:to>
                                        <p:strVal val="visible"/>
                                      </p:to>
                                    </p:set>
                                    <p:anim calcmode="lin" valueType="num">
                                      <p:cBhvr>
                                        <p:cTn id="7" dur="2000" fill="hold"/>
                                        <p:tgtEl>
                                          <p:spTgt spid="319494"/>
                                        </p:tgtEl>
                                        <p:attrNameLst>
                                          <p:attrName>ppt_w</p:attrName>
                                        </p:attrNameLst>
                                      </p:cBhvr>
                                      <p:tavLst>
                                        <p:tav tm="0">
                                          <p:val>
                                            <p:fltVal val="0"/>
                                          </p:val>
                                        </p:tav>
                                        <p:tav tm="100000">
                                          <p:val>
                                            <p:strVal val="#ppt_w"/>
                                          </p:val>
                                        </p:tav>
                                      </p:tavLst>
                                    </p:anim>
                                    <p:anim calcmode="lin" valueType="num">
                                      <p:cBhvr>
                                        <p:cTn id="8" dur="2000" fill="hold"/>
                                        <p:tgtEl>
                                          <p:spTgt spid="319494"/>
                                        </p:tgtEl>
                                        <p:attrNameLst>
                                          <p:attrName>ppt_h</p:attrName>
                                        </p:attrNameLst>
                                      </p:cBhvr>
                                      <p:tavLst>
                                        <p:tav tm="0">
                                          <p:val>
                                            <p:fltVal val="0"/>
                                          </p:val>
                                        </p:tav>
                                        <p:tav tm="100000">
                                          <p:val>
                                            <p:strVal val="#ppt_h"/>
                                          </p:val>
                                        </p:tav>
                                      </p:tavLst>
                                    </p:anim>
                                    <p:anim calcmode="lin" valueType="num">
                                      <p:cBhvr>
                                        <p:cTn id="9" dur="2000" fill="hold"/>
                                        <p:tgtEl>
                                          <p:spTgt spid="31949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1949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2000"/>
                            </p:stCondLst>
                            <p:childTnLst>
                              <p:par>
                                <p:cTn id="12" presetID="15" presetClass="entr" presetSubtype="0" fill="hold" grpId="0" nodeType="afterEffect">
                                  <p:stCondLst>
                                    <p:cond delay="0"/>
                                  </p:stCondLst>
                                  <p:childTnLst>
                                    <p:set>
                                      <p:cBhvr>
                                        <p:cTn id="13" dur="1" fill="hold">
                                          <p:stCondLst>
                                            <p:cond delay="0"/>
                                          </p:stCondLst>
                                        </p:cTn>
                                        <p:tgtEl>
                                          <p:spTgt spid="319495"/>
                                        </p:tgtEl>
                                        <p:attrNameLst>
                                          <p:attrName>style.visibility</p:attrName>
                                        </p:attrNameLst>
                                      </p:cBhvr>
                                      <p:to>
                                        <p:strVal val="visible"/>
                                      </p:to>
                                    </p:set>
                                    <p:anim calcmode="lin" valueType="num">
                                      <p:cBhvr>
                                        <p:cTn id="14" dur="2000" fill="hold"/>
                                        <p:tgtEl>
                                          <p:spTgt spid="319495"/>
                                        </p:tgtEl>
                                        <p:attrNameLst>
                                          <p:attrName>ppt_w</p:attrName>
                                        </p:attrNameLst>
                                      </p:cBhvr>
                                      <p:tavLst>
                                        <p:tav tm="0">
                                          <p:val>
                                            <p:fltVal val="0"/>
                                          </p:val>
                                        </p:tav>
                                        <p:tav tm="100000">
                                          <p:val>
                                            <p:strVal val="#ppt_w"/>
                                          </p:val>
                                        </p:tav>
                                      </p:tavLst>
                                    </p:anim>
                                    <p:anim calcmode="lin" valueType="num">
                                      <p:cBhvr>
                                        <p:cTn id="15" dur="2000" fill="hold"/>
                                        <p:tgtEl>
                                          <p:spTgt spid="319495"/>
                                        </p:tgtEl>
                                        <p:attrNameLst>
                                          <p:attrName>ppt_h</p:attrName>
                                        </p:attrNameLst>
                                      </p:cBhvr>
                                      <p:tavLst>
                                        <p:tav tm="0">
                                          <p:val>
                                            <p:fltVal val="0"/>
                                          </p:val>
                                        </p:tav>
                                        <p:tav tm="100000">
                                          <p:val>
                                            <p:strVal val="#ppt_h"/>
                                          </p:val>
                                        </p:tav>
                                      </p:tavLst>
                                    </p:anim>
                                    <p:anim calcmode="lin" valueType="num">
                                      <p:cBhvr>
                                        <p:cTn id="16" dur="2000" fill="hold"/>
                                        <p:tgtEl>
                                          <p:spTgt spid="319495"/>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31949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ntr" presetSubtype="0" fill="hold" grpId="0" nodeType="afterEffect">
                                  <p:stCondLst>
                                    <p:cond delay="0"/>
                                  </p:stCondLst>
                                  <p:childTnLst>
                                    <p:set>
                                      <p:cBhvr>
                                        <p:cTn id="20" dur="1" fill="hold">
                                          <p:stCondLst>
                                            <p:cond delay="0"/>
                                          </p:stCondLst>
                                        </p:cTn>
                                        <p:tgtEl>
                                          <p:spTgt spid="319496"/>
                                        </p:tgtEl>
                                        <p:attrNameLst>
                                          <p:attrName>style.visibility</p:attrName>
                                        </p:attrNameLst>
                                      </p:cBhvr>
                                      <p:to>
                                        <p:strVal val="visible"/>
                                      </p:to>
                                    </p:set>
                                    <p:anim calcmode="lin" valueType="num">
                                      <p:cBhvr>
                                        <p:cTn id="21" dur="2000" fill="hold"/>
                                        <p:tgtEl>
                                          <p:spTgt spid="319496"/>
                                        </p:tgtEl>
                                        <p:attrNameLst>
                                          <p:attrName>ppt_w</p:attrName>
                                        </p:attrNameLst>
                                      </p:cBhvr>
                                      <p:tavLst>
                                        <p:tav tm="0">
                                          <p:val>
                                            <p:fltVal val="0"/>
                                          </p:val>
                                        </p:tav>
                                        <p:tav tm="100000">
                                          <p:val>
                                            <p:strVal val="#ppt_w"/>
                                          </p:val>
                                        </p:tav>
                                      </p:tavLst>
                                    </p:anim>
                                    <p:anim calcmode="lin" valueType="num">
                                      <p:cBhvr>
                                        <p:cTn id="22" dur="2000" fill="hold"/>
                                        <p:tgtEl>
                                          <p:spTgt spid="319496"/>
                                        </p:tgtEl>
                                        <p:attrNameLst>
                                          <p:attrName>ppt_h</p:attrName>
                                        </p:attrNameLst>
                                      </p:cBhvr>
                                      <p:tavLst>
                                        <p:tav tm="0">
                                          <p:val>
                                            <p:fltVal val="0"/>
                                          </p:val>
                                        </p:tav>
                                        <p:tav tm="100000">
                                          <p:val>
                                            <p:strVal val="#ppt_h"/>
                                          </p:val>
                                        </p:tav>
                                      </p:tavLst>
                                    </p:anim>
                                    <p:anim calcmode="lin" valueType="num">
                                      <p:cBhvr>
                                        <p:cTn id="23" dur="2000" fill="hold"/>
                                        <p:tgtEl>
                                          <p:spTgt spid="319496"/>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31949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6000"/>
                            </p:stCondLst>
                            <p:childTnLst>
                              <p:par>
                                <p:cTn id="26" presetID="15" presetClass="entr" presetSubtype="0" fill="hold" grpId="0" nodeType="afterEffect">
                                  <p:stCondLst>
                                    <p:cond delay="0"/>
                                  </p:stCondLst>
                                  <p:childTnLst>
                                    <p:set>
                                      <p:cBhvr>
                                        <p:cTn id="27" dur="1" fill="hold">
                                          <p:stCondLst>
                                            <p:cond delay="0"/>
                                          </p:stCondLst>
                                        </p:cTn>
                                        <p:tgtEl>
                                          <p:spTgt spid="319497"/>
                                        </p:tgtEl>
                                        <p:attrNameLst>
                                          <p:attrName>style.visibility</p:attrName>
                                        </p:attrNameLst>
                                      </p:cBhvr>
                                      <p:to>
                                        <p:strVal val="visible"/>
                                      </p:to>
                                    </p:set>
                                    <p:anim calcmode="lin" valueType="num">
                                      <p:cBhvr>
                                        <p:cTn id="28" dur="2000" fill="hold"/>
                                        <p:tgtEl>
                                          <p:spTgt spid="319497"/>
                                        </p:tgtEl>
                                        <p:attrNameLst>
                                          <p:attrName>ppt_w</p:attrName>
                                        </p:attrNameLst>
                                      </p:cBhvr>
                                      <p:tavLst>
                                        <p:tav tm="0">
                                          <p:val>
                                            <p:fltVal val="0"/>
                                          </p:val>
                                        </p:tav>
                                        <p:tav tm="100000">
                                          <p:val>
                                            <p:strVal val="#ppt_w"/>
                                          </p:val>
                                        </p:tav>
                                      </p:tavLst>
                                    </p:anim>
                                    <p:anim calcmode="lin" valueType="num">
                                      <p:cBhvr>
                                        <p:cTn id="29" dur="2000" fill="hold"/>
                                        <p:tgtEl>
                                          <p:spTgt spid="319497"/>
                                        </p:tgtEl>
                                        <p:attrNameLst>
                                          <p:attrName>ppt_h</p:attrName>
                                        </p:attrNameLst>
                                      </p:cBhvr>
                                      <p:tavLst>
                                        <p:tav tm="0">
                                          <p:val>
                                            <p:fltVal val="0"/>
                                          </p:val>
                                        </p:tav>
                                        <p:tav tm="100000">
                                          <p:val>
                                            <p:strVal val="#ppt_h"/>
                                          </p:val>
                                        </p:tav>
                                      </p:tavLst>
                                    </p:anim>
                                    <p:anim calcmode="lin" valueType="num">
                                      <p:cBhvr>
                                        <p:cTn id="30" dur="2000" fill="hold"/>
                                        <p:tgtEl>
                                          <p:spTgt spid="319497"/>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319497"/>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8000"/>
                            </p:stCondLst>
                            <p:childTnLst>
                              <p:par>
                                <p:cTn id="33" presetID="15" presetClass="entr" presetSubtype="0" fill="hold" grpId="0" nodeType="afterEffect">
                                  <p:stCondLst>
                                    <p:cond delay="0"/>
                                  </p:stCondLst>
                                  <p:childTnLst>
                                    <p:set>
                                      <p:cBhvr>
                                        <p:cTn id="34" dur="1" fill="hold">
                                          <p:stCondLst>
                                            <p:cond delay="0"/>
                                          </p:stCondLst>
                                        </p:cTn>
                                        <p:tgtEl>
                                          <p:spTgt spid="319498"/>
                                        </p:tgtEl>
                                        <p:attrNameLst>
                                          <p:attrName>style.visibility</p:attrName>
                                        </p:attrNameLst>
                                      </p:cBhvr>
                                      <p:to>
                                        <p:strVal val="visible"/>
                                      </p:to>
                                    </p:set>
                                    <p:anim calcmode="lin" valueType="num">
                                      <p:cBhvr>
                                        <p:cTn id="35" dur="2000" fill="hold"/>
                                        <p:tgtEl>
                                          <p:spTgt spid="319498"/>
                                        </p:tgtEl>
                                        <p:attrNameLst>
                                          <p:attrName>ppt_w</p:attrName>
                                        </p:attrNameLst>
                                      </p:cBhvr>
                                      <p:tavLst>
                                        <p:tav tm="0">
                                          <p:val>
                                            <p:fltVal val="0"/>
                                          </p:val>
                                        </p:tav>
                                        <p:tav tm="100000">
                                          <p:val>
                                            <p:strVal val="#ppt_w"/>
                                          </p:val>
                                        </p:tav>
                                      </p:tavLst>
                                    </p:anim>
                                    <p:anim calcmode="lin" valueType="num">
                                      <p:cBhvr>
                                        <p:cTn id="36" dur="2000" fill="hold"/>
                                        <p:tgtEl>
                                          <p:spTgt spid="319498"/>
                                        </p:tgtEl>
                                        <p:attrNameLst>
                                          <p:attrName>ppt_h</p:attrName>
                                        </p:attrNameLst>
                                      </p:cBhvr>
                                      <p:tavLst>
                                        <p:tav tm="0">
                                          <p:val>
                                            <p:fltVal val="0"/>
                                          </p:val>
                                        </p:tav>
                                        <p:tav tm="100000">
                                          <p:val>
                                            <p:strVal val="#ppt_h"/>
                                          </p:val>
                                        </p:tav>
                                      </p:tavLst>
                                    </p:anim>
                                    <p:anim calcmode="lin" valueType="num">
                                      <p:cBhvr>
                                        <p:cTn id="37" dur="2000" fill="hold"/>
                                        <p:tgtEl>
                                          <p:spTgt spid="319498"/>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31949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10000"/>
                            </p:stCondLst>
                            <p:childTnLst>
                              <p:par>
                                <p:cTn id="40" presetID="15" presetClass="entr" presetSubtype="0" fill="hold" grpId="0" nodeType="afterEffect">
                                  <p:stCondLst>
                                    <p:cond delay="0"/>
                                  </p:stCondLst>
                                  <p:childTnLst>
                                    <p:set>
                                      <p:cBhvr>
                                        <p:cTn id="41" dur="1" fill="hold">
                                          <p:stCondLst>
                                            <p:cond delay="0"/>
                                          </p:stCondLst>
                                        </p:cTn>
                                        <p:tgtEl>
                                          <p:spTgt spid="319499"/>
                                        </p:tgtEl>
                                        <p:attrNameLst>
                                          <p:attrName>style.visibility</p:attrName>
                                        </p:attrNameLst>
                                      </p:cBhvr>
                                      <p:to>
                                        <p:strVal val="visible"/>
                                      </p:to>
                                    </p:set>
                                    <p:anim calcmode="lin" valueType="num">
                                      <p:cBhvr>
                                        <p:cTn id="42" dur="2000" fill="hold"/>
                                        <p:tgtEl>
                                          <p:spTgt spid="319499"/>
                                        </p:tgtEl>
                                        <p:attrNameLst>
                                          <p:attrName>ppt_w</p:attrName>
                                        </p:attrNameLst>
                                      </p:cBhvr>
                                      <p:tavLst>
                                        <p:tav tm="0">
                                          <p:val>
                                            <p:fltVal val="0"/>
                                          </p:val>
                                        </p:tav>
                                        <p:tav tm="100000">
                                          <p:val>
                                            <p:strVal val="#ppt_w"/>
                                          </p:val>
                                        </p:tav>
                                      </p:tavLst>
                                    </p:anim>
                                    <p:anim calcmode="lin" valueType="num">
                                      <p:cBhvr>
                                        <p:cTn id="43" dur="2000" fill="hold"/>
                                        <p:tgtEl>
                                          <p:spTgt spid="319499"/>
                                        </p:tgtEl>
                                        <p:attrNameLst>
                                          <p:attrName>ppt_h</p:attrName>
                                        </p:attrNameLst>
                                      </p:cBhvr>
                                      <p:tavLst>
                                        <p:tav tm="0">
                                          <p:val>
                                            <p:fltVal val="0"/>
                                          </p:val>
                                        </p:tav>
                                        <p:tav tm="100000">
                                          <p:val>
                                            <p:strVal val="#ppt_h"/>
                                          </p:val>
                                        </p:tav>
                                      </p:tavLst>
                                    </p:anim>
                                    <p:anim calcmode="lin" valueType="num">
                                      <p:cBhvr>
                                        <p:cTn id="44" dur="2000" fill="hold"/>
                                        <p:tgtEl>
                                          <p:spTgt spid="319499"/>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31949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2000"/>
                            </p:stCondLst>
                            <p:childTnLst>
                              <p:par>
                                <p:cTn id="47" presetID="15" presetClass="entr" presetSubtype="0" fill="hold" grpId="0" nodeType="afterEffect">
                                  <p:stCondLst>
                                    <p:cond delay="0"/>
                                  </p:stCondLst>
                                  <p:childTnLst>
                                    <p:set>
                                      <p:cBhvr>
                                        <p:cTn id="48" dur="1" fill="hold">
                                          <p:stCondLst>
                                            <p:cond delay="0"/>
                                          </p:stCondLst>
                                        </p:cTn>
                                        <p:tgtEl>
                                          <p:spTgt spid="319500"/>
                                        </p:tgtEl>
                                        <p:attrNameLst>
                                          <p:attrName>style.visibility</p:attrName>
                                        </p:attrNameLst>
                                      </p:cBhvr>
                                      <p:to>
                                        <p:strVal val="visible"/>
                                      </p:to>
                                    </p:set>
                                    <p:anim calcmode="lin" valueType="num">
                                      <p:cBhvr>
                                        <p:cTn id="49" dur="2000" fill="hold"/>
                                        <p:tgtEl>
                                          <p:spTgt spid="319500"/>
                                        </p:tgtEl>
                                        <p:attrNameLst>
                                          <p:attrName>ppt_w</p:attrName>
                                        </p:attrNameLst>
                                      </p:cBhvr>
                                      <p:tavLst>
                                        <p:tav tm="0">
                                          <p:val>
                                            <p:fltVal val="0"/>
                                          </p:val>
                                        </p:tav>
                                        <p:tav tm="100000">
                                          <p:val>
                                            <p:strVal val="#ppt_w"/>
                                          </p:val>
                                        </p:tav>
                                      </p:tavLst>
                                    </p:anim>
                                    <p:anim calcmode="lin" valueType="num">
                                      <p:cBhvr>
                                        <p:cTn id="50" dur="2000" fill="hold"/>
                                        <p:tgtEl>
                                          <p:spTgt spid="319500"/>
                                        </p:tgtEl>
                                        <p:attrNameLst>
                                          <p:attrName>ppt_h</p:attrName>
                                        </p:attrNameLst>
                                      </p:cBhvr>
                                      <p:tavLst>
                                        <p:tav tm="0">
                                          <p:val>
                                            <p:fltVal val="0"/>
                                          </p:val>
                                        </p:tav>
                                        <p:tav tm="100000">
                                          <p:val>
                                            <p:strVal val="#ppt_h"/>
                                          </p:val>
                                        </p:tav>
                                      </p:tavLst>
                                    </p:anim>
                                    <p:anim calcmode="lin" valueType="num">
                                      <p:cBhvr>
                                        <p:cTn id="51" dur="2000" fill="hold"/>
                                        <p:tgtEl>
                                          <p:spTgt spid="319500"/>
                                        </p:tgtEl>
                                        <p:attrNameLst>
                                          <p:attrName>ppt_x</p:attrName>
                                        </p:attrNameLst>
                                      </p:cBhvr>
                                      <p:tavLst>
                                        <p:tav tm="0" fmla="#ppt_x+(cos(-2*pi*(1-$))*-#ppt_x-sin(-2*pi*(1-$))*(1-#ppt_y))*(1-$)">
                                          <p:val>
                                            <p:fltVal val="0"/>
                                          </p:val>
                                        </p:tav>
                                        <p:tav tm="100000">
                                          <p:val>
                                            <p:fltVal val="1"/>
                                          </p:val>
                                        </p:tav>
                                      </p:tavLst>
                                    </p:anim>
                                    <p:anim calcmode="lin" valueType="num">
                                      <p:cBhvr>
                                        <p:cTn id="52" dur="2000" fill="hold"/>
                                        <p:tgtEl>
                                          <p:spTgt spid="319500"/>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14000"/>
                            </p:stCondLst>
                            <p:childTnLst>
                              <p:par>
                                <p:cTn id="54" presetID="15" presetClass="entr" presetSubtype="0" fill="hold" grpId="0" nodeType="afterEffect">
                                  <p:stCondLst>
                                    <p:cond delay="0"/>
                                  </p:stCondLst>
                                  <p:childTnLst>
                                    <p:set>
                                      <p:cBhvr>
                                        <p:cTn id="55" dur="1" fill="hold">
                                          <p:stCondLst>
                                            <p:cond delay="0"/>
                                          </p:stCondLst>
                                        </p:cTn>
                                        <p:tgtEl>
                                          <p:spTgt spid="319501"/>
                                        </p:tgtEl>
                                        <p:attrNameLst>
                                          <p:attrName>style.visibility</p:attrName>
                                        </p:attrNameLst>
                                      </p:cBhvr>
                                      <p:to>
                                        <p:strVal val="visible"/>
                                      </p:to>
                                    </p:set>
                                    <p:anim calcmode="lin" valueType="num">
                                      <p:cBhvr>
                                        <p:cTn id="56" dur="2000" fill="hold"/>
                                        <p:tgtEl>
                                          <p:spTgt spid="319501"/>
                                        </p:tgtEl>
                                        <p:attrNameLst>
                                          <p:attrName>ppt_w</p:attrName>
                                        </p:attrNameLst>
                                      </p:cBhvr>
                                      <p:tavLst>
                                        <p:tav tm="0">
                                          <p:val>
                                            <p:fltVal val="0"/>
                                          </p:val>
                                        </p:tav>
                                        <p:tav tm="100000">
                                          <p:val>
                                            <p:strVal val="#ppt_w"/>
                                          </p:val>
                                        </p:tav>
                                      </p:tavLst>
                                    </p:anim>
                                    <p:anim calcmode="lin" valueType="num">
                                      <p:cBhvr>
                                        <p:cTn id="57" dur="2000" fill="hold"/>
                                        <p:tgtEl>
                                          <p:spTgt spid="319501"/>
                                        </p:tgtEl>
                                        <p:attrNameLst>
                                          <p:attrName>ppt_h</p:attrName>
                                        </p:attrNameLst>
                                      </p:cBhvr>
                                      <p:tavLst>
                                        <p:tav tm="0">
                                          <p:val>
                                            <p:fltVal val="0"/>
                                          </p:val>
                                        </p:tav>
                                        <p:tav tm="100000">
                                          <p:val>
                                            <p:strVal val="#ppt_h"/>
                                          </p:val>
                                        </p:tav>
                                      </p:tavLst>
                                    </p:anim>
                                    <p:anim calcmode="lin" valueType="num">
                                      <p:cBhvr>
                                        <p:cTn id="58" dur="2000" fill="hold"/>
                                        <p:tgtEl>
                                          <p:spTgt spid="319501"/>
                                        </p:tgtEl>
                                        <p:attrNameLst>
                                          <p:attrName>ppt_x</p:attrName>
                                        </p:attrNameLst>
                                      </p:cBhvr>
                                      <p:tavLst>
                                        <p:tav tm="0" fmla="#ppt_x+(cos(-2*pi*(1-$))*-#ppt_x-sin(-2*pi*(1-$))*(1-#ppt_y))*(1-$)">
                                          <p:val>
                                            <p:fltVal val="0"/>
                                          </p:val>
                                        </p:tav>
                                        <p:tav tm="100000">
                                          <p:val>
                                            <p:fltVal val="1"/>
                                          </p:val>
                                        </p:tav>
                                      </p:tavLst>
                                    </p:anim>
                                    <p:anim calcmode="lin" valueType="num">
                                      <p:cBhvr>
                                        <p:cTn id="59" dur="2000" fill="hold"/>
                                        <p:tgtEl>
                                          <p:spTgt spid="319501"/>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16000"/>
                            </p:stCondLst>
                            <p:childTnLst>
                              <p:par>
                                <p:cTn id="61" presetID="15" presetClass="entr" presetSubtype="0" fill="hold" grpId="0" nodeType="afterEffect">
                                  <p:stCondLst>
                                    <p:cond delay="0"/>
                                  </p:stCondLst>
                                  <p:childTnLst>
                                    <p:set>
                                      <p:cBhvr>
                                        <p:cTn id="62" dur="1" fill="hold">
                                          <p:stCondLst>
                                            <p:cond delay="0"/>
                                          </p:stCondLst>
                                        </p:cTn>
                                        <p:tgtEl>
                                          <p:spTgt spid="319504"/>
                                        </p:tgtEl>
                                        <p:attrNameLst>
                                          <p:attrName>style.visibility</p:attrName>
                                        </p:attrNameLst>
                                      </p:cBhvr>
                                      <p:to>
                                        <p:strVal val="visible"/>
                                      </p:to>
                                    </p:set>
                                    <p:anim calcmode="lin" valueType="num">
                                      <p:cBhvr>
                                        <p:cTn id="63" dur="2000" fill="hold"/>
                                        <p:tgtEl>
                                          <p:spTgt spid="319504"/>
                                        </p:tgtEl>
                                        <p:attrNameLst>
                                          <p:attrName>ppt_w</p:attrName>
                                        </p:attrNameLst>
                                      </p:cBhvr>
                                      <p:tavLst>
                                        <p:tav tm="0">
                                          <p:val>
                                            <p:fltVal val="0"/>
                                          </p:val>
                                        </p:tav>
                                        <p:tav tm="100000">
                                          <p:val>
                                            <p:strVal val="#ppt_w"/>
                                          </p:val>
                                        </p:tav>
                                      </p:tavLst>
                                    </p:anim>
                                    <p:anim calcmode="lin" valueType="num">
                                      <p:cBhvr>
                                        <p:cTn id="64" dur="2000" fill="hold"/>
                                        <p:tgtEl>
                                          <p:spTgt spid="319504"/>
                                        </p:tgtEl>
                                        <p:attrNameLst>
                                          <p:attrName>ppt_h</p:attrName>
                                        </p:attrNameLst>
                                      </p:cBhvr>
                                      <p:tavLst>
                                        <p:tav tm="0">
                                          <p:val>
                                            <p:fltVal val="0"/>
                                          </p:val>
                                        </p:tav>
                                        <p:tav tm="100000">
                                          <p:val>
                                            <p:strVal val="#ppt_h"/>
                                          </p:val>
                                        </p:tav>
                                      </p:tavLst>
                                    </p:anim>
                                    <p:anim calcmode="lin" valueType="num">
                                      <p:cBhvr>
                                        <p:cTn id="65" dur="2000" fill="hold"/>
                                        <p:tgtEl>
                                          <p:spTgt spid="319504"/>
                                        </p:tgtEl>
                                        <p:attrNameLst>
                                          <p:attrName>ppt_x</p:attrName>
                                        </p:attrNameLst>
                                      </p:cBhvr>
                                      <p:tavLst>
                                        <p:tav tm="0" fmla="#ppt_x+(cos(-2*pi*(1-$))*-#ppt_x-sin(-2*pi*(1-$))*(1-#ppt_y))*(1-$)">
                                          <p:val>
                                            <p:fltVal val="0"/>
                                          </p:val>
                                        </p:tav>
                                        <p:tav tm="100000">
                                          <p:val>
                                            <p:fltVal val="1"/>
                                          </p:val>
                                        </p:tav>
                                      </p:tavLst>
                                    </p:anim>
                                    <p:anim calcmode="lin" valueType="num">
                                      <p:cBhvr>
                                        <p:cTn id="66" dur="2000" fill="hold"/>
                                        <p:tgtEl>
                                          <p:spTgt spid="319504"/>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18000"/>
                            </p:stCondLst>
                            <p:childTnLst>
                              <p:par>
                                <p:cTn id="68" presetID="15" presetClass="entr" presetSubtype="0" fill="hold" grpId="0" nodeType="afterEffect">
                                  <p:stCondLst>
                                    <p:cond delay="0"/>
                                  </p:stCondLst>
                                  <p:childTnLst>
                                    <p:set>
                                      <p:cBhvr>
                                        <p:cTn id="69" dur="1" fill="hold">
                                          <p:stCondLst>
                                            <p:cond delay="0"/>
                                          </p:stCondLst>
                                        </p:cTn>
                                        <p:tgtEl>
                                          <p:spTgt spid="319505"/>
                                        </p:tgtEl>
                                        <p:attrNameLst>
                                          <p:attrName>style.visibility</p:attrName>
                                        </p:attrNameLst>
                                      </p:cBhvr>
                                      <p:to>
                                        <p:strVal val="visible"/>
                                      </p:to>
                                    </p:set>
                                    <p:anim calcmode="lin" valueType="num">
                                      <p:cBhvr>
                                        <p:cTn id="70" dur="2000" fill="hold"/>
                                        <p:tgtEl>
                                          <p:spTgt spid="319505"/>
                                        </p:tgtEl>
                                        <p:attrNameLst>
                                          <p:attrName>ppt_w</p:attrName>
                                        </p:attrNameLst>
                                      </p:cBhvr>
                                      <p:tavLst>
                                        <p:tav tm="0">
                                          <p:val>
                                            <p:fltVal val="0"/>
                                          </p:val>
                                        </p:tav>
                                        <p:tav tm="100000">
                                          <p:val>
                                            <p:strVal val="#ppt_w"/>
                                          </p:val>
                                        </p:tav>
                                      </p:tavLst>
                                    </p:anim>
                                    <p:anim calcmode="lin" valueType="num">
                                      <p:cBhvr>
                                        <p:cTn id="71" dur="2000" fill="hold"/>
                                        <p:tgtEl>
                                          <p:spTgt spid="319505"/>
                                        </p:tgtEl>
                                        <p:attrNameLst>
                                          <p:attrName>ppt_h</p:attrName>
                                        </p:attrNameLst>
                                      </p:cBhvr>
                                      <p:tavLst>
                                        <p:tav tm="0">
                                          <p:val>
                                            <p:fltVal val="0"/>
                                          </p:val>
                                        </p:tav>
                                        <p:tav tm="100000">
                                          <p:val>
                                            <p:strVal val="#ppt_h"/>
                                          </p:val>
                                        </p:tav>
                                      </p:tavLst>
                                    </p:anim>
                                    <p:anim calcmode="lin" valueType="num">
                                      <p:cBhvr>
                                        <p:cTn id="72" dur="2000" fill="hold"/>
                                        <p:tgtEl>
                                          <p:spTgt spid="319505"/>
                                        </p:tgtEl>
                                        <p:attrNameLst>
                                          <p:attrName>ppt_x</p:attrName>
                                        </p:attrNameLst>
                                      </p:cBhvr>
                                      <p:tavLst>
                                        <p:tav tm="0" fmla="#ppt_x+(cos(-2*pi*(1-$))*-#ppt_x-sin(-2*pi*(1-$))*(1-#ppt_y))*(1-$)">
                                          <p:val>
                                            <p:fltVal val="0"/>
                                          </p:val>
                                        </p:tav>
                                        <p:tav tm="100000">
                                          <p:val>
                                            <p:fltVal val="1"/>
                                          </p:val>
                                        </p:tav>
                                      </p:tavLst>
                                    </p:anim>
                                    <p:anim calcmode="lin" valueType="num">
                                      <p:cBhvr>
                                        <p:cTn id="73" dur="2000" fill="hold"/>
                                        <p:tgtEl>
                                          <p:spTgt spid="319505"/>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20000"/>
                            </p:stCondLst>
                            <p:childTnLst>
                              <p:par>
                                <p:cTn id="75" presetID="15" presetClass="entr" presetSubtype="0" fill="hold" grpId="0" nodeType="afterEffect">
                                  <p:stCondLst>
                                    <p:cond delay="0"/>
                                  </p:stCondLst>
                                  <p:childTnLst>
                                    <p:set>
                                      <p:cBhvr>
                                        <p:cTn id="76" dur="1" fill="hold">
                                          <p:stCondLst>
                                            <p:cond delay="0"/>
                                          </p:stCondLst>
                                        </p:cTn>
                                        <p:tgtEl>
                                          <p:spTgt spid="319506"/>
                                        </p:tgtEl>
                                        <p:attrNameLst>
                                          <p:attrName>style.visibility</p:attrName>
                                        </p:attrNameLst>
                                      </p:cBhvr>
                                      <p:to>
                                        <p:strVal val="visible"/>
                                      </p:to>
                                    </p:set>
                                    <p:anim calcmode="lin" valueType="num">
                                      <p:cBhvr>
                                        <p:cTn id="77" dur="3000" fill="hold"/>
                                        <p:tgtEl>
                                          <p:spTgt spid="319506"/>
                                        </p:tgtEl>
                                        <p:attrNameLst>
                                          <p:attrName>ppt_w</p:attrName>
                                        </p:attrNameLst>
                                      </p:cBhvr>
                                      <p:tavLst>
                                        <p:tav tm="0">
                                          <p:val>
                                            <p:fltVal val="0"/>
                                          </p:val>
                                        </p:tav>
                                        <p:tav tm="100000">
                                          <p:val>
                                            <p:strVal val="#ppt_w"/>
                                          </p:val>
                                        </p:tav>
                                      </p:tavLst>
                                    </p:anim>
                                    <p:anim calcmode="lin" valueType="num">
                                      <p:cBhvr>
                                        <p:cTn id="78" dur="3000" fill="hold"/>
                                        <p:tgtEl>
                                          <p:spTgt spid="319506"/>
                                        </p:tgtEl>
                                        <p:attrNameLst>
                                          <p:attrName>ppt_h</p:attrName>
                                        </p:attrNameLst>
                                      </p:cBhvr>
                                      <p:tavLst>
                                        <p:tav tm="0">
                                          <p:val>
                                            <p:fltVal val="0"/>
                                          </p:val>
                                        </p:tav>
                                        <p:tav tm="100000">
                                          <p:val>
                                            <p:strVal val="#ppt_h"/>
                                          </p:val>
                                        </p:tav>
                                      </p:tavLst>
                                    </p:anim>
                                    <p:anim calcmode="lin" valueType="num">
                                      <p:cBhvr>
                                        <p:cTn id="79" dur="3000" fill="hold"/>
                                        <p:tgtEl>
                                          <p:spTgt spid="319506"/>
                                        </p:tgtEl>
                                        <p:attrNameLst>
                                          <p:attrName>ppt_x</p:attrName>
                                        </p:attrNameLst>
                                      </p:cBhvr>
                                      <p:tavLst>
                                        <p:tav tm="0" fmla="#ppt_x+(cos(-2*pi*(1-$))*-#ppt_x-sin(-2*pi*(1-$))*(1-#ppt_y))*(1-$)">
                                          <p:val>
                                            <p:fltVal val="0"/>
                                          </p:val>
                                        </p:tav>
                                        <p:tav tm="100000">
                                          <p:val>
                                            <p:fltVal val="1"/>
                                          </p:val>
                                        </p:tav>
                                      </p:tavLst>
                                    </p:anim>
                                    <p:anim calcmode="lin" valueType="num">
                                      <p:cBhvr>
                                        <p:cTn id="80" dur="3000" fill="hold"/>
                                        <p:tgtEl>
                                          <p:spTgt spid="319506"/>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23000"/>
                            </p:stCondLst>
                            <p:childTnLst>
                              <p:par>
                                <p:cTn id="82" presetID="15" presetClass="entr" presetSubtype="0" fill="hold" grpId="0" nodeType="afterEffect">
                                  <p:stCondLst>
                                    <p:cond delay="0"/>
                                  </p:stCondLst>
                                  <p:childTnLst>
                                    <p:set>
                                      <p:cBhvr>
                                        <p:cTn id="83" dur="1" fill="hold">
                                          <p:stCondLst>
                                            <p:cond delay="0"/>
                                          </p:stCondLst>
                                        </p:cTn>
                                        <p:tgtEl>
                                          <p:spTgt spid="319507"/>
                                        </p:tgtEl>
                                        <p:attrNameLst>
                                          <p:attrName>style.visibility</p:attrName>
                                        </p:attrNameLst>
                                      </p:cBhvr>
                                      <p:to>
                                        <p:strVal val="visible"/>
                                      </p:to>
                                    </p:set>
                                    <p:anim calcmode="lin" valueType="num">
                                      <p:cBhvr>
                                        <p:cTn id="84" dur="3000" fill="hold"/>
                                        <p:tgtEl>
                                          <p:spTgt spid="319507"/>
                                        </p:tgtEl>
                                        <p:attrNameLst>
                                          <p:attrName>ppt_w</p:attrName>
                                        </p:attrNameLst>
                                      </p:cBhvr>
                                      <p:tavLst>
                                        <p:tav tm="0">
                                          <p:val>
                                            <p:fltVal val="0"/>
                                          </p:val>
                                        </p:tav>
                                        <p:tav tm="100000">
                                          <p:val>
                                            <p:strVal val="#ppt_w"/>
                                          </p:val>
                                        </p:tav>
                                      </p:tavLst>
                                    </p:anim>
                                    <p:anim calcmode="lin" valueType="num">
                                      <p:cBhvr>
                                        <p:cTn id="85" dur="3000" fill="hold"/>
                                        <p:tgtEl>
                                          <p:spTgt spid="319507"/>
                                        </p:tgtEl>
                                        <p:attrNameLst>
                                          <p:attrName>ppt_h</p:attrName>
                                        </p:attrNameLst>
                                      </p:cBhvr>
                                      <p:tavLst>
                                        <p:tav tm="0">
                                          <p:val>
                                            <p:fltVal val="0"/>
                                          </p:val>
                                        </p:tav>
                                        <p:tav tm="100000">
                                          <p:val>
                                            <p:strVal val="#ppt_h"/>
                                          </p:val>
                                        </p:tav>
                                      </p:tavLst>
                                    </p:anim>
                                    <p:anim calcmode="lin" valueType="num">
                                      <p:cBhvr>
                                        <p:cTn id="86" dur="3000" fill="hold"/>
                                        <p:tgtEl>
                                          <p:spTgt spid="319507"/>
                                        </p:tgtEl>
                                        <p:attrNameLst>
                                          <p:attrName>ppt_x</p:attrName>
                                        </p:attrNameLst>
                                      </p:cBhvr>
                                      <p:tavLst>
                                        <p:tav tm="0" fmla="#ppt_x+(cos(-2*pi*(1-$))*-#ppt_x-sin(-2*pi*(1-$))*(1-#ppt_y))*(1-$)">
                                          <p:val>
                                            <p:fltVal val="0"/>
                                          </p:val>
                                        </p:tav>
                                        <p:tav tm="100000">
                                          <p:val>
                                            <p:fltVal val="1"/>
                                          </p:val>
                                        </p:tav>
                                      </p:tavLst>
                                    </p:anim>
                                    <p:anim calcmode="lin" valueType="num">
                                      <p:cBhvr>
                                        <p:cTn id="87" dur="3000" fill="hold"/>
                                        <p:tgtEl>
                                          <p:spTgt spid="31950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4" grpId="0"/>
      <p:bldP spid="319495" grpId="0"/>
      <p:bldP spid="319496" grpId="0"/>
      <p:bldP spid="319497" grpId="0"/>
      <p:bldP spid="319498" grpId="0"/>
      <p:bldP spid="319499" grpId="0"/>
      <p:bldP spid="319500" grpId="0"/>
      <p:bldP spid="319501" grpId="0"/>
      <p:bldP spid="319504" grpId="0"/>
      <p:bldP spid="319505" grpId="0"/>
      <p:bldP spid="319506" grpId="0"/>
      <p:bldP spid="31950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4" descr="Jesus_--_Transfiguration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2475"/>
            <a:ext cx="9144000" cy="610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2" name="Rectangle 2"/>
          <p:cNvSpPr>
            <a:spLocks noGrp="1" noChangeArrowheads="1"/>
          </p:cNvSpPr>
          <p:nvPr>
            <p:ph type="title"/>
          </p:nvPr>
        </p:nvSpPr>
        <p:spPr>
          <a:xfrm>
            <a:off x="685800" y="-76200"/>
            <a:ext cx="7772400" cy="838200"/>
          </a:xfrm>
        </p:spPr>
        <p:txBody>
          <a:bodyPr/>
          <a:lstStyle/>
          <a:p>
            <a:pPr eaLnBrk="1" hangingPunct="1"/>
            <a:r>
              <a:rPr lang="zh-CN" altLang="en-US" dirty="0">
                <a:latin typeface="Arial" charset="0"/>
                <a:ea typeface="ＭＳ Ｐゴシック" charset="0"/>
                <a:cs typeface="ＭＳ Ｐゴシック" charset="0"/>
              </a:rPr>
              <a:t>登山变相</a:t>
            </a:r>
            <a:endParaRPr lang="en-US" dirty="0">
              <a:latin typeface="Arial" charset="0"/>
              <a:ea typeface="ＭＳ Ｐゴシック" charset="0"/>
              <a:cs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248400" y="274638"/>
            <a:ext cx="2590800" cy="2773362"/>
          </a:xfrm>
          <a:effectLst>
            <a:outerShdw blurRad="63500" dist="35921" dir="2700000" algn="ctr" rotWithShape="0">
              <a:srgbClr val="000000">
                <a:alpha val="74998"/>
              </a:srgbClr>
            </a:outerShdw>
          </a:effectLst>
        </p:spPr>
        <p:txBody>
          <a:bodyPr/>
          <a:lstStyle/>
          <a:p>
            <a:pPr eaLnBrk="1" hangingPunct="1">
              <a:defRPr/>
            </a:pPr>
            <a:r>
              <a:rPr lang="zh-CN" altLang="en-US" b="1" dirty="0">
                <a:solidFill>
                  <a:schemeClr val="bg1"/>
                </a:solidFill>
                <a:latin typeface="Arial" charset="0"/>
              </a:rPr>
              <a:t>什么人去天堂</a:t>
            </a:r>
            <a:r>
              <a:rPr lang="en-US" b="1" dirty="0">
                <a:solidFill>
                  <a:schemeClr val="bg1"/>
                </a:solidFill>
                <a:latin typeface="Arial" charset="0"/>
              </a:rPr>
              <a:t>?</a:t>
            </a:r>
            <a:endParaRPr lang="en-US" b="1" dirty="0">
              <a:latin typeface="Arial" charset="0"/>
            </a:endParaRPr>
          </a:p>
        </p:txBody>
      </p:sp>
      <p:sp>
        <p:nvSpPr>
          <p:cNvPr id="274435" name="Rectangle 3"/>
          <p:cNvSpPr>
            <a:spLocks noGrp="1" noChangeArrowheads="1"/>
          </p:cNvSpPr>
          <p:nvPr>
            <p:ph type="body" idx="1"/>
          </p:nvPr>
        </p:nvSpPr>
        <p:spPr>
          <a:xfrm>
            <a:off x="6096000" y="3352800"/>
            <a:ext cx="3048000" cy="3505200"/>
          </a:xfrm>
          <a:effectLst>
            <a:outerShdw blurRad="63500" dist="35921" dir="2700000" algn="ctr" rotWithShape="0">
              <a:schemeClr val="tx2">
                <a:alpha val="74998"/>
              </a:schemeClr>
            </a:outerShdw>
          </a:effectLst>
        </p:spPr>
        <p:txBody>
          <a:bodyPr/>
          <a:lstStyle/>
          <a:p>
            <a:pPr marL="0" indent="0" algn="ctr" eaLnBrk="1" hangingPunct="1">
              <a:buFontTx/>
              <a:buNone/>
              <a:defRPr/>
            </a:pPr>
            <a:r>
              <a:rPr lang="en-US" altLang="ja-JP" b="1" dirty="0">
                <a:solidFill>
                  <a:schemeClr val="bg1"/>
                </a:solidFill>
                <a:latin typeface="Arial" charset="0"/>
              </a:rPr>
              <a:t>“</a:t>
            </a:r>
            <a:r>
              <a:rPr lang="en-US" b="1" dirty="0">
                <a:solidFill>
                  <a:schemeClr val="bg1"/>
                </a:solidFill>
                <a:latin typeface="Arial" charset="0"/>
              </a:rPr>
              <a:t>CV</a:t>
            </a:r>
            <a:r>
              <a:rPr lang="en-US" altLang="ja-JP" b="1" dirty="0">
                <a:solidFill>
                  <a:schemeClr val="bg1"/>
                </a:solidFill>
                <a:latin typeface="Arial" charset="0"/>
              </a:rPr>
              <a:t>”</a:t>
            </a:r>
            <a:r>
              <a:rPr lang="en-US" b="1" dirty="0">
                <a:solidFill>
                  <a:schemeClr val="bg1"/>
                </a:solidFill>
                <a:latin typeface="Arial" charset="0"/>
              </a:rPr>
              <a:t> </a:t>
            </a:r>
            <a:r>
              <a:rPr lang="zh-CN" altLang="en-US" b="1" dirty="0">
                <a:solidFill>
                  <a:schemeClr val="bg1"/>
                </a:solidFill>
                <a:latin typeface="Arial" charset="0"/>
              </a:rPr>
              <a:t>（</a:t>
            </a:r>
            <a:r>
              <a:rPr lang="en-US" altLang="zh-CN" b="1" dirty="0">
                <a:solidFill>
                  <a:schemeClr val="bg1"/>
                </a:solidFill>
                <a:latin typeface="Arial" charset="0"/>
              </a:rPr>
              <a:t>Christ Victorious)</a:t>
            </a:r>
            <a:br>
              <a:rPr lang="en-US" b="1" dirty="0">
                <a:solidFill>
                  <a:schemeClr val="bg1"/>
                </a:solidFill>
                <a:latin typeface="Arial" charset="0"/>
              </a:rPr>
            </a:br>
            <a:r>
              <a:rPr lang="zh-CN" altLang="en-US" b="1" dirty="0">
                <a:solidFill>
                  <a:schemeClr val="bg1"/>
                </a:solidFill>
                <a:latin typeface="Arial" charset="0"/>
              </a:rPr>
              <a:t>是指</a:t>
            </a:r>
            <a:r>
              <a:rPr lang="en-US" b="1" dirty="0">
                <a:solidFill>
                  <a:schemeClr val="bg1"/>
                </a:solidFill>
                <a:latin typeface="Arial" charset="0"/>
              </a:rPr>
              <a:t> </a:t>
            </a:r>
          </a:p>
          <a:p>
            <a:pPr marL="0" indent="0" algn="ctr" eaLnBrk="1" hangingPunct="1">
              <a:buFontTx/>
              <a:buNone/>
              <a:defRPr/>
            </a:pPr>
            <a:r>
              <a:rPr lang="en-US" altLang="ja-JP" b="1" dirty="0">
                <a:solidFill>
                  <a:schemeClr val="bg1"/>
                </a:solidFill>
                <a:latin typeface="Arial" charset="0"/>
              </a:rPr>
              <a:t>“</a:t>
            </a:r>
            <a:r>
              <a:rPr lang="zh-CN" altLang="en-US" b="1" dirty="0">
                <a:solidFill>
                  <a:schemeClr val="bg1"/>
                </a:solidFill>
                <a:latin typeface="Arial" charset="0"/>
              </a:rPr>
              <a:t>靠耶稣得胜</a:t>
            </a:r>
            <a:r>
              <a:rPr lang="en-US" altLang="ja-JP" b="1" dirty="0">
                <a:solidFill>
                  <a:schemeClr val="bg1"/>
                </a:solidFill>
                <a:latin typeface="Arial" charset="0"/>
              </a:rPr>
              <a:t>“</a:t>
            </a:r>
          </a:p>
          <a:p>
            <a:pPr marL="0" indent="0" algn="ctr" eaLnBrk="1" hangingPunct="1">
              <a:buFontTx/>
              <a:buNone/>
              <a:defRPr/>
            </a:pPr>
            <a:endParaRPr lang="en-US" b="1" dirty="0">
              <a:solidFill>
                <a:schemeClr val="bg1"/>
              </a:solidFill>
              <a:latin typeface="Arial" charset="0"/>
            </a:endParaRPr>
          </a:p>
        </p:txBody>
      </p:sp>
      <p:pic>
        <p:nvPicPr>
          <p:cNvPr id="3297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57531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50E5893B-8F45-4F5B-ABBF-05BFF2F8083A}"/>
              </a:ext>
            </a:extLst>
          </p:cNvPr>
          <p:cNvSpPr/>
          <p:nvPr/>
        </p:nvSpPr>
        <p:spPr bwMode="auto">
          <a:xfrm>
            <a:off x="493068" y="300522"/>
            <a:ext cx="1872208" cy="86409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TextBox 2">
            <a:extLst>
              <a:ext uri="{FF2B5EF4-FFF2-40B4-BE49-F238E27FC236}">
                <a16:creationId xmlns:a16="http://schemas.microsoft.com/office/drawing/2014/main" id="{4C4F9FCF-A314-4B63-AFB6-494C39820268}"/>
              </a:ext>
            </a:extLst>
          </p:cNvPr>
          <p:cNvSpPr txBox="1"/>
          <p:nvPr/>
        </p:nvSpPr>
        <p:spPr>
          <a:xfrm>
            <a:off x="637084" y="135915"/>
            <a:ext cx="1728192" cy="1200329"/>
          </a:xfrm>
          <a:prstGeom prst="rect">
            <a:avLst/>
          </a:prstGeom>
          <a:noFill/>
        </p:spPr>
        <p:txBody>
          <a:bodyPr wrap="square" rtlCol="0">
            <a:spAutoFit/>
          </a:bodyPr>
          <a:lstStyle/>
          <a:p>
            <a:r>
              <a:rPr lang="zh-CN" altLang="en-US" dirty="0"/>
              <a:t>欢迎来到天堂！准备好你的</a:t>
            </a:r>
            <a:r>
              <a:rPr lang="en-US" altLang="zh-CN" dirty="0"/>
              <a:t>CV</a:t>
            </a:r>
            <a:r>
              <a:rPr lang="zh-CN" altLang="en-US" dirty="0"/>
              <a:t>。</a:t>
            </a:r>
            <a:endParaRPr lang="en-SG" dirty="0"/>
          </a:p>
        </p:txBody>
      </p:sp>
      <p:sp>
        <p:nvSpPr>
          <p:cNvPr id="4" name="Rectangle 3">
            <a:extLst>
              <a:ext uri="{FF2B5EF4-FFF2-40B4-BE49-F238E27FC236}">
                <a16:creationId xmlns:a16="http://schemas.microsoft.com/office/drawing/2014/main" id="{106DE1D5-23CC-4D79-85F7-E2C6C8FB414F}"/>
              </a:ext>
            </a:extLst>
          </p:cNvPr>
          <p:cNvSpPr/>
          <p:nvPr/>
        </p:nvSpPr>
        <p:spPr bwMode="auto">
          <a:xfrm>
            <a:off x="3707904" y="4221088"/>
            <a:ext cx="1728192" cy="12241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 name="TextBox 4">
            <a:extLst>
              <a:ext uri="{FF2B5EF4-FFF2-40B4-BE49-F238E27FC236}">
                <a16:creationId xmlns:a16="http://schemas.microsoft.com/office/drawing/2014/main" id="{19FD917E-576F-4883-90D3-78F38D5FBA33}"/>
              </a:ext>
            </a:extLst>
          </p:cNvPr>
          <p:cNvSpPr txBox="1"/>
          <p:nvPr/>
        </p:nvSpPr>
        <p:spPr>
          <a:xfrm>
            <a:off x="3559649" y="4149080"/>
            <a:ext cx="1876447" cy="1200329"/>
          </a:xfrm>
          <a:prstGeom prst="rect">
            <a:avLst/>
          </a:prstGeom>
          <a:noFill/>
        </p:spPr>
        <p:txBody>
          <a:bodyPr wrap="square" rtlCol="0">
            <a:spAutoFit/>
          </a:bodyPr>
          <a:lstStyle/>
          <a:p>
            <a:r>
              <a:rPr lang="zh-CN" altLang="en-US" dirty="0"/>
              <a:t>开玩笑！你这份是工作申请信。</a:t>
            </a:r>
            <a:endParaRPr lang="en-SG" dirty="0"/>
          </a:p>
        </p:txBody>
      </p:sp>
      <p:sp>
        <p:nvSpPr>
          <p:cNvPr id="6" name="Rectangle 5">
            <a:extLst>
              <a:ext uri="{FF2B5EF4-FFF2-40B4-BE49-F238E27FC236}">
                <a16:creationId xmlns:a16="http://schemas.microsoft.com/office/drawing/2014/main" id="{5C72064F-7AB0-481C-AAA7-C775B84B7CC9}"/>
              </a:ext>
            </a:extLst>
          </p:cNvPr>
          <p:cNvSpPr/>
          <p:nvPr/>
        </p:nvSpPr>
        <p:spPr bwMode="auto">
          <a:xfrm>
            <a:off x="1501180" y="6175291"/>
            <a:ext cx="3168352" cy="4127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TextBox 6">
            <a:extLst>
              <a:ext uri="{FF2B5EF4-FFF2-40B4-BE49-F238E27FC236}">
                <a16:creationId xmlns:a16="http://schemas.microsoft.com/office/drawing/2014/main" id="{DAF67CB5-3868-4C28-8071-29AFFC2BC77F}"/>
              </a:ext>
            </a:extLst>
          </p:cNvPr>
          <p:cNvSpPr txBox="1"/>
          <p:nvPr/>
        </p:nvSpPr>
        <p:spPr>
          <a:xfrm>
            <a:off x="1763688" y="5617811"/>
            <a:ext cx="2448272" cy="461665"/>
          </a:xfrm>
          <a:prstGeom prst="rect">
            <a:avLst/>
          </a:prstGeom>
          <a:noFill/>
        </p:spPr>
        <p:txBody>
          <a:bodyPr wrap="square" rtlCol="0">
            <a:spAutoFit/>
          </a:bodyPr>
          <a:lstStyle/>
          <a:p>
            <a:r>
              <a:rPr lang="zh-CN" altLang="en-US" dirty="0"/>
              <a:t>当中有分别。</a:t>
            </a:r>
            <a:endParaRPr lang="en-SG" dirty="0"/>
          </a:p>
        </p:txBody>
      </p:sp>
      <p:sp>
        <p:nvSpPr>
          <p:cNvPr id="8" name="TextBox 7">
            <a:extLst>
              <a:ext uri="{FF2B5EF4-FFF2-40B4-BE49-F238E27FC236}">
                <a16:creationId xmlns:a16="http://schemas.microsoft.com/office/drawing/2014/main" id="{C8BEA5E7-C64A-4291-BD26-81B92EF06F11}"/>
              </a:ext>
            </a:extLst>
          </p:cNvPr>
          <p:cNvSpPr txBox="1"/>
          <p:nvPr/>
        </p:nvSpPr>
        <p:spPr>
          <a:xfrm>
            <a:off x="493068" y="6237312"/>
            <a:ext cx="5564832" cy="307777"/>
          </a:xfrm>
          <a:prstGeom prst="rect">
            <a:avLst/>
          </a:prstGeom>
          <a:noFill/>
        </p:spPr>
        <p:txBody>
          <a:bodyPr wrap="square" rtlCol="0">
            <a:spAutoFit/>
          </a:bodyPr>
          <a:lstStyle/>
          <a:p>
            <a:r>
              <a:rPr lang="zh-CN" altLang="en-US" sz="1400" dirty="0"/>
              <a:t>注：</a:t>
            </a:r>
            <a:r>
              <a:rPr lang="en-US" altLang="zh-CN" sz="1400" dirty="0"/>
              <a:t>CV</a:t>
            </a:r>
            <a:r>
              <a:rPr lang="zh-CN" altLang="en-US" sz="1400" dirty="0"/>
              <a:t>一般是代表</a:t>
            </a:r>
            <a:r>
              <a:rPr lang="en-US" altLang="zh-CN" sz="1400" dirty="0"/>
              <a:t>Curriculum Vita</a:t>
            </a:r>
            <a:r>
              <a:rPr lang="zh-CN" altLang="en-US" sz="1400" dirty="0"/>
              <a:t>，指的是工作申请信。</a:t>
            </a:r>
            <a:endParaRPr lang="en-SG"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4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6241" name="Group 2"/>
          <p:cNvGrpSpPr>
            <a:grpSpLocks/>
          </p:cNvGrpSpPr>
          <p:nvPr/>
        </p:nvGrpSpPr>
        <p:grpSpPr bwMode="auto">
          <a:xfrm>
            <a:off x="0" y="0"/>
            <a:ext cx="9144000" cy="6858000"/>
            <a:chOff x="2208" y="508"/>
            <a:chExt cx="4958" cy="3560"/>
          </a:xfrm>
        </p:grpSpPr>
        <p:pic>
          <p:nvPicPr>
            <p:cNvPr id="906243" name="Picture 3" descr="Sunset from Kursi, tb n111800 s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208" y="528"/>
              <a:ext cx="4958" cy="3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906244" name="Rectangle 4"/>
            <p:cNvSpPr>
              <a:spLocks noChangeArrowheads="1"/>
            </p:cNvSpPr>
            <p:nvPr/>
          </p:nvSpPr>
          <p:spPr bwMode="auto">
            <a:xfrm>
              <a:off x="2209" y="508"/>
              <a:ext cx="4957" cy="3560"/>
            </a:xfrm>
            <a:prstGeom prst="rect">
              <a:avLst/>
            </a:prstGeom>
            <a:noFill/>
            <a:ln w="15557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Comic Sans MS" pitchFamily="66" charset="0"/>
                <a:ea typeface="MS PGothic" pitchFamily="34" charset="-128"/>
                <a:cs typeface="+mn-cs"/>
              </a:endParaRPr>
            </a:p>
          </p:txBody>
        </p:sp>
      </p:grpSp>
      <p:sp>
        <p:nvSpPr>
          <p:cNvPr id="906242" name="Rectangle 5"/>
          <p:cNvSpPr>
            <a:spLocks noGrp="1" noChangeArrowheads="1"/>
          </p:cNvSpPr>
          <p:nvPr>
            <p:ph type="title"/>
          </p:nvPr>
        </p:nvSpPr>
        <p:spPr>
          <a:xfrm>
            <a:off x="381000" y="5715000"/>
            <a:ext cx="8077200" cy="762000"/>
          </a:xfrm>
        </p:spPr>
        <p:txBody>
          <a:bodyPr/>
          <a:lstStyle/>
          <a:p>
            <a:r>
              <a:rPr lang="zh-CN" altLang="en-US" b="1">
                <a:solidFill>
                  <a:schemeClr val="bg1"/>
                </a:solidFill>
                <a:ea typeface="SimSun" pitchFamily="2" charset="-122"/>
              </a:rPr>
              <a:t>天 堂 将 有 自 然 美</a:t>
            </a:r>
            <a:r>
              <a:rPr lang="zh-CN" altLang="en-US">
                <a:ea typeface="SimSun" pitchFamily="2" charset="-122"/>
              </a:rPr>
              <a:t> </a:t>
            </a:r>
            <a:endParaRPr lang="en-US" altLang="zh-CN" sz="2400" b="1">
              <a:solidFill>
                <a:schemeClr val="bg1"/>
              </a:solidFill>
              <a:latin typeface="Comic Sans MS" pitchFamily="66" charset="0"/>
              <a:ea typeface="SimSun" pitchFamily="2" charset="-122"/>
            </a:endParaRPr>
          </a:p>
        </p:txBody>
      </p:sp>
    </p:spTree>
    <p:extLst>
      <p:ext uri="{BB962C8B-B14F-4D97-AF65-F5344CB8AC3E}">
        <p14:creationId xmlns:p14="http://schemas.microsoft.com/office/powerpoint/2010/main" val="13580000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4" name="Picture 3"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5" name="Rectangle 2"/>
          <p:cNvSpPr>
            <a:spLocks noGrp="1" noChangeArrowheads="1"/>
          </p:cNvSpPr>
          <p:nvPr>
            <p:ph type="title" idx="4294967295"/>
          </p:nvPr>
        </p:nvSpPr>
        <p:spPr/>
        <p:txBody>
          <a:bodyPr/>
          <a:lstStyle/>
          <a:p>
            <a:r>
              <a:rPr lang="zh-CN">
                <a:latin typeface="Arial" charset="0"/>
                <a:ea typeface="ＭＳ Ｐゴシック" charset="0"/>
                <a:cs typeface="Arial" charset="0"/>
              </a:rPr>
              <a:t>天工绿化</a:t>
            </a:r>
            <a:endParaRPr lang="en-US">
              <a:solidFill>
                <a:srgbClr val="FFFFFF"/>
              </a:solidFill>
              <a:latin typeface="Arial" charset="0"/>
              <a:ea typeface="ＭＳ Ｐゴシック" charset="0"/>
              <a:cs typeface="Arial" charset="0"/>
            </a:endParaRPr>
          </a:p>
        </p:txBody>
      </p:sp>
      <p:sp>
        <p:nvSpPr>
          <p:cNvPr id="4"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465</a:t>
            </a:r>
          </a:p>
        </p:txBody>
      </p:sp>
    </p:spTree>
    <p:extLst>
      <p:ext uri="{BB962C8B-B14F-4D97-AF65-F5344CB8AC3E}">
        <p14:creationId xmlns:p14="http://schemas.microsoft.com/office/powerpoint/2010/main" val="32944029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3" name="Picture 2" descr="940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0307" name="Rectangle 3"/>
          <p:cNvSpPr>
            <a:spLocks noGrp="1" noChangeArrowheads="1"/>
          </p:cNvSpPr>
          <p:nvPr>
            <p:ph type="title" idx="4294967295"/>
          </p:nvPr>
        </p:nvSpPr>
        <p:spPr>
          <a:xfrm>
            <a:off x="457200" y="5715000"/>
            <a:ext cx="8229600" cy="1143000"/>
          </a:xfrm>
          <a:effectLst>
            <a:outerShdw blurRad="63500" dist="35921" dir="2700000" algn="ctr" rotWithShape="0">
              <a:schemeClr val="tx2"/>
            </a:outerShdw>
          </a:effectLst>
        </p:spPr>
        <p:txBody>
          <a:bodyPr/>
          <a:lstStyle/>
          <a:p>
            <a:r>
              <a:rPr lang="zh-CN" altLang="en-US" b="1">
                <a:solidFill>
                  <a:schemeClr val="bg1"/>
                </a:solidFill>
                <a:ea typeface="SimSun" pitchFamily="2" charset="-122"/>
              </a:rPr>
              <a:t>天 堂 的 地 形</a:t>
            </a:r>
            <a:r>
              <a:rPr lang="zh-CN" altLang="en-US">
                <a:ea typeface="SimSun" pitchFamily="2" charset="-122"/>
              </a:rPr>
              <a:t> </a:t>
            </a:r>
            <a:r>
              <a:rPr lang="en-US" altLang="zh-CN" b="1">
                <a:solidFill>
                  <a:schemeClr val="bg1"/>
                </a:solidFill>
                <a:ea typeface="SimSun" pitchFamily="2" charset="-122"/>
              </a:rPr>
              <a:t>?</a:t>
            </a:r>
          </a:p>
        </p:txBody>
      </p:sp>
    </p:spTree>
    <p:extLst>
      <p:ext uri="{BB962C8B-B14F-4D97-AF65-F5344CB8AC3E}">
        <p14:creationId xmlns:p14="http://schemas.microsoft.com/office/powerpoint/2010/main" val="21885842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1" name="Picture 2" descr="City Life for Eter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62" name="Rectangle 3"/>
          <p:cNvSpPr>
            <a:spLocks noGrp="1" noChangeArrowheads="1"/>
          </p:cNvSpPr>
          <p:nvPr>
            <p:ph type="ctrTitle"/>
          </p:nvPr>
        </p:nvSpPr>
        <p:spPr>
          <a:xfrm>
            <a:off x="685800" y="5181600"/>
            <a:ext cx="7772400" cy="1371600"/>
          </a:xfrm>
        </p:spPr>
        <p:txBody>
          <a:bodyPr/>
          <a:lstStyle/>
          <a:p>
            <a:r>
              <a:rPr lang="zh-CN" altLang="en-US" b="1" i="1">
                <a:solidFill>
                  <a:schemeClr val="bg1"/>
                </a:solidFill>
                <a:ea typeface="SimSun" pitchFamily="2" charset="-122"/>
              </a:rPr>
              <a:t>永 恒 的 城 市 生 活</a:t>
            </a:r>
            <a:r>
              <a:rPr lang="en-US" altLang="zh-CN" b="1" i="1">
                <a:solidFill>
                  <a:srgbClr val="FFFFFF"/>
                </a:solidFill>
                <a:ea typeface="SimSun" pitchFamily="2" charset="-122"/>
              </a:rPr>
              <a:t>?</a:t>
            </a:r>
          </a:p>
        </p:txBody>
      </p:sp>
    </p:spTree>
    <p:extLst>
      <p:ext uri="{BB962C8B-B14F-4D97-AF65-F5344CB8AC3E}">
        <p14:creationId xmlns:p14="http://schemas.microsoft.com/office/powerpoint/2010/main" val="896036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4514" name="Picture 12" descr="npo0000c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0638"/>
            <a:ext cx="9144000" cy="690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780px-stellar_fireworks_finale_.jpg"/>
          <p:cNvPicPr>
            <a:picLocks noChangeAspect="1"/>
          </p:cNvPicPr>
          <p:nvPr/>
        </p:nvPicPr>
        <p:blipFill>
          <a:blip r:embed="rId4" cstate="screen">
            <a:extLst>
              <a:ext uri="{28A0092B-C50C-407E-A947-70E740481C1C}">
                <a14:useLocalDpi xmlns:a14="http://schemas.microsoft.com/office/drawing/2010/main" val="0"/>
              </a:ext>
            </a:extLst>
          </a:blip>
          <a:srcRect r="-4"/>
          <a:stretch>
            <a:fillRect/>
          </a:stretch>
        </p:blipFill>
        <p:spPr bwMode="auto">
          <a:xfrm>
            <a:off x="4454525"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rgbClr val="FFFFFF"/>
                </a:solidFill>
                <a:effectLst>
                  <a:outerShdw blurRad="38100" dist="38100" dir="2700000" algn="tl">
                    <a:srgbClr val="000000">
                      <a:alpha val="43137"/>
                    </a:srgbClr>
                  </a:outerShdw>
                </a:effectLst>
              </a:rPr>
              <a:t>一切事物的完善</a:t>
            </a:r>
            <a:endParaRPr lang="en-US" b="1" dirty="0">
              <a:solidFill>
                <a:srgbClr val="FFFFFF"/>
              </a:solidFill>
              <a:effectLst>
                <a:outerShdw blurRad="38100" dist="38100" dir="2700000" algn="tl">
                  <a:srgbClr val="000000">
                    <a:alpha val="43137"/>
                  </a:srgbClr>
                </a:outerShdw>
              </a:effectLst>
              <a:ea typeface="PMingLiU" pitchFamily="18" charset="-120"/>
              <a:cs typeface="Arial"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a:solidFill>
                  <a:srgbClr val="FFFFFF"/>
                </a:solidFill>
                <a:effectLst>
                  <a:outerShdw blurRad="38100" dist="38100" dir="2700000" algn="tl">
                    <a:srgbClr val="808080"/>
                  </a:outerShdw>
                </a:effectLst>
                <a:latin typeface="Arial" charset="0"/>
              </a:rPr>
              <a:t>创世记</a:t>
            </a:r>
            <a:r>
              <a:rPr lang="en-US" altLang="zh-CN" sz="3600" b="1">
                <a:solidFill>
                  <a:srgbClr val="FFFFFF"/>
                </a:solidFill>
                <a:effectLst>
                  <a:outerShdw blurRad="38100" dist="38100" dir="2700000" algn="tl">
                    <a:srgbClr val="808080"/>
                  </a:outerShdw>
                </a:effectLst>
                <a:latin typeface="Arial" charset="0"/>
              </a:rPr>
              <a:t>1-3</a:t>
            </a:r>
            <a:endParaRPr lang="en-US" sz="2800" b="1" i="1" u="sng">
              <a:solidFill>
                <a:srgbClr val="FFFFFF"/>
              </a:solidFill>
              <a:effectLst>
                <a:outerShdw blurRad="38100" dist="38100" dir="2700000" algn="tl">
                  <a:srgbClr val="808080"/>
                </a:outerShdw>
              </a:effectLst>
              <a:latin typeface="Arial" charset="0"/>
              <a:cs typeface="Arial"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cs typeface="Arial" charset="0"/>
              </a:rPr>
              <a:t>启示录</a:t>
            </a:r>
            <a:r>
              <a:rPr lang="en-US" sz="3600" b="1" u="sng">
                <a:solidFill>
                  <a:srgbClr val="FFFFFF"/>
                </a:solidFill>
                <a:latin typeface="Arial" charset="0"/>
                <a:cs typeface="Arial" charset="0"/>
              </a:rPr>
              <a:t> 20–22</a:t>
            </a:r>
            <a:endParaRPr lang="en-US" sz="2800" b="1" i="1" u="sng">
              <a:solidFill>
                <a:srgbClr val="FFFFFF"/>
              </a:solidFill>
              <a:latin typeface="Arial" charset="0"/>
              <a:cs typeface="Arial" charset="0"/>
            </a:endParaRPr>
          </a:p>
        </p:txBody>
      </p:sp>
      <p:sp>
        <p:nvSpPr>
          <p:cNvPr id="3090" name="Text Box 18"/>
          <p:cNvSpPr txBox="1">
            <a:spLocks noChangeArrowheads="1"/>
          </p:cNvSpPr>
          <p:nvPr/>
        </p:nvSpPr>
        <p:spPr bwMode="auto">
          <a:xfrm>
            <a:off x="317500" y="1552575"/>
            <a:ext cx="40386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a:solidFill>
                  <a:srgbClr val="FFFFFF"/>
                </a:solidFill>
                <a:latin typeface="Arial" charset="0"/>
              </a:rPr>
              <a:t>“起初，上帝创造了</a:t>
            </a:r>
            <a:r>
              <a:rPr lang="zh-CN" altLang="en-US" sz="3600" b="1">
                <a:solidFill>
                  <a:srgbClr val="FFFF00"/>
                </a:solidFill>
                <a:latin typeface="Arial" charset="0"/>
              </a:rPr>
              <a:t>天堂和地球“</a:t>
            </a:r>
            <a:r>
              <a:rPr lang="zh-CN" altLang="en-US" sz="3600" b="1">
                <a:solidFill>
                  <a:srgbClr val="FFFFFF"/>
                </a:solidFill>
                <a:latin typeface="Arial" charset="0"/>
              </a:rPr>
              <a:t>（</a:t>
            </a:r>
            <a:r>
              <a:rPr lang="en-US" altLang="zh-CN" sz="3600" b="1">
                <a:solidFill>
                  <a:srgbClr val="FFFFFF"/>
                </a:solidFill>
                <a:latin typeface="Arial" charset="0"/>
              </a:rPr>
              <a:t>1:1</a:t>
            </a:r>
            <a:r>
              <a:rPr lang="zh-CN" altLang="en-US" sz="3600" b="1">
                <a:solidFill>
                  <a:srgbClr val="FFFFFF"/>
                </a:solidFill>
                <a:latin typeface="Arial" charset="0"/>
              </a:rPr>
              <a:t>）</a:t>
            </a:r>
            <a:endParaRPr lang="en-US" sz="2800" b="1" i="1">
              <a:solidFill>
                <a:srgbClr val="FFFFFF"/>
              </a:solidFill>
              <a:latin typeface="Arial" charset="0"/>
              <a:cs typeface="Arial" charset="0"/>
            </a:endParaRPr>
          </a:p>
        </p:txBody>
      </p:sp>
      <p:sp>
        <p:nvSpPr>
          <p:cNvPr id="3091" name="Text Box 19"/>
          <p:cNvSpPr txBox="1">
            <a:spLocks noChangeArrowheads="1"/>
          </p:cNvSpPr>
          <p:nvPr/>
        </p:nvSpPr>
        <p:spPr bwMode="auto">
          <a:xfrm>
            <a:off x="4572000" y="1552575"/>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a:solidFill>
                  <a:srgbClr val="FFFFFF"/>
                </a:solidFill>
                <a:latin typeface="Arial" charset="0"/>
              </a:rPr>
              <a:t>“然后，我看到了</a:t>
            </a:r>
            <a:r>
              <a:rPr lang="zh-CN" altLang="en-US" sz="3600" b="1">
                <a:solidFill>
                  <a:srgbClr val="FFFF00"/>
                </a:solidFill>
                <a:latin typeface="Arial" charset="0"/>
              </a:rPr>
              <a:t>新天新地“</a:t>
            </a:r>
            <a:r>
              <a:rPr lang="en-US" sz="3600" b="1">
                <a:solidFill>
                  <a:srgbClr val="FFFFFF"/>
                </a:solidFill>
                <a:latin typeface="Arial" charset="0"/>
                <a:cs typeface="Arial" charset="0"/>
              </a:rPr>
              <a:t> (21:1) </a:t>
            </a:r>
            <a:endParaRPr lang="en-US" sz="2800" b="1" i="1">
              <a:solidFill>
                <a:srgbClr val="FFFFFF"/>
              </a:solidFill>
              <a:latin typeface="Arial" charset="0"/>
              <a:cs typeface="Arial" charset="0"/>
            </a:endParaRPr>
          </a:p>
        </p:txBody>
      </p:sp>
      <p:sp>
        <p:nvSpPr>
          <p:cNvPr id="704521" name="Text Box 1041"/>
          <p:cNvSpPr txBox="1">
            <a:spLocks noChangeArrowheads="1"/>
          </p:cNvSpPr>
          <p:nvPr/>
        </p:nvSpPr>
        <p:spPr bwMode="auto">
          <a:xfrm>
            <a:off x="8431213" y="492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448</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1041794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913410" name="Rectangle 2"/>
          <p:cNvSpPr>
            <a:spLocks noGrp="1" noChangeArrowheads="1"/>
          </p:cNvSpPr>
          <p:nvPr>
            <p:ph type="ctrTitle"/>
          </p:nvPr>
        </p:nvSpPr>
        <p:spPr>
          <a:xfrm>
            <a:off x="304800" y="0"/>
            <a:ext cx="3733800" cy="5105400"/>
          </a:xfrm>
        </p:spPr>
        <p:txBody>
          <a:bodyPr/>
          <a:lstStyle/>
          <a:p>
            <a:r>
              <a:rPr lang="zh-TW" altLang="en-US" sz="6000" b="1">
                <a:solidFill>
                  <a:schemeClr val="bg1"/>
                </a:solidFill>
                <a:latin typeface="NSimSun" pitchFamily="49" charset="-122"/>
                <a:ea typeface="NSimSun" pitchFamily="49" charset="-122"/>
              </a:rPr>
              <a:t>精金的城</a:t>
            </a:r>
            <a:endParaRPr lang="en-US" sz="6000" b="1">
              <a:solidFill>
                <a:srgbClr val="CC0000"/>
              </a:solidFill>
              <a:latin typeface="NSimSun" pitchFamily="49" charset="-122"/>
              <a:ea typeface="NSimSun" pitchFamily="49" charset="-122"/>
            </a:endParaRPr>
          </a:p>
        </p:txBody>
      </p:sp>
      <p:pic>
        <p:nvPicPr>
          <p:cNvPr id="913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363" y="0"/>
            <a:ext cx="52276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513963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1" y="4271074"/>
            <a:ext cx="9052171" cy="2524665"/>
          </a:xfrm>
        </p:spPr>
        <p:txBody>
          <a:bodyPr anchor="t"/>
          <a:lstStyle/>
          <a:p>
            <a:r>
              <a:rPr lang="en-US" sz="3200" b="1" dirty="0">
                <a:solidFill>
                  <a:srgbClr val="FFFFFF"/>
                </a:solidFill>
                <a:effectLst>
                  <a:glow rad="215900">
                    <a:schemeClr val="tx1"/>
                  </a:glow>
                </a:effectLst>
                <a:ea typeface="ＭＳ Ｐゴシック" charset="0"/>
                <a:cs typeface="Arial"/>
              </a:rPr>
              <a:t>“</a:t>
            </a:r>
            <a:r>
              <a:rPr lang="fr-FR" sz="3200" b="1" dirty="0">
                <a:solidFill>
                  <a:srgbClr val="FFFFFF"/>
                </a:solidFill>
                <a:effectLst>
                  <a:glow rad="215900">
                    <a:schemeClr val="tx1"/>
                  </a:glow>
                </a:effectLst>
                <a:ea typeface="ＭＳ Ｐゴシック" charset="0"/>
                <a:cs typeface="Arial"/>
              </a:rPr>
              <a:t>‘</a:t>
            </a:r>
            <a:r>
              <a:rPr lang="zh-CN" altLang="en-US" sz="3200" b="1" dirty="0">
                <a:solidFill>
                  <a:srgbClr val="FFFFFF"/>
                </a:solidFill>
                <a:effectLst>
                  <a:glow rad="215900">
                    <a:schemeClr val="tx1"/>
                  </a:glow>
                </a:effectLst>
                <a:ea typeface="ＭＳ Ｐゴシック" charset="0"/>
                <a:cs typeface="Arial"/>
              </a:rPr>
              <a:t>是的，我必快来！</a:t>
            </a:r>
            <a:br>
              <a:rPr lang="en-SG" altLang="zh-CN" sz="3200" b="1" dirty="0">
                <a:solidFill>
                  <a:srgbClr val="FFFFFF"/>
                </a:solidFill>
                <a:effectLst>
                  <a:glow rad="215900">
                    <a:schemeClr val="tx1"/>
                  </a:glow>
                </a:effectLst>
                <a:ea typeface="ＭＳ Ｐゴシック" charset="0"/>
                <a:cs typeface="Arial"/>
              </a:rPr>
            </a:br>
            <a:r>
              <a:rPr lang="zh-CN" altLang="en-US" sz="3200" b="1" dirty="0">
                <a:solidFill>
                  <a:srgbClr val="FFFFFF"/>
                </a:solidFill>
                <a:effectLst>
                  <a:glow rad="215900">
                    <a:schemeClr val="tx1"/>
                  </a:glow>
                </a:effectLst>
                <a:ea typeface="ＭＳ Ｐゴシック" charset="0"/>
                <a:cs typeface="Arial"/>
              </a:rPr>
              <a:t>阿们！主耶稣啊，请你来吧！</a:t>
            </a:r>
            <a:br>
              <a:rPr lang="zh-CN" altLang="en-US" sz="3200" b="1" dirty="0">
                <a:solidFill>
                  <a:srgbClr val="FFFFFF"/>
                </a:solidFill>
                <a:effectLst>
                  <a:glow rad="215900">
                    <a:schemeClr val="tx1"/>
                  </a:glow>
                </a:effectLst>
                <a:ea typeface="ＭＳ Ｐゴシック" charset="0"/>
                <a:cs typeface="Arial"/>
              </a:rPr>
            </a:br>
            <a:r>
              <a:rPr lang="en-US" altLang="zh-CN" sz="3200" b="1" dirty="0">
                <a:solidFill>
                  <a:srgbClr val="FFFFFF"/>
                </a:solidFill>
                <a:effectLst>
                  <a:glow rad="215900">
                    <a:schemeClr val="tx1"/>
                  </a:glow>
                </a:effectLst>
                <a:ea typeface="ＭＳ Ｐゴシック" charset="0"/>
                <a:cs typeface="Arial"/>
              </a:rPr>
              <a:t> </a:t>
            </a:r>
            <a:r>
              <a:rPr lang="zh-CN" altLang="en-US" sz="3200" b="1" dirty="0">
                <a:solidFill>
                  <a:srgbClr val="FFFFFF"/>
                </a:solidFill>
                <a:effectLst>
                  <a:glow rad="215900">
                    <a:schemeClr val="tx1"/>
                  </a:glow>
                </a:effectLst>
                <a:ea typeface="ＭＳ Ｐゴシック" charset="0"/>
                <a:cs typeface="Arial"/>
              </a:rPr>
              <a:t>愿主耶稣的恩惠与所有的圣徒同在！阿们！</a:t>
            </a:r>
            <a:r>
              <a:rPr lang="en-US" sz="3200" b="1" dirty="0">
                <a:solidFill>
                  <a:srgbClr val="FFFFFF"/>
                </a:solidFill>
                <a:effectLst>
                  <a:glow rad="215900">
                    <a:schemeClr val="tx1"/>
                  </a:glow>
                </a:effectLst>
                <a:ea typeface="ＭＳ Ｐゴシック" charset="0"/>
                <a:cs typeface="Arial"/>
              </a:rPr>
              <a:t>“ </a:t>
            </a:r>
            <a:br>
              <a:rPr lang="en-US" sz="3200" b="1" dirty="0">
                <a:solidFill>
                  <a:srgbClr val="FFFFFF"/>
                </a:solidFill>
                <a:effectLst>
                  <a:glow rad="215900">
                    <a:schemeClr val="tx1"/>
                  </a:glow>
                </a:effectLst>
                <a:ea typeface="ＭＳ Ｐゴシック" charset="0"/>
                <a:cs typeface="Arial"/>
              </a:rPr>
            </a:br>
            <a:r>
              <a:rPr lang="en-US" sz="3200" b="1" dirty="0">
                <a:solidFill>
                  <a:srgbClr val="FFFFFF"/>
                </a:solidFill>
                <a:effectLst>
                  <a:glow rad="215900">
                    <a:schemeClr val="tx1"/>
                  </a:glow>
                </a:effectLst>
                <a:ea typeface="ＭＳ Ｐゴシック" charset="0"/>
                <a:cs typeface="Arial"/>
              </a:rPr>
              <a:t>(</a:t>
            </a:r>
            <a:r>
              <a:rPr lang="zh-CN" altLang="en-US" sz="3200" b="1" dirty="0">
                <a:solidFill>
                  <a:srgbClr val="FFFFFF"/>
                </a:solidFill>
                <a:effectLst>
                  <a:glow rad="215900">
                    <a:schemeClr val="tx1"/>
                  </a:glow>
                </a:effectLst>
                <a:ea typeface="ＭＳ Ｐゴシック" charset="0"/>
                <a:cs typeface="Arial"/>
              </a:rPr>
              <a:t>启</a:t>
            </a:r>
            <a:r>
              <a:rPr lang="en-US" sz="3200" b="1" dirty="0">
                <a:solidFill>
                  <a:srgbClr val="FFFFFF"/>
                </a:solidFill>
                <a:effectLst>
                  <a:glow rad="215900">
                    <a:schemeClr val="tx1"/>
                  </a:glow>
                </a:effectLst>
                <a:ea typeface="ＭＳ Ｐゴシック" charset="0"/>
                <a:cs typeface="Arial"/>
              </a:rPr>
              <a:t>22:20-21</a:t>
            </a:r>
            <a:r>
              <a:rPr lang="zh-CN" altLang="en-US" sz="3200" b="1" dirty="0">
                <a:solidFill>
                  <a:srgbClr val="FFFFFF"/>
                </a:solidFill>
                <a:effectLst>
                  <a:glow rad="215900">
                    <a:schemeClr val="tx1"/>
                  </a:glow>
                </a:effectLst>
                <a:ea typeface="ＭＳ Ｐゴシック" charset="0"/>
                <a:cs typeface="Arial"/>
              </a:rPr>
              <a:t>，</a:t>
            </a:r>
            <a:r>
              <a:rPr lang="en-US" altLang="zh-CN" sz="3200" b="1" dirty="0">
                <a:solidFill>
                  <a:srgbClr val="FFFFFF"/>
                </a:solidFill>
                <a:effectLst>
                  <a:glow rad="215900">
                    <a:schemeClr val="tx1"/>
                  </a:glow>
                </a:effectLst>
                <a:ea typeface="ＭＳ Ｐゴシック" charset="0"/>
                <a:cs typeface="Arial"/>
              </a:rPr>
              <a:t>CNV</a:t>
            </a:r>
            <a:r>
              <a:rPr lang="en-US" sz="3200" b="1" dirty="0">
                <a:solidFill>
                  <a:srgbClr val="FFFFFF"/>
                </a:solidFill>
                <a:effectLst>
                  <a:glow rad="215900">
                    <a:schemeClr val="tx1"/>
                  </a:glow>
                </a:effectLst>
                <a:ea typeface="ＭＳ Ｐゴシック" charset="0"/>
                <a:cs typeface="Arial"/>
              </a:rPr>
              <a:t>)</a:t>
            </a:r>
            <a:endParaRPr lang="en-US" sz="3200" b="1" dirty="0">
              <a:solidFill>
                <a:srgbClr val="FFFFFF"/>
              </a:solidFill>
              <a:effectLst>
                <a:glow rad="215900">
                  <a:schemeClr val="tx1"/>
                </a:glow>
              </a:effectLst>
              <a:latin typeface="Arial"/>
              <a:ea typeface="ＭＳ Ｐゴシック" charset="0"/>
              <a:cs typeface="Arial"/>
            </a:endParaRPr>
          </a:p>
        </p:txBody>
      </p:sp>
    </p:spTree>
    <p:extLst>
      <p:ext uri="{BB962C8B-B14F-4D97-AF65-F5344CB8AC3E}">
        <p14:creationId xmlns:p14="http://schemas.microsoft.com/office/powerpoint/2010/main" val="15424401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381946"/>
            <a:ext cx="9049932" cy="7239946"/>
          </a:xfrm>
          <a:prstGeom prst="rect">
            <a:avLst/>
          </a:prstGeom>
        </p:spPr>
      </p:pic>
      <p:sp>
        <p:nvSpPr>
          <p:cNvPr id="1361923" name="Rectangle 2"/>
          <p:cNvSpPr>
            <a:spLocks noGrp="1" noChangeArrowheads="1"/>
          </p:cNvSpPr>
          <p:nvPr>
            <p:ph type="ctrTitle"/>
          </p:nvPr>
        </p:nvSpPr>
        <p:spPr>
          <a:xfrm>
            <a:off x="0" y="-14596"/>
            <a:ext cx="9144000" cy="3085115"/>
          </a:xfrm>
        </p:spPr>
        <p:txBody>
          <a:bodyPr/>
          <a:lstStyle/>
          <a:p>
            <a:r>
              <a:rPr lang="zh-CN" altLang="en-US" sz="4800" b="1" dirty="0">
                <a:effectLst>
                  <a:glow rad="177800">
                    <a:schemeClr val="tx1"/>
                  </a:glow>
                </a:effectLst>
                <a:latin typeface="Arial" charset="0"/>
                <a:ea typeface="ＭＳ Ｐゴシック" charset="0"/>
              </a:rPr>
              <a:t>要如何总结新天，</a:t>
            </a:r>
            <a:br>
              <a:rPr lang="en-SG" altLang="zh-CN" sz="4800" b="1" dirty="0">
                <a:effectLst>
                  <a:glow rad="177800">
                    <a:schemeClr val="tx1"/>
                  </a:glow>
                </a:effectLst>
                <a:latin typeface="Arial" charset="0"/>
                <a:ea typeface="ＭＳ Ｐゴシック" charset="0"/>
              </a:rPr>
            </a:br>
            <a:r>
              <a:rPr lang="zh-CN" altLang="en-US" sz="4800" b="1" dirty="0">
                <a:effectLst>
                  <a:glow rad="177800">
                    <a:schemeClr val="tx1"/>
                  </a:glow>
                </a:effectLst>
                <a:latin typeface="Arial" charset="0"/>
                <a:ea typeface="ＭＳ Ｐゴシック" charset="0"/>
              </a:rPr>
              <a:t>新地及</a:t>
            </a:r>
            <a:br>
              <a:rPr lang="en-SG" altLang="zh-CN" sz="4800" b="1" dirty="0">
                <a:effectLst>
                  <a:glow rad="177800">
                    <a:schemeClr val="tx1"/>
                  </a:glow>
                </a:effectLst>
                <a:latin typeface="Arial" charset="0"/>
                <a:ea typeface="ＭＳ Ｐゴシック" charset="0"/>
              </a:rPr>
            </a:br>
            <a:r>
              <a:rPr lang="zh-CN" altLang="en-US" sz="4800" b="1" dirty="0">
                <a:effectLst>
                  <a:glow rad="177800">
                    <a:schemeClr val="tx1"/>
                  </a:glow>
                </a:effectLst>
                <a:latin typeface="Arial" charset="0"/>
                <a:ea typeface="ＭＳ Ｐゴシック" charset="0"/>
              </a:rPr>
              <a:t>新耶路撒冷</a:t>
            </a:r>
            <a:r>
              <a:rPr lang="en-US" sz="4800" b="1" dirty="0">
                <a:effectLst>
                  <a:glow rad="177800">
                    <a:schemeClr val="tx1"/>
                  </a:glow>
                </a:effectLst>
                <a:latin typeface="Arial" charset="0"/>
                <a:ea typeface="ＭＳ Ｐゴシック" charset="0"/>
              </a:rPr>
              <a:t>?</a:t>
            </a:r>
            <a:endParaRPr lang="en-US" sz="48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3581306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744"/>
            <a:ext cx="9183863" cy="6011256"/>
          </a:xfrm>
          <a:prstGeom prst="rect">
            <a:avLst/>
          </a:prstGeom>
        </p:spPr>
      </p:pic>
      <p:sp>
        <p:nvSpPr>
          <p:cNvPr id="1361923" name="Rectangle 2"/>
          <p:cNvSpPr>
            <a:spLocks noGrp="1" noChangeArrowheads="1"/>
          </p:cNvSpPr>
          <p:nvPr>
            <p:ph type="ctrTitle"/>
          </p:nvPr>
        </p:nvSpPr>
        <p:spPr>
          <a:xfrm>
            <a:off x="-1" y="29114"/>
            <a:ext cx="9144000" cy="759898"/>
          </a:xfrm>
        </p:spPr>
        <p:txBody>
          <a:bodyPr/>
          <a:lstStyle/>
          <a:p>
            <a:r>
              <a:rPr lang="zh-CN" altLang="en-US" sz="4800" b="1" dirty="0">
                <a:effectLst>
                  <a:glow rad="177800">
                    <a:schemeClr val="tx1"/>
                  </a:glow>
                </a:effectLst>
                <a:latin typeface="Arial" charset="0"/>
                <a:ea typeface="ＭＳ Ｐゴシック" charset="0"/>
              </a:rPr>
              <a:t>要旨</a:t>
            </a:r>
            <a:r>
              <a:rPr lang="en-US" sz="4800" b="1" dirty="0">
                <a:effectLst>
                  <a:glow rad="177800">
                    <a:schemeClr val="tx1"/>
                  </a:glow>
                </a:effectLst>
                <a:latin typeface="Arial" charset="0"/>
                <a:ea typeface="ＭＳ Ｐゴシック" charset="0"/>
              </a:rPr>
              <a:t>:</a:t>
            </a:r>
            <a:endParaRPr lang="en-US" sz="48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9862" y="1029772"/>
            <a:ext cx="9144000" cy="2245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chemeClr val="bg1">
                    <a:lumMod val="95000"/>
                  </a:schemeClr>
                </a:solidFill>
                <a:effectLst>
                  <a:glow rad="177800">
                    <a:srgbClr val="000000"/>
                  </a:glow>
                </a:effectLst>
                <a:latin typeface="Arial" charset="0"/>
                <a:ea typeface="ＭＳ Ｐゴシック" charset="0"/>
              </a:rPr>
              <a:t>有</a:t>
            </a:r>
            <a:r>
              <a:rPr lang="zh-CN" altLang="en-US" b="1" dirty="0">
                <a:solidFill>
                  <a:srgbClr val="FFFF00"/>
                </a:solidFill>
                <a:effectLst>
                  <a:glow rad="177800">
                    <a:srgbClr val="000000"/>
                  </a:glow>
                </a:effectLst>
                <a:latin typeface="Arial" charset="0"/>
                <a:ea typeface="ＭＳ Ｐゴシック" charset="0"/>
              </a:rPr>
              <a:t>耶稣基督</a:t>
            </a:r>
            <a:r>
              <a:rPr lang="zh-CN" altLang="en-US" b="1" dirty="0">
                <a:solidFill>
                  <a:schemeClr val="bg1">
                    <a:lumMod val="95000"/>
                  </a:schemeClr>
                </a:solidFill>
                <a:effectLst>
                  <a:glow rad="177800">
                    <a:srgbClr val="000000"/>
                  </a:glow>
                </a:effectLst>
                <a:latin typeface="Arial" charset="0"/>
                <a:ea typeface="ＭＳ Ｐゴシック" charset="0"/>
              </a:rPr>
              <a:t>活在我们里</a:t>
            </a:r>
            <a:endParaRPr lang="en-SG" altLang="zh-CN" b="1" dirty="0">
              <a:solidFill>
                <a:schemeClr val="bg1">
                  <a:lumMod val="95000"/>
                </a:schemeClr>
              </a:solidFill>
              <a:effectLst>
                <a:glow rad="177800">
                  <a:srgbClr val="000000"/>
                </a:glow>
              </a:effectLst>
              <a:latin typeface="Arial" charset="0"/>
              <a:ea typeface="ＭＳ Ｐゴシック" charset="0"/>
            </a:endParaRPr>
          </a:p>
          <a:p>
            <a:pPr defTabSz="457200"/>
            <a:r>
              <a:rPr lang="zh-CN" altLang="en-US" b="1" dirty="0">
                <a:solidFill>
                  <a:schemeClr val="bg1">
                    <a:lumMod val="95000"/>
                  </a:schemeClr>
                </a:solidFill>
                <a:effectLst>
                  <a:glow rad="177800">
                    <a:srgbClr val="000000"/>
                  </a:glow>
                </a:effectLst>
                <a:latin typeface="Arial" charset="0"/>
                <a:ea typeface="ＭＳ Ｐゴシック" charset="0"/>
              </a:rPr>
              <a:t>面激励我们为</a:t>
            </a:r>
            <a:endParaRPr lang="en-SG" altLang="zh-CN" b="1" dirty="0">
              <a:solidFill>
                <a:schemeClr val="bg1">
                  <a:lumMod val="95000"/>
                </a:schemeClr>
              </a:solidFill>
              <a:effectLst>
                <a:glow rad="177800">
                  <a:srgbClr val="000000"/>
                </a:glow>
              </a:effectLst>
              <a:latin typeface="Arial" charset="0"/>
              <a:ea typeface="ＭＳ Ｐゴシック" charset="0"/>
            </a:endParaRPr>
          </a:p>
          <a:p>
            <a:pPr defTabSz="457200"/>
            <a:r>
              <a:rPr lang="zh-CN" altLang="en-US" b="1" dirty="0">
                <a:solidFill>
                  <a:srgbClr val="FFFF00"/>
                </a:solidFill>
                <a:effectLst>
                  <a:glow rad="177800">
                    <a:srgbClr val="000000"/>
                  </a:glow>
                </a:effectLst>
                <a:latin typeface="Arial" charset="0"/>
                <a:ea typeface="ＭＳ Ｐゴシック" charset="0"/>
              </a:rPr>
              <a:t>基督</a:t>
            </a:r>
            <a:r>
              <a:rPr lang="zh-CN" altLang="en-US" b="1" dirty="0">
                <a:solidFill>
                  <a:schemeClr val="bg1">
                    <a:lumMod val="95000"/>
                  </a:schemeClr>
                </a:solidFill>
                <a:effectLst>
                  <a:glow rad="177800">
                    <a:srgbClr val="000000"/>
                  </a:glow>
                </a:effectLst>
                <a:latin typeface="Arial" charset="0"/>
                <a:ea typeface="ＭＳ Ｐゴシック" charset="0"/>
              </a:rPr>
              <a:t>而活</a:t>
            </a:r>
            <a:endParaRPr lang="en-US" b="1" dirty="0">
              <a:solidFill>
                <a:schemeClr val="bg1">
                  <a:lumMod val="95000"/>
                </a:schemeClr>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759914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11664" cy="6196495"/>
          </a:xfrm>
          <a:prstGeom prst="rect">
            <a:avLst/>
          </a:prstGeom>
        </p:spPr>
      </p:pic>
      <p:sp>
        <p:nvSpPr>
          <p:cNvPr id="1361923" name="Rectangle 2"/>
          <p:cNvSpPr>
            <a:spLocks noGrp="1" noChangeArrowheads="1"/>
          </p:cNvSpPr>
          <p:nvPr>
            <p:ph type="ctrTitle"/>
          </p:nvPr>
        </p:nvSpPr>
        <p:spPr>
          <a:xfrm>
            <a:off x="615694" y="307900"/>
            <a:ext cx="6324188" cy="2751859"/>
          </a:xfrm>
        </p:spPr>
        <p:txBody>
          <a:bodyPr/>
          <a:lstStyle/>
          <a:p>
            <a:r>
              <a:rPr lang="zh-CN" altLang="en-US" sz="4800" b="1" dirty="0">
                <a:effectLst>
                  <a:glow rad="685800">
                    <a:schemeClr val="tx1"/>
                  </a:glow>
                </a:effectLst>
                <a:latin typeface="Arial" charset="0"/>
                <a:ea typeface="ＭＳ Ｐゴシック" charset="0"/>
              </a:rPr>
              <a:t>你的焦点是上帝的礼物还是祂的同在</a:t>
            </a:r>
            <a:r>
              <a:rPr lang="en-US" sz="4800" b="1" dirty="0">
                <a:effectLst>
                  <a:glow rad="685800">
                    <a:schemeClr val="tx1"/>
                  </a:glow>
                </a:effectLst>
                <a:latin typeface="Arial" charset="0"/>
                <a:ea typeface="ＭＳ Ｐゴシック" charset="0"/>
              </a:rPr>
              <a:t>?</a:t>
            </a:r>
            <a:endParaRPr lang="en-US" sz="4800" b="1" dirty="0">
              <a:solidFill>
                <a:srgbClr val="CC0000"/>
              </a:solidFill>
              <a:effectLst>
                <a:glow rad="685800">
                  <a:schemeClr val="tx1"/>
                </a:glow>
              </a:effectLst>
              <a:latin typeface="Arial" charset="0"/>
              <a:ea typeface="ＭＳ Ｐゴシック" charset="0"/>
            </a:endParaRPr>
          </a:p>
        </p:txBody>
      </p:sp>
    </p:spTree>
    <p:extLst>
      <p:ext uri="{BB962C8B-B14F-4D97-AF65-F5344CB8AC3E}">
        <p14:creationId xmlns:p14="http://schemas.microsoft.com/office/powerpoint/2010/main" val="27318284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47811" name="Rectangle 1027"/>
          <p:cNvSpPr>
            <a:spLocks noGrp="1" noChangeArrowheads="1"/>
          </p:cNvSpPr>
          <p:nvPr>
            <p:ph type="title"/>
          </p:nvPr>
        </p:nvSpPr>
        <p:spPr>
          <a:xfrm>
            <a:off x="0" y="5234307"/>
            <a:ext cx="9144000" cy="1424363"/>
          </a:xfrm>
          <a:effectLst>
            <a:outerShdw blurRad="63500" dist="35921" dir="2700000" algn="ctr" rotWithShape="0">
              <a:schemeClr val="tx2">
                <a:alpha val="74998"/>
              </a:schemeClr>
            </a:outerShdw>
          </a:effectLst>
        </p:spPr>
        <p:txBody>
          <a:bodyPr/>
          <a:lstStyle/>
          <a:p>
            <a:r>
              <a:rPr lang="en-US" sz="4800" b="1" dirty="0">
                <a:solidFill>
                  <a:schemeClr val="bg1"/>
                </a:solidFill>
                <a:effectLst>
                  <a:glow rad="254000">
                    <a:schemeClr val="tx1"/>
                  </a:glow>
                </a:effectLst>
              </a:rPr>
              <a:t>I.  </a:t>
            </a:r>
            <a:r>
              <a:rPr lang="zh-CN" altLang="en-US" sz="4800" b="1" dirty="0">
                <a:solidFill>
                  <a:schemeClr val="bg1"/>
                </a:solidFill>
                <a:effectLst>
                  <a:glow rad="254000">
                    <a:schemeClr val="tx1"/>
                  </a:glow>
                </a:effectLst>
              </a:rPr>
              <a:t>上帝会再次与人</a:t>
            </a:r>
            <a:r>
              <a:rPr lang="zh-CN" altLang="en-US" sz="4800" b="1" dirty="0">
                <a:solidFill>
                  <a:srgbClr val="FFFF00"/>
                </a:solidFill>
                <a:effectLst>
                  <a:glow rad="254000">
                    <a:schemeClr val="tx1"/>
                  </a:glow>
                </a:effectLst>
              </a:rPr>
              <a:t>共居</a:t>
            </a:r>
            <a:r>
              <a:rPr lang="en-US" sz="4800" b="1" dirty="0">
                <a:solidFill>
                  <a:schemeClr val="bg1"/>
                </a:solidFill>
                <a:effectLst>
                  <a:glow rad="254000">
                    <a:schemeClr val="tx1"/>
                  </a:glow>
                </a:effectLst>
              </a:rPr>
              <a:t> </a:t>
            </a:r>
            <a:br>
              <a:rPr lang="en-US" sz="4800" b="1" dirty="0">
                <a:solidFill>
                  <a:schemeClr val="bg1"/>
                </a:solidFill>
                <a:effectLst>
                  <a:glow rad="254000">
                    <a:schemeClr val="tx1"/>
                  </a:glow>
                </a:effectLst>
              </a:rPr>
            </a:br>
            <a:r>
              <a:rPr lang="en-US" sz="4800" b="1" dirty="0">
                <a:solidFill>
                  <a:schemeClr val="bg1"/>
                </a:solidFill>
                <a:effectLst>
                  <a:glow rad="254000">
                    <a:schemeClr val="tx1"/>
                  </a:glow>
                </a:effectLst>
              </a:rPr>
              <a:t>(</a:t>
            </a:r>
            <a:r>
              <a:rPr lang="zh-CN" altLang="en-US" sz="4800" b="1" dirty="0">
                <a:solidFill>
                  <a:schemeClr val="bg1"/>
                </a:solidFill>
                <a:effectLst>
                  <a:glow rad="254000">
                    <a:schemeClr val="tx1"/>
                  </a:glow>
                </a:effectLst>
              </a:rPr>
              <a:t>启示</a:t>
            </a:r>
            <a:r>
              <a:rPr lang="en-US" sz="4800" b="1" dirty="0">
                <a:solidFill>
                  <a:schemeClr val="bg1"/>
                </a:solidFill>
                <a:effectLst>
                  <a:glow rad="254000">
                    <a:schemeClr val="tx1"/>
                  </a:glow>
                </a:effectLst>
              </a:rPr>
              <a:t>21:1–22:6).</a:t>
            </a:r>
            <a:endParaRPr lang="en-US" sz="3600" dirty="0">
              <a:solidFill>
                <a:schemeClr val="bg1"/>
              </a:solidFill>
              <a:effectLst>
                <a:glow rad="254000">
                  <a:schemeClr val="tx1"/>
                </a:glow>
              </a:effectLst>
            </a:endParaRPr>
          </a:p>
        </p:txBody>
      </p:sp>
    </p:spTree>
    <p:extLst>
      <p:ext uri="{BB962C8B-B14F-4D97-AF65-F5344CB8AC3E}">
        <p14:creationId xmlns:p14="http://schemas.microsoft.com/office/powerpoint/2010/main" val="41721694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7" name="Picture 3"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28650"/>
            <a:ext cx="7870825" cy="5591175"/>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2390" name="Rectangle 6"/>
          <p:cNvSpPr>
            <a:spLocks noChangeArrowheads="1"/>
          </p:cNvSpPr>
          <p:nvPr/>
        </p:nvSpPr>
        <p:spPr bwMode="auto">
          <a:xfrm>
            <a:off x="631825" y="596900"/>
            <a:ext cx="7869238" cy="5651500"/>
          </a:xfrm>
          <a:prstGeom prst="rect">
            <a:avLst/>
          </a:prstGeom>
          <a:noFill/>
          <a:ln w="155575">
            <a:solidFill>
              <a:schemeClr val="accent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7961" dir="81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2392" name="Rectangle 8"/>
          <p:cNvSpPr>
            <a:spLocks noGrp="1" noChangeArrowheads="1"/>
          </p:cNvSpPr>
          <p:nvPr>
            <p:ph type="title"/>
          </p:nvPr>
        </p:nvSpPr>
        <p:spPr bwMode="auto">
          <a:xfrm>
            <a:off x="533400" y="838200"/>
            <a:ext cx="8077200" cy="2221560"/>
          </a:xfr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800" b="1" dirty="0">
                <a:solidFill>
                  <a:schemeClr val="accent2"/>
                </a:solidFill>
                <a:latin typeface="Arial"/>
                <a:cs typeface="Arial"/>
              </a:rPr>
              <a:t>II.	</a:t>
            </a:r>
            <a:r>
              <a:rPr lang="zh-CN" altLang="en-US" sz="4800" b="1" dirty="0">
                <a:solidFill>
                  <a:schemeClr val="accent2"/>
                </a:solidFill>
                <a:latin typeface="Arial"/>
                <a:cs typeface="Arial"/>
              </a:rPr>
              <a:t>活在</a:t>
            </a:r>
            <a:r>
              <a:rPr lang="zh-CN" altLang="en-US" sz="4800" b="1" dirty="0">
                <a:solidFill>
                  <a:schemeClr val="accent1">
                    <a:lumMod val="75000"/>
                  </a:schemeClr>
                </a:solidFill>
                <a:latin typeface="Arial"/>
                <a:cs typeface="Arial"/>
              </a:rPr>
              <a:t>末后</a:t>
            </a:r>
            <a:r>
              <a:rPr lang="zh-CN" altLang="en-US" sz="4800" b="1" dirty="0">
                <a:solidFill>
                  <a:schemeClr val="accent2"/>
                </a:solidFill>
                <a:latin typeface="Arial"/>
                <a:cs typeface="Arial"/>
              </a:rPr>
              <a:t>的亮光</a:t>
            </a:r>
            <a:r>
              <a:rPr lang="en-US" sz="4800" b="1" dirty="0">
                <a:solidFill>
                  <a:schemeClr val="accent2"/>
                </a:solidFill>
                <a:latin typeface="Arial"/>
                <a:cs typeface="Arial"/>
              </a:rPr>
              <a:t> </a:t>
            </a:r>
            <a:br>
              <a:rPr lang="en-US" sz="4800" b="1" dirty="0">
                <a:solidFill>
                  <a:schemeClr val="accent2"/>
                </a:solidFill>
                <a:latin typeface="Arial"/>
                <a:cs typeface="Arial"/>
              </a:rPr>
            </a:br>
            <a:r>
              <a:rPr lang="en-US" sz="4800" b="1" dirty="0">
                <a:solidFill>
                  <a:schemeClr val="accent2"/>
                </a:solidFill>
                <a:latin typeface="Arial"/>
                <a:cs typeface="Arial"/>
              </a:rPr>
              <a:t>(</a:t>
            </a:r>
            <a:r>
              <a:rPr lang="zh-CN" altLang="en-US" sz="4800" b="1" dirty="0">
                <a:solidFill>
                  <a:schemeClr val="accent2"/>
                </a:solidFill>
                <a:latin typeface="Arial"/>
                <a:cs typeface="Arial"/>
              </a:rPr>
              <a:t>启</a:t>
            </a:r>
            <a:r>
              <a:rPr lang="en-US" sz="4800" b="1" dirty="0">
                <a:solidFill>
                  <a:schemeClr val="accent2"/>
                </a:solidFill>
                <a:latin typeface="Arial"/>
                <a:cs typeface="Arial"/>
              </a:rPr>
              <a:t>22:7-21).</a:t>
            </a:r>
          </a:p>
        </p:txBody>
      </p:sp>
    </p:spTree>
    <p:extLst>
      <p:ext uri="{BB962C8B-B14F-4D97-AF65-F5344CB8AC3E}">
        <p14:creationId xmlns:p14="http://schemas.microsoft.com/office/powerpoint/2010/main" val="3192125516"/>
      </p:ext>
    </p:extLst>
  </p:cSld>
  <p:clrMapOvr>
    <a:masterClrMapping/>
  </p:clrMapOvr>
  <p:transition>
    <p:wheel spokes="0"/>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594" name="Picture 3" descr="rev 22 forest fall tebyan_nature_871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8595" name="Picture 1" descr="rev 22 water on han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24075"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Rectangle 3"/>
          <p:cNvSpPr>
            <a:spLocks noGrp="1" noChangeArrowheads="1"/>
          </p:cNvSpPr>
          <p:nvPr>
            <p:ph type="title" idx="4294967295"/>
          </p:nvPr>
        </p:nvSpPr>
        <p:spPr>
          <a:xfrm>
            <a:off x="0" y="388740"/>
            <a:ext cx="9144000" cy="1143000"/>
          </a:xfrm>
          <a:ln>
            <a:miter lim="800000"/>
            <a:headEnd/>
            <a:tailEnd/>
          </a:ln>
          <a:effectLst>
            <a:outerShdw blurRad="63500" dist="35921" dir="2700000" algn="ctr" rotWithShape="0">
              <a:schemeClr val="tx2">
                <a:alpha val="74998"/>
              </a:schemeClr>
            </a:outerShdw>
          </a:effectLst>
          <a:extLst/>
        </p:spPr>
        <p:txBody>
          <a:bodyPr/>
          <a:lstStyle/>
          <a:p>
            <a:pPr eaLnBrk="1" hangingPunct="1">
              <a:defRPr/>
            </a:pPr>
            <a:r>
              <a:rPr lang="zh-CN" altLang="en-US" dirty="0">
                <a:solidFill>
                  <a:srgbClr val="FFFF00"/>
                </a:solidFill>
                <a:effectLst>
                  <a:glow rad="101600">
                    <a:schemeClr val="tx1">
                      <a:alpha val="75000"/>
                    </a:schemeClr>
                  </a:glow>
                </a:effectLst>
                <a:latin typeface="Times New Roman" charset="0"/>
                <a:ea typeface="ＭＳ Ｐゴシック" charset="0"/>
                <a:cs typeface="ＭＳ Ｐゴシック" charset="0"/>
              </a:rPr>
              <a:t>                                           来</a:t>
            </a:r>
            <a:r>
              <a:rPr lang="zh-CN" altLang="en-US" dirty="0">
                <a:solidFill>
                  <a:schemeClr val="bg1"/>
                </a:solidFill>
                <a:effectLst>
                  <a:glow rad="101600">
                    <a:schemeClr val="tx1">
                      <a:alpha val="75000"/>
                    </a:schemeClr>
                  </a:glow>
                </a:effectLst>
                <a:latin typeface="Times New Roman" charset="0"/>
                <a:ea typeface="ＭＳ Ｐゴシック" charset="0"/>
                <a:cs typeface="ＭＳ Ｐゴシック" charset="0"/>
              </a:rPr>
              <a:t>喝水！</a:t>
            </a:r>
            <a:endParaRPr lang="en-US" dirty="0">
              <a:solidFill>
                <a:schemeClr val="bg1"/>
              </a:solidFill>
              <a:effectLst>
                <a:glow rad="101600">
                  <a:schemeClr val="tx1">
                    <a:alpha val="75000"/>
                  </a:schemeClr>
                </a:glow>
              </a:effectLst>
              <a:latin typeface="Times New Roman" charset="0"/>
              <a:ea typeface="ＭＳ Ｐゴシック" charset="0"/>
              <a:cs typeface="ＭＳ Ｐゴシック" charset="0"/>
            </a:endParaRPr>
          </a:p>
        </p:txBody>
      </p:sp>
      <p:sp>
        <p:nvSpPr>
          <p:cNvPr id="5" name="Rectangle 3"/>
          <p:cNvSpPr txBox="1">
            <a:spLocks noChangeArrowheads="1"/>
          </p:cNvSpPr>
          <p:nvPr/>
        </p:nvSpPr>
        <p:spPr bwMode="auto">
          <a:xfrm>
            <a:off x="4724725" y="1469349"/>
            <a:ext cx="4419275" cy="5388651"/>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eaLnBrk="1" hangingPunct="1">
              <a:defRPr/>
            </a:pPr>
            <a:r>
              <a:rPr lang="en-US" altLang="zh-CN" b="1" baseline="30000" dirty="0">
                <a:solidFill>
                  <a:schemeClr val="bg1"/>
                </a:solidFill>
              </a:rPr>
              <a:t>17 </a:t>
            </a:r>
            <a:r>
              <a:rPr lang="zh-CN" altLang="en-US" dirty="0">
                <a:solidFill>
                  <a:schemeClr val="bg1"/>
                </a:solidFill>
              </a:rPr>
              <a:t>圣灵和新娘都说：“</a:t>
            </a:r>
            <a:r>
              <a:rPr lang="zh-CN" altLang="en-US" dirty="0">
                <a:solidFill>
                  <a:schemeClr val="bg1"/>
                </a:solidFill>
                <a:highlight>
                  <a:srgbClr val="FFFF00"/>
                </a:highlight>
              </a:rPr>
              <a:t>来</a:t>
            </a:r>
            <a:r>
              <a:rPr lang="zh-CN" altLang="en-US" dirty="0">
                <a:solidFill>
                  <a:schemeClr val="bg1"/>
                </a:solidFill>
              </a:rPr>
              <a:t>！”听见的人也要说：“</a:t>
            </a:r>
            <a:r>
              <a:rPr lang="zh-CN" altLang="en-US" dirty="0">
                <a:solidFill>
                  <a:schemeClr val="bg1"/>
                </a:solidFill>
                <a:highlight>
                  <a:srgbClr val="FFFF00"/>
                </a:highlight>
              </a:rPr>
              <a:t>来</a:t>
            </a:r>
            <a:r>
              <a:rPr lang="zh-CN" altLang="en-US" dirty="0">
                <a:solidFill>
                  <a:schemeClr val="bg1"/>
                </a:solidFill>
              </a:rPr>
              <a:t>！”口渴的人也要来！愿意的人都要白白接受生命的水！</a:t>
            </a:r>
            <a:br>
              <a:rPr lang="en-US" sz="3600" b="1" dirty="0">
                <a:solidFill>
                  <a:srgbClr val="FFFFFF"/>
                </a:solidFill>
                <a:effectLst>
                  <a:glow rad="127000">
                    <a:srgbClr val="000000">
                      <a:alpha val="75000"/>
                    </a:srgbClr>
                  </a:glow>
                </a:effectLst>
                <a:latin typeface="Arial" charset="0"/>
                <a:ea typeface="ＭＳ Ｐゴシック" charset="0"/>
                <a:cs typeface="ＭＳ Ｐゴシック" charset="0"/>
              </a:rPr>
            </a:br>
            <a:r>
              <a:rPr lang="en-US" sz="3600" b="1" dirty="0">
                <a:solidFill>
                  <a:srgbClr val="FFFFFF"/>
                </a:solidFill>
                <a:effectLst>
                  <a:glow rad="127000">
                    <a:srgbClr val="000000">
                      <a:alpha val="75000"/>
                    </a:srgbClr>
                  </a:glow>
                </a:effectLst>
                <a:latin typeface="Arial" charset="0"/>
                <a:ea typeface="ＭＳ Ｐゴシック" charset="0"/>
                <a:cs typeface="ＭＳ Ｐゴシック" charset="0"/>
              </a:rPr>
              <a:t>(22:17</a:t>
            </a:r>
            <a:r>
              <a:rPr lang="zh-CN" altLang="en-US" sz="3600" b="1" dirty="0">
                <a:solidFill>
                  <a:srgbClr val="FFFFFF"/>
                </a:solidFill>
                <a:effectLst>
                  <a:glow rad="127000">
                    <a:srgbClr val="000000">
                      <a:alpha val="75000"/>
                    </a:srgbClr>
                  </a:glow>
                </a:effectLst>
                <a:latin typeface="Arial" charset="0"/>
                <a:ea typeface="ＭＳ Ｐゴシック" charset="0"/>
                <a:cs typeface="ＭＳ Ｐゴシック" charset="0"/>
              </a:rPr>
              <a:t>，</a:t>
            </a:r>
            <a:r>
              <a:rPr lang="en-US" altLang="zh-CN" sz="3600" b="1" dirty="0">
                <a:solidFill>
                  <a:srgbClr val="FFFFFF"/>
                </a:solidFill>
                <a:effectLst>
                  <a:glow rad="127000">
                    <a:srgbClr val="000000">
                      <a:alpha val="75000"/>
                    </a:srgbClr>
                  </a:glow>
                </a:effectLst>
                <a:latin typeface="Arial" charset="0"/>
                <a:ea typeface="ＭＳ Ｐゴシック" charset="0"/>
                <a:cs typeface="ＭＳ Ｐゴシック" charset="0"/>
              </a:rPr>
              <a:t>CNV</a:t>
            </a:r>
            <a:r>
              <a:rPr lang="en-US" sz="3600" b="1" dirty="0">
                <a:solidFill>
                  <a:srgbClr val="FFFFFF"/>
                </a:solidFill>
                <a:effectLst>
                  <a:glow rad="127000">
                    <a:srgbClr val="000000">
                      <a:alpha val="75000"/>
                    </a:srgbClr>
                  </a:glow>
                </a:effectLst>
                <a:latin typeface="Arial" charset="0"/>
                <a:ea typeface="ＭＳ Ｐゴシック" charset="0"/>
                <a:cs typeface="ＭＳ Ｐゴシック" charset="0"/>
              </a:rPr>
              <a:t>). </a:t>
            </a:r>
            <a:endParaRPr lang="en-US" sz="3600" dirty="0">
              <a:solidFill>
                <a:srgbClr val="000000"/>
              </a:solidFill>
              <a:effectLst>
                <a:glow rad="127000">
                  <a:srgbClr val="000000">
                    <a:alpha val="75000"/>
                  </a:srgbClr>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7973763"/>
      </p:ext>
    </p:extLst>
  </p:cSld>
  <p:clrMapOvr>
    <a:masterClrMapping/>
  </p:clrMapOvr>
  <p:transition spd="slow">
    <p:dissolve/>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3798"/>
            <a:ext cx="9117770" cy="4558885"/>
          </a:xfrm>
          <a:prstGeom prst="rect">
            <a:avLst/>
          </a:prstGeom>
        </p:spPr>
      </p:pic>
      <p:sp>
        <p:nvSpPr>
          <p:cNvPr id="1361923" name="Rectangle 2"/>
          <p:cNvSpPr>
            <a:spLocks noGrp="1" noChangeArrowheads="1"/>
          </p:cNvSpPr>
          <p:nvPr>
            <p:ph type="ctrTitle"/>
          </p:nvPr>
        </p:nvSpPr>
        <p:spPr>
          <a:xfrm>
            <a:off x="4992613" y="1243798"/>
            <a:ext cx="4125157" cy="5105400"/>
          </a:xfrm>
        </p:spPr>
        <p:txBody>
          <a:bodyPr anchor="t"/>
          <a:lstStyle/>
          <a:p>
            <a:r>
              <a:rPr lang="zh-CN" altLang="en-US" sz="4800" b="1" dirty="0">
                <a:effectLst>
                  <a:glow rad="177800">
                    <a:schemeClr val="tx1"/>
                  </a:glow>
                </a:effectLst>
                <a:latin typeface="Arial" charset="0"/>
                <a:ea typeface="ＭＳ Ｐゴシック" charset="0"/>
              </a:rPr>
              <a:t>你渴望基督的再来吗</a:t>
            </a:r>
            <a:r>
              <a:rPr lang="en-US" sz="4800" b="1" dirty="0">
                <a:effectLst>
                  <a:glow rad="177800">
                    <a:schemeClr val="tx1"/>
                  </a:glow>
                </a:effectLst>
                <a:latin typeface="Arial" charset="0"/>
                <a:ea typeface="ＭＳ Ｐゴシック" charset="0"/>
              </a:rPr>
              <a:t>? </a:t>
            </a:r>
            <a:br>
              <a:rPr lang="en-US" sz="4800" b="1" dirty="0">
                <a:effectLst>
                  <a:glow rad="177800">
                    <a:schemeClr val="tx1"/>
                  </a:glow>
                </a:effectLst>
                <a:latin typeface="Arial" charset="0"/>
                <a:ea typeface="ＭＳ Ｐゴシック" charset="0"/>
              </a:rPr>
            </a:br>
            <a:br>
              <a:rPr lang="en-US" sz="4800" b="1" dirty="0">
                <a:effectLst>
                  <a:glow rad="177800">
                    <a:schemeClr val="tx1"/>
                  </a:glow>
                </a:effectLst>
                <a:latin typeface="Arial" charset="0"/>
                <a:ea typeface="ＭＳ Ｐゴシック" charset="0"/>
              </a:rPr>
            </a:br>
            <a:r>
              <a:rPr lang="en-US" sz="4800" b="1" dirty="0">
                <a:effectLst>
                  <a:glow rad="177800">
                    <a:schemeClr val="tx1"/>
                  </a:glow>
                </a:effectLst>
                <a:latin typeface="Arial" charset="0"/>
                <a:ea typeface="ＭＳ Ｐゴシック" charset="0"/>
              </a:rPr>
              <a:t> </a:t>
            </a:r>
            <a:r>
              <a:rPr lang="zh-CN" altLang="en-US" sz="4800" b="1" dirty="0">
                <a:effectLst>
                  <a:glow rad="177800">
                    <a:schemeClr val="tx1"/>
                  </a:glow>
                </a:effectLst>
                <a:latin typeface="Arial" charset="0"/>
                <a:ea typeface="ＭＳ Ｐゴシック" charset="0"/>
              </a:rPr>
              <a:t>为什么</a:t>
            </a:r>
            <a:r>
              <a:rPr lang="en-US" sz="4800" b="1" dirty="0">
                <a:effectLst>
                  <a:glow rad="177800">
                    <a:schemeClr val="tx1"/>
                  </a:glow>
                </a:effectLst>
                <a:latin typeface="Arial" charset="0"/>
                <a:ea typeface="ＭＳ Ｐゴシック" charset="0"/>
              </a:rPr>
              <a:t>? </a:t>
            </a:r>
            <a:endParaRPr lang="en-US" sz="48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8407022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eaLnBrk="1" hangingPunct="1"/>
            <a:r>
              <a:rPr lang="en-US">
                <a:latin typeface="Arial" charset="0"/>
              </a:rPr>
              <a:t>Black</a:t>
            </a:r>
          </a:p>
        </p:txBody>
      </p:sp>
      <p:sp>
        <p:nvSpPr>
          <p:cNvPr id="344067" name="Rectangle 3"/>
          <p:cNvSpPr>
            <a:spLocks noGrp="1" noChangeArrowheads="1"/>
          </p:cNvSpPr>
          <p:nvPr>
            <p:ph type="body" idx="1"/>
          </p:nvPr>
        </p:nvSpPr>
        <p:spPr/>
        <p:txBody>
          <a:bodyPr/>
          <a:lstStyle/>
          <a:p>
            <a:pPr eaLnBrk="1" hangingPunct="1"/>
            <a:endParaRPr lang="en-US">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4" descr="the last beg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5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Oval 4"/>
          <p:cNvSpPr>
            <a:spLocks noChangeArrowheads="1"/>
          </p:cNvSpPr>
          <p:nvPr/>
        </p:nvSpPr>
        <p:spPr bwMode="auto">
          <a:xfrm>
            <a:off x="-201612" y="1232057"/>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05539" name="Rectangle 2"/>
          <p:cNvSpPr>
            <a:spLocks noGrp="1" noChangeArrowheads="1"/>
          </p:cNvSpPr>
          <p:nvPr>
            <p:ph type="title" idx="4294967295"/>
          </p:nvPr>
        </p:nvSpPr>
        <p:spPr>
          <a:xfrm>
            <a:off x="685800" y="152400"/>
            <a:ext cx="7772400" cy="914400"/>
          </a:xfrm>
          <a:solidFill>
            <a:schemeClr val="tx1"/>
          </a:solidFill>
        </p:spPr>
        <p:txBody>
          <a:bodyPr/>
          <a:lstStyle/>
          <a:p>
            <a:r>
              <a:rPr lang="zh-CN">
                <a:solidFill>
                  <a:srgbClr val="FFFFFF"/>
                </a:solidFill>
                <a:latin typeface="Arial" charset="0"/>
                <a:ea typeface="ＭＳ Ｐゴシック" charset="0"/>
                <a:cs typeface="Arial" charset="0"/>
              </a:rPr>
              <a:t>终于开始</a:t>
            </a:r>
            <a:endParaRPr lang="en-US" b="1">
              <a:solidFill>
                <a:srgbClr val="FFFFFF"/>
              </a:solidFill>
              <a:latin typeface="Arial" charset="0"/>
              <a:ea typeface="ＭＳ Ｐゴシック" charset="0"/>
              <a:cs typeface="Arial" charset="0"/>
            </a:endParaRPr>
          </a:p>
        </p:txBody>
      </p:sp>
      <p:sp>
        <p:nvSpPr>
          <p:cNvPr id="705541" name="Oval 4"/>
          <p:cNvSpPr>
            <a:spLocks noChangeArrowheads="1"/>
          </p:cNvSpPr>
          <p:nvPr/>
        </p:nvSpPr>
        <p:spPr bwMode="auto">
          <a:xfrm>
            <a:off x="9391650" y="1123950"/>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05542" name="Rectangle 2"/>
          <p:cNvSpPr txBox="1">
            <a:spLocks noChangeArrowheads="1"/>
          </p:cNvSpPr>
          <p:nvPr/>
        </p:nvSpPr>
        <p:spPr bwMode="auto">
          <a:xfrm>
            <a:off x="10972800" y="2286000"/>
            <a:ext cx="5791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2800" b="1">
                <a:solidFill>
                  <a:srgbClr val="FFC000"/>
                </a:solidFill>
              </a:rPr>
              <a:t>启示录</a:t>
            </a:r>
            <a:r>
              <a:rPr lang="en-US" altLang="zh-CN" sz="2800" b="1">
                <a:solidFill>
                  <a:srgbClr val="FFC000"/>
                </a:solidFill>
              </a:rPr>
              <a:t>21</a:t>
            </a:r>
          </a:p>
          <a:p>
            <a:pPr algn="ctr"/>
            <a:r>
              <a:rPr lang="zh-CN" altLang="en-US" sz="2800" b="1">
                <a:solidFill>
                  <a:srgbClr val="FFC000"/>
                </a:solidFill>
              </a:rPr>
              <a:t>一个新的天地此时未受破坏罪恶，</a:t>
            </a:r>
            <a:r>
              <a:rPr lang="zh-CN" altLang="en-US" sz="2000">
                <a:solidFill>
                  <a:srgbClr val="000000"/>
                </a:solidFill>
              </a:rPr>
              <a:t>死亡，痛苦或悲伤</a:t>
            </a:r>
            <a:endParaRPr lang="en-US" sz="2000" b="1">
              <a:solidFill>
                <a:srgbClr val="D2B844"/>
              </a:solidFill>
              <a:latin typeface="Arial" charset="0"/>
              <a:cs typeface="Arial" charset="0"/>
            </a:endParaRPr>
          </a:p>
        </p:txBody>
      </p:sp>
      <p:sp>
        <p:nvSpPr>
          <p:cNvPr id="705543" name="Rectangle 2"/>
          <p:cNvSpPr txBox="1">
            <a:spLocks noChangeArrowheads="1"/>
          </p:cNvSpPr>
          <p:nvPr/>
        </p:nvSpPr>
        <p:spPr bwMode="auto">
          <a:xfrm>
            <a:off x="9829800" y="3657600"/>
            <a:ext cx="7848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b="1">
                <a:solidFill>
                  <a:srgbClr val="FFFFFF"/>
                </a:solidFill>
              </a:rPr>
              <a:t>（左起翻译</a:t>
            </a:r>
            <a:r>
              <a:rPr lang="en-US" altLang="zh-CN" b="1">
                <a:solidFill>
                  <a:srgbClr val="FFFFFF"/>
                </a:solidFill>
              </a:rPr>
              <a:t>)</a:t>
            </a:r>
            <a:r>
              <a:rPr lang="zh-CN" altLang="en-US" sz="2000">
                <a:solidFill>
                  <a:srgbClr val="000000"/>
                </a:solidFill>
              </a:rPr>
              <a:t>）</a:t>
            </a:r>
            <a:endParaRPr lang="en-US" sz="2000" b="1">
              <a:solidFill>
                <a:srgbClr val="FFFFFF"/>
              </a:solidFill>
              <a:latin typeface="Arial" charset="0"/>
              <a:cs typeface="Arial" charset="0"/>
            </a:endParaRPr>
          </a:p>
        </p:txBody>
      </p:sp>
      <p:sp>
        <p:nvSpPr>
          <p:cNvPr id="705544" name="Rectangle 2"/>
          <p:cNvSpPr txBox="1">
            <a:spLocks noChangeArrowheads="1"/>
          </p:cNvSpPr>
          <p:nvPr/>
        </p:nvSpPr>
        <p:spPr bwMode="auto">
          <a:xfrm>
            <a:off x="9982200" y="228600"/>
            <a:ext cx="7772400" cy="914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4400" b="1">
                <a:solidFill>
                  <a:srgbClr val="FFFFFF"/>
                </a:solidFill>
              </a:rPr>
              <a:t>终于开始</a:t>
            </a:r>
            <a:endParaRPr lang="en-US" sz="4400" b="1">
              <a:solidFill>
                <a:srgbClr val="FFFFFF"/>
              </a:solidFill>
              <a:latin typeface="Arial" charset="0"/>
              <a:cs typeface="Arial" charset="0"/>
            </a:endParaRPr>
          </a:p>
        </p:txBody>
      </p:sp>
      <p:sp>
        <p:nvSpPr>
          <p:cNvPr id="705545" name="Text Box 1041"/>
          <p:cNvSpPr txBox="1">
            <a:spLocks noChangeArrowheads="1"/>
          </p:cNvSpPr>
          <p:nvPr/>
        </p:nvSpPr>
        <p:spPr bwMode="auto">
          <a:xfrm>
            <a:off x="8431213" y="492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448</a:t>
            </a:r>
            <a:endParaRPr lang="en-US" b="1">
              <a:solidFill>
                <a:srgbClr val="000000"/>
              </a:solidFill>
              <a:latin typeface="Arial" charset="0"/>
              <a:cs typeface="Arial" charset="0"/>
            </a:endParaRPr>
          </a:p>
        </p:txBody>
      </p:sp>
      <p:sp>
        <p:nvSpPr>
          <p:cNvPr id="705546" name="Rectangle 9"/>
          <p:cNvSpPr>
            <a:spLocks noChangeArrowheads="1"/>
          </p:cNvSpPr>
          <p:nvPr/>
        </p:nvSpPr>
        <p:spPr bwMode="auto">
          <a:xfrm>
            <a:off x="1134979" y="1769707"/>
            <a:ext cx="5269539" cy="955675"/>
          </a:xfrm>
          <a:prstGeom prst="rect">
            <a:avLst/>
          </a:prstGeom>
          <a:noFill/>
          <a:ln w="9525">
            <a:noFill/>
            <a:round/>
            <a:headEnd/>
            <a:tailEnd type="stealth" w="lg" len="lg"/>
          </a:ln>
        </p:spPr>
        <p:txBody>
          <a:bodyPr wrap="square" lIns="90000" tIns="46800" rIns="90000" bIns="46800">
            <a:spAutoFit/>
          </a:bodyPr>
          <a:lstStyle/>
          <a:p>
            <a:pPr algn="ctr"/>
            <a:r>
              <a:rPr lang="zh-CN" altLang="en-US" sz="2800" b="1" dirty="0">
                <a:solidFill>
                  <a:srgbClr val="FFFF00"/>
                </a:solidFill>
                <a:latin typeface="Comic Sans MS" charset="0"/>
              </a:rPr>
              <a:t>启示录</a:t>
            </a:r>
            <a:r>
              <a:rPr lang="en-US" altLang="zh-CN" sz="2800" b="1" dirty="0">
                <a:solidFill>
                  <a:srgbClr val="FFFF00"/>
                </a:solidFill>
                <a:latin typeface="Comic Sans MS" charset="0"/>
              </a:rPr>
              <a:t>21</a:t>
            </a:r>
            <a:r>
              <a:rPr lang="zh-CN" altLang="en-US" sz="2800" b="1" dirty="0">
                <a:solidFill>
                  <a:srgbClr val="FFFF00"/>
                </a:solidFill>
                <a:latin typeface="Comic Sans MS" charset="0"/>
              </a:rPr>
              <a:t>：一个新的天地这次罪未受破坏，死亡，痛苦，或悲伤</a:t>
            </a:r>
            <a:endParaRPr lang="en-US" sz="2800" b="1" dirty="0">
              <a:solidFill>
                <a:srgbClr val="FFFF00"/>
              </a:solidFill>
              <a:latin typeface="Comic Sans MS" charset="0"/>
            </a:endParaRPr>
          </a:p>
        </p:txBody>
      </p:sp>
      <p:sp>
        <p:nvSpPr>
          <p:cNvPr id="11" name="Rectangle 10"/>
          <p:cNvSpPr/>
          <p:nvPr/>
        </p:nvSpPr>
        <p:spPr bwMode="auto">
          <a:xfrm>
            <a:off x="0" y="3033199"/>
            <a:ext cx="9144000" cy="3787833"/>
          </a:xfrm>
          <a:prstGeom prst="rect">
            <a:avLst/>
          </a:prstGeom>
          <a:solidFill>
            <a:schemeClr val="tx1">
              <a:lumMod val="95000"/>
              <a:lumOff val="5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r>
              <a:rPr lang="zh-CN" altLang="en-US" dirty="0">
                <a:solidFill>
                  <a:srgbClr val="FFFFFF"/>
                </a:solidFill>
                <a:latin typeface="Comic Sans MS" charset="0"/>
              </a:rPr>
              <a:t>“新耶路撒冷（描述在</a:t>
            </a:r>
            <a:r>
              <a:rPr lang="en-US" altLang="zh-CN" dirty="0">
                <a:solidFill>
                  <a:srgbClr val="FFFFFF"/>
                </a:solidFill>
                <a:latin typeface="Comic Sans MS" charset="0"/>
              </a:rPr>
              <a:t>21:9-22:5</a:t>
            </a:r>
            <a:r>
              <a:rPr lang="zh-CN" altLang="en-US" dirty="0">
                <a:solidFill>
                  <a:srgbClr val="FFFFFF"/>
                </a:solidFill>
                <a:latin typeface="Comic Sans MS" charset="0"/>
              </a:rPr>
              <a:t>）的形状像一个巨大的立方体。一千五百公里的长度，宽度和高度。（在旧约帐棚和寺庙最神圣的地方，也是一个完美的立方体），五彩石，将反映的荣耀神，它会不断地被充满了光。所有最伟大的事情是，信徒将神的存在，他们将看到他的脸（</a:t>
            </a:r>
            <a:r>
              <a:rPr lang="en-US" altLang="zh-CN" dirty="0">
                <a:solidFill>
                  <a:srgbClr val="FFFFFF"/>
                </a:solidFill>
                <a:latin typeface="Comic Sans MS" charset="0"/>
              </a:rPr>
              <a:t>22:4</a:t>
            </a:r>
            <a:r>
              <a:rPr lang="zh-CN" altLang="en-US" dirty="0">
                <a:solidFill>
                  <a:srgbClr val="FFFFFF"/>
                </a:solidFill>
                <a:latin typeface="Comic Sans MS" charset="0"/>
              </a:rPr>
              <a:t>）。“启示录（启示）已发出</a:t>
            </a:r>
            <a:r>
              <a:rPr lang="en-US" altLang="zh-CN" dirty="0">
                <a:solidFill>
                  <a:srgbClr val="FFFFFF"/>
                </a:solidFill>
                <a:latin typeface="Comic Sans MS" charset="0"/>
              </a:rPr>
              <a:t>appropriate</a:t>
            </a:r>
            <a:r>
              <a:rPr lang="zh-CN" altLang="en-US" dirty="0">
                <a:solidFill>
                  <a:srgbClr val="FFFFFF"/>
                </a:solidFill>
                <a:latin typeface="Comic Sans MS" charset="0"/>
              </a:rPr>
              <a:t>作为佳能的经文中的最后一本书的地方，因为它把圣经的主题。在一个非常现实的意义，第</a:t>
            </a:r>
            <a:r>
              <a:rPr lang="en-US" altLang="zh-CN" dirty="0">
                <a:solidFill>
                  <a:srgbClr val="FFFFFF"/>
                </a:solidFill>
                <a:latin typeface="Comic Sans MS" charset="0"/>
              </a:rPr>
              <a:t>21-22</a:t>
            </a:r>
            <a:r>
              <a:rPr lang="zh-CN" altLang="en-US" dirty="0">
                <a:solidFill>
                  <a:srgbClr val="FFFFFF"/>
                </a:solidFill>
                <a:latin typeface="Comic Sans MS" charset="0"/>
              </a:rPr>
              <a:t>章是新的成因，但没有下降。圣经中</a:t>
            </a:r>
            <a:r>
              <a:rPr lang="en-US" altLang="zh-CN" dirty="0" err="1">
                <a:solidFill>
                  <a:srgbClr val="FFFFFF"/>
                </a:solidFill>
                <a:latin typeface="Comic Sans MS" charset="0"/>
              </a:rPr>
              <a:t>broaders</a:t>
            </a:r>
            <a:r>
              <a:rPr lang="zh-CN" altLang="en-US" dirty="0">
                <a:solidFill>
                  <a:srgbClr val="FFFFFF"/>
                </a:solidFill>
                <a:latin typeface="Comic Sans MS" charset="0"/>
              </a:rPr>
              <a:t>条款，传达的创作，赎回，并重新创造神的工作的元叙事，和神人的化身这个故事中心“ </a:t>
            </a:r>
            <a:r>
              <a:rPr lang="en-US" altLang="zh-CN" dirty="0">
                <a:solidFill>
                  <a:srgbClr val="FFFFFF"/>
                </a:solidFill>
                <a:latin typeface="Comic Sans MS" charset="0"/>
              </a:rPr>
              <a:t>- </a:t>
            </a:r>
            <a:r>
              <a:rPr lang="zh-CN" altLang="en-US" dirty="0">
                <a:solidFill>
                  <a:srgbClr val="FFFFFF"/>
                </a:solidFill>
                <a:latin typeface="Comic Sans MS" charset="0"/>
              </a:rPr>
              <a:t>。劳力的轻工业医生肯尼思</a:t>
            </a:r>
            <a:r>
              <a:rPr lang="en-US" altLang="zh-CN" dirty="0">
                <a:solidFill>
                  <a:srgbClr val="FFFFFF"/>
                </a:solidFill>
                <a:latin typeface="Comic Sans MS" charset="0"/>
              </a:rPr>
              <a:t>·</a:t>
            </a:r>
            <a:r>
              <a:rPr lang="zh-CN" altLang="en-US" dirty="0">
                <a:solidFill>
                  <a:srgbClr val="FFFFFF"/>
                </a:solidFill>
                <a:latin typeface="Comic Sans MS" charset="0"/>
              </a:rPr>
              <a:t>（</a:t>
            </a:r>
            <a:r>
              <a:rPr lang="en-US" altLang="zh-CN" dirty="0">
                <a:solidFill>
                  <a:srgbClr val="FFFFFF"/>
                </a:solidFill>
                <a:latin typeface="Comic Sans MS" charset="0"/>
              </a:rPr>
              <a:t>THM1972</a:t>
            </a:r>
            <a:r>
              <a:rPr lang="zh-CN" altLang="en-US" dirty="0">
                <a:solidFill>
                  <a:srgbClr val="FFFFFF"/>
                </a:solidFill>
                <a:latin typeface="Comic Sans MS" charset="0"/>
              </a:rPr>
              <a:t>）和卡伦蟒蛇我的道路</a:t>
            </a:r>
          </a:p>
        </p:txBody>
      </p:sp>
      <p:pic>
        <p:nvPicPr>
          <p:cNvPr id="705540" name="Picture 4" descr="the last beg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1010" y="0"/>
            <a:ext cx="9144000" cy="845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73031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693242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endParaRPr lang="en-US" sz="1800">
              <a:solidFill>
                <a:srgbClr val="000000"/>
              </a:solidFill>
              <a:latin typeface="Comic Sans MS" charset="0"/>
            </a:endParaRPr>
          </a:p>
        </p:txBody>
      </p:sp>
      <p:pic>
        <p:nvPicPr>
          <p:cNvPr id="206851"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第一天</a:t>
            </a:r>
            <a:r>
              <a:rPr lang="en-US" altLang="ja-JP" sz="4000" b="1">
                <a:solidFill>
                  <a:srgbClr val="FFFF00"/>
                </a:solidFill>
                <a:latin typeface="Times New Roman" charset="0"/>
              </a:rPr>
              <a:t>:</a:t>
            </a:r>
            <a:r>
              <a:rPr lang="en-US" altLang="ja-JP" sz="4000" b="1">
                <a:solidFill>
                  <a:srgbClr val="FFFFFF"/>
                </a:solidFill>
                <a:latin typeface="Times New Roman" charset="0"/>
              </a:rPr>
              <a:t> </a:t>
            </a:r>
            <a:r>
              <a:rPr lang="zh-CN" altLang="en-US" sz="4000" b="1">
                <a:solidFill>
                  <a:srgbClr val="FFFFFF"/>
                </a:solidFill>
                <a:latin typeface="Times New Roman" charset="0"/>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第二天</a:t>
            </a:r>
            <a:r>
              <a:rPr lang="en-US" altLang="ja-JP" sz="4000" b="1">
                <a:solidFill>
                  <a:srgbClr val="FFFF00"/>
                </a:solidFill>
                <a:latin typeface="Times New Roman" charset="0"/>
              </a:rPr>
              <a:t>:</a:t>
            </a:r>
            <a:r>
              <a:rPr lang="en-US" altLang="ja-JP" sz="4000" b="1">
                <a:solidFill>
                  <a:srgbClr val="FFFFFF"/>
                </a:solidFill>
                <a:latin typeface="Times New Roman" charset="0"/>
              </a:rPr>
              <a:t> </a:t>
            </a:r>
            <a:endParaRPr lang="en-US" altLang="zh-CN" sz="4000" b="1">
              <a:solidFill>
                <a:srgbClr val="FFFFFF"/>
              </a:solidFill>
              <a:latin typeface="Times New Roman" charset="0"/>
              <a:ea typeface="SimSun" charset="0"/>
              <a:cs typeface="SimSun" charset="0"/>
            </a:endParaRPr>
          </a:p>
          <a:p>
            <a:pPr eaLnBrk="1" hangingPunct="1">
              <a:spcBef>
                <a:spcPct val="50000"/>
              </a:spcBef>
            </a:pPr>
            <a:r>
              <a:rPr lang="zh-CN" altLang="en-US" sz="4000" b="1">
                <a:solidFill>
                  <a:srgbClr val="FFFFFF"/>
                </a:solidFill>
                <a:latin typeface="Times New Roman" charset="0"/>
                <a:ea typeface="SimSun" charset="0"/>
                <a:cs typeface="SimSun" charset="0"/>
              </a:rPr>
              <a:t>水与空气分开</a:t>
            </a:r>
            <a:endParaRPr lang="en-US" b="1">
              <a:solidFill>
                <a:srgbClr val="FFFFFF"/>
              </a:solidFill>
              <a:latin typeface="Times New Roman" charset="0"/>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第三天</a:t>
            </a:r>
            <a:r>
              <a:rPr lang="en-US" altLang="ja-JP" sz="4000" b="1">
                <a:solidFill>
                  <a:srgbClr val="FFFF00"/>
                </a:solidFill>
                <a:latin typeface="Times New Roman" charset="0"/>
              </a:rPr>
              <a:t>:</a:t>
            </a:r>
            <a:r>
              <a:rPr lang="en-US" altLang="ja-JP" sz="4000" b="1">
                <a:solidFill>
                  <a:srgbClr val="FFFFFF"/>
                </a:solidFill>
                <a:latin typeface="Times New Roman" charset="0"/>
              </a:rPr>
              <a:t> </a:t>
            </a:r>
            <a:endParaRPr lang="en-US" altLang="zh-CN" sz="4000" b="1">
              <a:solidFill>
                <a:srgbClr val="FFFFFF"/>
              </a:solidFill>
              <a:latin typeface="Times New Roman" charset="0"/>
              <a:ea typeface="SimSun" charset="0"/>
              <a:cs typeface="SimSun" charset="0"/>
            </a:endParaRPr>
          </a:p>
          <a:p>
            <a:pPr eaLnBrk="1" hangingPunct="1">
              <a:spcBef>
                <a:spcPct val="50000"/>
              </a:spcBef>
            </a:pPr>
            <a:r>
              <a:rPr lang="zh-CN" altLang="en-US" sz="4000" b="1">
                <a:solidFill>
                  <a:srgbClr val="FFFFFF"/>
                </a:solidFill>
                <a:latin typeface="Times New Roman" charset="0"/>
                <a:ea typeface="SimSun" charset="0"/>
                <a:cs typeface="SimSun" charset="0"/>
              </a:rPr>
              <a:t>旱地与海分开</a:t>
            </a:r>
            <a:endParaRPr lang="en-US" b="1">
              <a:solidFill>
                <a:srgbClr val="FFFFFF"/>
              </a:solidFill>
              <a:latin typeface="Times New Roman" charset="0"/>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第四天</a:t>
            </a:r>
            <a:r>
              <a:rPr lang="en-US" altLang="zh-CN" sz="4000" b="1">
                <a:solidFill>
                  <a:srgbClr val="FFFF00"/>
                </a:solidFill>
                <a:latin typeface="Times New Roman" charset="0"/>
                <a:ea typeface="SimSun" charset="0"/>
                <a:cs typeface="SimSun" charset="0"/>
              </a:rPr>
              <a:t>:</a:t>
            </a:r>
            <a:r>
              <a:rPr lang="en-US" altLang="ja-JP" sz="4000" b="1">
                <a:solidFill>
                  <a:srgbClr val="FFFFFF"/>
                </a:solidFill>
                <a:latin typeface="Times New Roman" charset="0"/>
              </a:rPr>
              <a:t>  </a:t>
            </a:r>
            <a:r>
              <a:rPr lang="zh-CN" altLang="en-US" sz="4000" b="1">
                <a:solidFill>
                  <a:srgbClr val="FFFFFF"/>
                </a:solidFill>
                <a:latin typeface="Times New Roman" charset="0"/>
                <a:ea typeface="SimSun" charset="0"/>
                <a:cs typeface="SimSun" charset="0"/>
              </a:rPr>
              <a:t>太阳，月亮与众星摆列在天</a:t>
            </a:r>
            <a:endParaRPr lang="en-US" b="1">
              <a:solidFill>
                <a:srgbClr val="FFFFFF"/>
              </a:solidFill>
              <a:latin typeface="Times New Roman" charset="0"/>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第五天</a:t>
            </a:r>
            <a:r>
              <a:rPr lang="en-US" altLang="ja-JP" sz="4000" b="1">
                <a:solidFill>
                  <a:srgbClr val="FFFF00"/>
                </a:solidFill>
                <a:latin typeface="Times New Roman" charset="0"/>
              </a:rPr>
              <a:t>:</a:t>
            </a:r>
            <a:r>
              <a:rPr lang="en-US" altLang="ja-JP" sz="4000" b="1">
                <a:solidFill>
                  <a:srgbClr val="FFFFFF"/>
                </a:solidFill>
                <a:latin typeface="Times New Roman" charset="0"/>
              </a:rPr>
              <a:t>  </a:t>
            </a:r>
            <a:r>
              <a:rPr lang="zh-CN" altLang="en-US" sz="4000" b="1">
                <a:solidFill>
                  <a:srgbClr val="FFFFFF"/>
                </a:solidFill>
                <a:latin typeface="Times New Roman" charset="0"/>
                <a:ea typeface="SimSun" charset="0"/>
                <a:cs typeface="SimSun" charset="0"/>
              </a:rPr>
              <a:t>鱼与雀鸟</a:t>
            </a:r>
            <a:endParaRPr lang="en-US" b="1">
              <a:solidFill>
                <a:srgbClr val="FFFFFF"/>
              </a:solidFill>
              <a:latin typeface="Times New Roman" charset="0"/>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a:t>
            </a:r>
            <a:r>
              <a:rPr lang="zh-CN" altLang="en-US" sz="4000" b="1">
                <a:solidFill>
                  <a:srgbClr val="FAFE1E"/>
                </a:solidFill>
                <a:ea typeface="SimSun" charset="0"/>
                <a:cs typeface="SimSun" charset="0"/>
              </a:rPr>
              <a:t>六</a:t>
            </a:r>
            <a:r>
              <a:rPr lang="zh-CN" altLang="en-US" sz="4000" b="1">
                <a:solidFill>
                  <a:srgbClr val="FFFF00"/>
                </a:solidFill>
                <a:latin typeface="Times New Roman" charset="0"/>
                <a:ea typeface="SimSun" charset="0"/>
                <a:cs typeface="SimSun" charset="0"/>
              </a:rPr>
              <a:t>天</a:t>
            </a:r>
            <a:r>
              <a:rPr lang="en-US" altLang="ja-JP" sz="4000" b="1">
                <a:solidFill>
                  <a:srgbClr val="FFFF00"/>
                </a:solidFill>
                <a:latin typeface="Times New Roman" charset="0"/>
              </a:rPr>
              <a:t>:</a:t>
            </a:r>
            <a:r>
              <a:rPr lang="en-US" altLang="ja-JP" sz="4000" b="1">
                <a:solidFill>
                  <a:srgbClr val="FFFFFF"/>
                </a:solidFill>
                <a:latin typeface="Times New Roman" charset="0"/>
              </a:rPr>
              <a:t>  </a:t>
            </a:r>
            <a:r>
              <a:rPr lang="zh-CN" altLang="en-US" sz="4000" b="1">
                <a:solidFill>
                  <a:srgbClr val="FFFFFF"/>
                </a:solidFill>
                <a:latin typeface="Times New Roman" charset="0"/>
                <a:ea typeface="SimSun" charset="0"/>
                <a:cs typeface="SimSun" charset="0"/>
              </a:rPr>
              <a:t>动物与人</a:t>
            </a:r>
            <a:endParaRPr lang="en-US" b="1">
              <a:solidFill>
                <a:srgbClr val="FFFFFF"/>
              </a:solidFill>
              <a:latin typeface="Times New Roman" charset="0"/>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zh-CN" altLang="en-US" sz="3200" b="1">
                <a:solidFill>
                  <a:srgbClr val="FFFFFF"/>
                </a:solidFill>
                <a:latin typeface="Times New Roman" pitchFamily="-128" charset="0"/>
                <a:ea typeface="SimSun" pitchFamily="2" charset="-128"/>
                <a:cs typeface="SimSun" pitchFamily="2" charset="-128"/>
              </a:rPr>
              <a:t>创世记 </a:t>
            </a:r>
            <a:r>
              <a:rPr lang="en-US" sz="3200" b="1">
                <a:solidFill>
                  <a:srgbClr val="FFFFFF"/>
                </a:solidFill>
                <a:latin typeface="Times New Roman" pitchFamily="-128" charset="0"/>
                <a:ea typeface="ＭＳ Ｐゴシック" pitchFamily="-112" charset="-128"/>
                <a:cs typeface="ＭＳ Ｐゴシック" pitchFamily="-112" charset="-128"/>
              </a:rPr>
              <a:t>1:3-31</a:t>
            </a:r>
          </a:p>
        </p:txBody>
      </p:sp>
      <p:sp>
        <p:nvSpPr>
          <p:cNvPr id="206859"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FFFF"/>
              </a:solidFill>
              <a:latin typeface="Times New Roman" charset="0"/>
              <a:ea typeface="MS PGothic" charset="0"/>
              <a:cs typeface="MS PGothic" charset="0"/>
            </a:endParaRPr>
          </a:p>
        </p:txBody>
      </p:sp>
      <p:sp>
        <p:nvSpPr>
          <p:cNvPr id="206860"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Comic Sans MS" charset="0"/>
            </a:endParaRPr>
          </a:p>
        </p:txBody>
      </p:sp>
      <p:sp>
        <p:nvSpPr>
          <p:cNvPr id="206861"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Comic Sans MS" charset="0"/>
            </a:endParaRPr>
          </a:p>
        </p:txBody>
      </p:sp>
      <p:sp>
        <p:nvSpPr>
          <p:cNvPr id="206862"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Comic Sans MS" charset="0"/>
            </a:endParaRPr>
          </a:p>
        </p:txBody>
      </p:sp>
      <p:sp>
        <p:nvSpPr>
          <p:cNvPr id="206863"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a:solidFill>
                  <a:srgbClr val="FFFFFF"/>
                </a:solidFill>
                <a:latin typeface="Times New Roman" charset="0"/>
                <a:ea typeface="MS PGothic" charset="0"/>
                <a:cs typeface="MS PGothic" charset="0"/>
              </a:rPr>
              <a:t>64</a:t>
            </a:r>
          </a:p>
        </p:txBody>
      </p:sp>
      <p:sp>
        <p:nvSpPr>
          <p:cNvPr id="206864"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206865"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216082"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216083"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16084"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a:solidFill>
                <a:srgbClr val="000000"/>
              </a:solidFill>
              <a:latin typeface="Comic Sans MS" charset="0"/>
            </a:endParaRPr>
          </a:p>
        </p:txBody>
      </p:sp>
      <p:sp>
        <p:nvSpPr>
          <p:cNvPr id="216085"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a:solidFill>
                <a:srgbClr val="000000"/>
              </a:solidFill>
              <a:latin typeface="Comic Sans MS" charset="0"/>
            </a:endParaRPr>
          </a:p>
        </p:txBody>
      </p:sp>
      <p:sp>
        <p:nvSpPr>
          <p:cNvPr id="206870"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cs typeface="Geneva" charset="0"/>
            </a:endParaRPr>
          </a:p>
        </p:txBody>
      </p:sp>
    </p:spTree>
    <p:extLst>
      <p:ext uri="{BB962C8B-B14F-4D97-AF65-F5344CB8AC3E}">
        <p14:creationId xmlns:p14="http://schemas.microsoft.com/office/powerpoint/2010/main" val="17598814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6084"/>
                                        </p:tgtEl>
                                        <p:attrNameLst>
                                          <p:attrName>style.visibility</p:attrName>
                                        </p:attrNameLst>
                                      </p:cBhvr>
                                      <p:to>
                                        <p:strVal val="visible"/>
                                      </p:to>
                                    </p:set>
                                    <p:animEffect transition="in" filter="wipe(left)">
                                      <p:cBhvr>
                                        <p:cTn id="7" dur="500"/>
                                        <p:tgtEl>
                                          <p:spTgt spid="216084"/>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16082"/>
                                        </p:tgtEl>
                                        <p:attrNameLst>
                                          <p:attrName>style.visibility</p:attrName>
                                        </p:attrNameLst>
                                      </p:cBhvr>
                                      <p:to>
                                        <p:strVal val="visible"/>
                                      </p:to>
                                    </p:set>
                                    <p:anim calcmode="lin" valueType="num">
                                      <p:cBhvr>
                                        <p:cTn id="10" dur="1000" fill="hold"/>
                                        <p:tgtEl>
                                          <p:spTgt spid="216082"/>
                                        </p:tgtEl>
                                        <p:attrNameLst>
                                          <p:attrName>ppt_w</p:attrName>
                                        </p:attrNameLst>
                                      </p:cBhvr>
                                      <p:tavLst>
                                        <p:tav tm="0">
                                          <p:val>
                                            <p:fltVal val="0"/>
                                          </p:val>
                                        </p:tav>
                                        <p:tav tm="100000">
                                          <p:val>
                                            <p:strVal val="#ppt_w"/>
                                          </p:val>
                                        </p:tav>
                                      </p:tavLst>
                                    </p:anim>
                                    <p:anim calcmode="lin" valueType="num">
                                      <p:cBhvr>
                                        <p:cTn id="11" dur="1000" fill="hold"/>
                                        <p:tgtEl>
                                          <p:spTgt spid="216082"/>
                                        </p:tgtEl>
                                        <p:attrNameLst>
                                          <p:attrName>ppt_h</p:attrName>
                                        </p:attrNameLst>
                                      </p:cBhvr>
                                      <p:tavLst>
                                        <p:tav tm="0">
                                          <p:val>
                                            <p:fltVal val="0"/>
                                          </p:val>
                                        </p:tav>
                                        <p:tav tm="100000">
                                          <p:val>
                                            <p:strVal val="#ppt_h"/>
                                          </p:val>
                                        </p:tav>
                                      </p:tavLst>
                                    </p:anim>
                                    <p:anim calcmode="lin" valueType="num">
                                      <p:cBhvr>
                                        <p:cTn id="12" dur="1000" fill="hold"/>
                                        <p:tgtEl>
                                          <p:spTgt spid="216082"/>
                                        </p:tgtEl>
                                        <p:attrNameLst>
                                          <p:attrName>style.rotation</p:attrName>
                                        </p:attrNameLst>
                                      </p:cBhvr>
                                      <p:tavLst>
                                        <p:tav tm="0">
                                          <p:val>
                                            <p:fltVal val="90"/>
                                          </p:val>
                                        </p:tav>
                                        <p:tav tm="100000">
                                          <p:val>
                                            <p:fltVal val="0"/>
                                          </p:val>
                                        </p:tav>
                                      </p:tavLst>
                                    </p:anim>
                                    <p:animEffect transition="in" filter="fade">
                                      <p:cBhvr>
                                        <p:cTn id="13" dur="1000"/>
                                        <p:tgtEl>
                                          <p:spTgt spid="21608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16068"/>
                                        </p:tgtEl>
                                        <p:attrNameLst>
                                          <p:attrName>style.visibility</p:attrName>
                                        </p:attrNameLst>
                                      </p:cBhvr>
                                      <p:to>
                                        <p:strVal val="visible"/>
                                      </p:to>
                                    </p:set>
                                    <p:animEffect transition="in" filter="dissolve">
                                      <p:cBhvr>
                                        <p:cTn id="18" dur="500"/>
                                        <p:tgtEl>
                                          <p:spTgt spid="216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6069"/>
                                        </p:tgtEl>
                                        <p:attrNameLst>
                                          <p:attrName>style.visibility</p:attrName>
                                        </p:attrNameLst>
                                      </p:cBhvr>
                                      <p:to>
                                        <p:strVal val="visible"/>
                                      </p:to>
                                    </p:set>
                                    <p:animEffect transition="in" filter="dissolve">
                                      <p:cBhvr>
                                        <p:cTn id="23" dur="500"/>
                                        <p:tgtEl>
                                          <p:spTgt spid="2160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16070"/>
                                        </p:tgtEl>
                                        <p:attrNameLst>
                                          <p:attrName>style.visibility</p:attrName>
                                        </p:attrNameLst>
                                      </p:cBhvr>
                                      <p:to>
                                        <p:strVal val="visible"/>
                                      </p:to>
                                    </p:set>
                                    <p:animEffect transition="in" filter="dissolve">
                                      <p:cBhvr>
                                        <p:cTn id="28" dur="500"/>
                                        <p:tgtEl>
                                          <p:spTgt spid="2160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6085"/>
                                        </p:tgtEl>
                                        <p:attrNameLst>
                                          <p:attrName>style.visibility</p:attrName>
                                        </p:attrNameLst>
                                      </p:cBhvr>
                                      <p:to>
                                        <p:strVal val="visible"/>
                                      </p:to>
                                    </p:set>
                                    <p:animEffect transition="in" filter="wipe(left)">
                                      <p:cBhvr>
                                        <p:cTn id="33" dur="500"/>
                                        <p:tgtEl>
                                          <p:spTgt spid="216085"/>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16083"/>
                                        </p:tgtEl>
                                        <p:attrNameLst>
                                          <p:attrName>style.visibility</p:attrName>
                                        </p:attrNameLst>
                                      </p:cBhvr>
                                      <p:to>
                                        <p:strVal val="visible"/>
                                      </p:to>
                                    </p:set>
                                    <p:anim calcmode="lin" valueType="num">
                                      <p:cBhvr>
                                        <p:cTn id="36" dur="1000" fill="hold"/>
                                        <p:tgtEl>
                                          <p:spTgt spid="216083"/>
                                        </p:tgtEl>
                                        <p:attrNameLst>
                                          <p:attrName>ppt_w</p:attrName>
                                        </p:attrNameLst>
                                      </p:cBhvr>
                                      <p:tavLst>
                                        <p:tav tm="0">
                                          <p:val>
                                            <p:fltVal val="0"/>
                                          </p:val>
                                        </p:tav>
                                        <p:tav tm="100000">
                                          <p:val>
                                            <p:strVal val="#ppt_w"/>
                                          </p:val>
                                        </p:tav>
                                      </p:tavLst>
                                    </p:anim>
                                    <p:anim calcmode="lin" valueType="num">
                                      <p:cBhvr>
                                        <p:cTn id="37" dur="1000" fill="hold"/>
                                        <p:tgtEl>
                                          <p:spTgt spid="216083"/>
                                        </p:tgtEl>
                                        <p:attrNameLst>
                                          <p:attrName>ppt_h</p:attrName>
                                        </p:attrNameLst>
                                      </p:cBhvr>
                                      <p:tavLst>
                                        <p:tav tm="0">
                                          <p:val>
                                            <p:fltVal val="0"/>
                                          </p:val>
                                        </p:tav>
                                        <p:tav tm="100000">
                                          <p:val>
                                            <p:strVal val="#ppt_h"/>
                                          </p:val>
                                        </p:tav>
                                      </p:tavLst>
                                    </p:anim>
                                    <p:anim calcmode="lin" valueType="num">
                                      <p:cBhvr>
                                        <p:cTn id="38" dur="1000" fill="hold"/>
                                        <p:tgtEl>
                                          <p:spTgt spid="216083"/>
                                        </p:tgtEl>
                                        <p:attrNameLst>
                                          <p:attrName>style.rotation</p:attrName>
                                        </p:attrNameLst>
                                      </p:cBhvr>
                                      <p:tavLst>
                                        <p:tav tm="0">
                                          <p:val>
                                            <p:fltVal val="90"/>
                                          </p:val>
                                        </p:tav>
                                        <p:tav tm="100000">
                                          <p:val>
                                            <p:fltVal val="0"/>
                                          </p:val>
                                        </p:tav>
                                      </p:tavLst>
                                    </p:anim>
                                    <p:animEffect transition="in" filter="fade">
                                      <p:cBhvr>
                                        <p:cTn id="39" dur="1000"/>
                                        <p:tgtEl>
                                          <p:spTgt spid="21608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16071"/>
                                        </p:tgtEl>
                                        <p:attrNameLst>
                                          <p:attrName>style.visibility</p:attrName>
                                        </p:attrNameLst>
                                      </p:cBhvr>
                                      <p:to>
                                        <p:strVal val="visible"/>
                                      </p:to>
                                    </p:set>
                                    <p:animEffect transition="in" filter="dissolve">
                                      <p:cBhvr>
                                        <p:cTn id="44" dur="500"/>
                                        <p:tgtEl>
                                          <p:spTgt spid="216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16072"/>
                                        </p:tgtEl>
                                        <p:attrNameLst>
                                          <p:attrName>style.visibility</p:attrName>
                                        </p:attrNameLst>
                                      </p:cBhvr>
                                      <p:to>
                                        <p:strVal val="visible"/>
                                      </p:to>
                                    </p:set>
                                    <p:animEffect transition="in" filter="dissolve">
                                      <p:cBhvr>
                                        <p:cTn id="49" dur="500"/>
                                        <p:tgtEl>
                                          <p:spTgt spid="216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16073"/>
                                        </p:tgtEl>
                                        <p:attrNameLst>
                                          <p:attrName>style.visibility</p:attrName>
                                        </p:attrNameLst>
                                      </p:cBhvr>
                                      <p:to>
                                        <p:strVal val="visible"/>
                                      </p:to>
                                    </p:set>
                                    <p:animEffect transition="in" filter="dissolve">
                                      <p:cBhvr>
                                        <p:cTn id="54" dur="500"/>
                                        <p:tgtEl>
                                          <p:spTgt spid="216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8" grpId="0" autoUpdateAnimBg="0"/>
      <p:bldP spid="216069" grpId="0" autoUpdateAnimBg="0"/>
      <p:bldP spid="216070" grpId="0" autoUpdateAnimBg="0"/>
      <p:bldP spid="216071" grpId="0" autoUpdateAnimBg="0"/>
      <p:bldP spid="216072" grpId="0" autoUpdateAnimBg="0"/>
      <p:bldP spid="216073" grpId="0" autoUpdateAnimBg="0"/>
      <p:bldP spid="216082" grpId="0" animBg="1"/>
      <p:bldP spid="216083" grpId="0" animBg="1"/>
      <p:bldP spid="216084" grpId="0" animBg="1"/>
      <p:bldP spid="21608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325634"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zh-CN" altLang="en-US" sz="3600" b="1" dirty="0">
                <a:solidFill>
                  <a:srgbClr val="FFFFFF"/>
                </a:solidFill>
                <a:effectLst>
                  <a:glow rad="215900">
                    <a:srgbClr val="000000"/>
                  </a:glow>
                </a:effectLst>
                <a:latin typeface="Arial" charset="0"/>
                <a:cs typeface="Arial" charset="0"/>
              </a:rPr>
              <a:t>神的创造</a:t>
            </a:r>
            <a:r>
              <a:rPr lang="en-US" altLang="ja-JP" sz="3600" b="1" dirty="0">
                <a:solidFill>
                  <a:srgbClr val="FFFFFF"/>
                </a:solidFill>
                <a:effectLst>
                  <a:glow rad="215900">
                    <a:srgbClr val="000000"/>
                  </a:glow>
                </a:effectLst>
                <a:latin typeface="Arial" charset="0"/>
                <a:cs typeface="Arial" charset="0"/>
              </a:rPr>
              <a:t>…</a:t>
            </a:r>
            <a:r>
              <a:rPr lang="zh-CN" altLang="en-US" sz="3600" b="1" dirty="0">
                <a:solidFill>
                  <a:srgbClr val="FFFFFF"/>
                </a:solidFill>
                <a:effectLst>
                  <a:glow rad="215900">
                    <a:srgbClr val="000000"/>
                  </a:glow>
                </a:effectLst>
                <a:latin typeface="Arial" charset="0"/>
                <a:cs typeface="Arial" charset="0"/>
              </a:rPr>
              <a:t>第六天</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215900">
                    <a:srgbClr val="000000"/>
                  </a:glow>
                </a:effectLst>
                <a:latin typeface="Arial" charset="0"/>
                <a:cs typeface="Arial" charset="0"/>
              </a:rPr>
              <a:t>“</a:t>
            </a:r>
            <a:r>
              <a:rPr lang="zh-CN" altLang="en-US" sz="3600" b="1" dirty="0">
                <a:solidFill>
                  <a:srgbClr val="FFFFFF"/>
                </a:solidFill>
                <a:effectLst>
                  <a:glow rad="215900">
                    <a:srgbClr val="000000"/>
                  </a:glow>
                </a:effectLst>
                <a:latin typeface="Arial" charset="0"/>
                <a:cs typeface="Arial" charset="0"/>
              </a:rPr>
              <a:t>神说：“我们要照着我们的形象，</a:t>
            </a:r>
            <a:r>
              <a:rPr lang="zh-CN" altLang="en-US" sz="3600" b="1" dirty="0">
                <a:solidFill>
                  <a:srgbClr val="FFFFCC">
                    <a:lumMod val="75000"/>
                  </a:srgbClr>
                </a:solidFill>
                <a:effectLst>
                  <a:glow rad="215900">
                    <a:srgbClr val="000000"/>
                  </a:glow>
                </a:effectLst>
                <a:latin typeface="Arial" charset="0"/>
                <a:cs typeface="Arial" charset="0"/>
              </a:rPr>
              <a:t>按着我们的样式</a:t>
            </a:r>
            <a:r>
              <a:rPr lang="zh-CN" altLang="en-US" sz="3600" b="1" dirty="0">
                <a:solidFill>
                  <a:srgbClr val="FFFFFF"/>
                </a:solidFill>
                <a:effectLst>
                  <a:glow rad="215900">
                    <a:srgbClr val="000000"/>
                  </a:glow>
                </a:effectLst>
                <a:latin typeface="Arial" charset="0"/>
                <a:cs typeface="Arial" charset="0"/>
              </a:rPr>
              <a:t>造人；使他们</a:t>
            </a:r>
            <a:r>
              <a:rPr lang="zh-CN" altLang="en-US" sz="3600" b="1" dirty="0">
                <a:solidFill>
                  <a:srgbClr val="FFFFCC">
                    <a:lumMod val="75000"/>
                  </a:srgbClr>
                </a:solidFill>
                <a:effectLst>
                  <a:glow rad="215900">
                    <a:srgbClr val="000000"/>
                  </a:glow>
                </a:effectLst>
                <a:latin typeface="Arial" charset="0"/>
                <a:cs typeface="Arial" charset="0"/>
              </a:rPr>
              <a:t>管理</a:t>
            </a:r>
            <a:r>
              <a:rPr lang="zh-CN" altLang="en-US" sz="3600" b="1" dirty="0">
                <a:solidFill>
                  <a:srgbClr val="FFFFFF"/>
                </a:solidFill>
                <a:effectLst>
                  <a:glow rad="215900">
                    <a:srgbClr val="000000"/>
                  </a:glow>
                </a:effectLst>
                <a:latin typeface="Arial" charset="0"/>
                <a:cs typeface="Arial" charset="0"/>
              </a:rPr>
              <a:t>海里的鱼、空中的鸟、地上的牲畜，以及全地，和地上所有爬行的生物！</a:t>
            </a:r>
            <a:r>
              <a:rPr lang="fr-FR" altLang="ja-JP"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 </a:t>
            </a:r>
          </a:p>
          <a:p>
            <a:pPr eaLnBrk="1" hangingPunct="1">
              <a:spcBef>
                <a:spcPct val="50000"/>
              </a:spcBef>
              <a:defRPr/>
            </a:pPr>
            <a:r>
              <a:rPr lang="en-US" altLang="ja-JP" sz="3600" b="1" dirty="0">
                <a:solidFill>
                  <a:srgbClr val="FFFFFF"/>
                </a:solidFill>
                <a:effectLst>
                  <a:glow rad="215900">
                    <a:srgbClr val="000000"/>
                  </a:glow>
                </a:effectLst>
                <a:latin typeface="Arial" charset="0"/>
                <a:cs typeface="Arial" charset="0"/>
              </a:rPr>
              <a:t>(</a:t>
            </a:r>
            <a:r>
              <a:rPr lang="zh-CN" altLang="en-US" sz="3600" b="1" dirty="0">
                <a:solidFill>
                  <a:srgbClr val="FFFFFF"/>
                </a:solidFill>
                <a:effectLst>
                  <a:glow rad="215900">
                    <a:srgbClr val="000000"/>
                  </a:glow>
                </a:effectLst>
                <a:latin typeface="Arial" charset="0"/>
                <a:cs typeface="Arial" charset="0"/>
              </a:rPr>
              <a:t>创世记 </a:t>
            </a:r>
            <a:r>
              <a:rPr lang="en-US" altLang="ja-JP" sz="3600" b="1" dirty="0">
                <a:solidFill>
                  <a:srgbClr val="FFFFFF"/>
                </a:solidFill>
                <a:effectLst>
                  <a:glow rad="215900">
                    <a:srgbClr val="000000"/>
                  </a:glow>
                </a:effectLst>
                <a:latin typeface="Arial" charset="0"/>
                <a:cs typeface="Arial" charset="0"/>
              </a:rPr>
              <a:t>1:26).</a:t>
            </a:r>
            <a:endParaRPr lang="en-US" sz="3600" b="1" dirty="0">
              <a:solidFill>
                <a:srgbClr val="FFFFFF"/>
              </a:solidFill>
              <a:effectLst>
                <a:glow rad="215900">
                  <a:srgbClr val="000000"/>
                </a:glow>
              </a:effectLst>
              <a:latin typeface="Arial" charset="0"/>
              <a:cs typeface="Arial" charset="0"/>
            </a:endParaRPr>
          </a:p>
        </p:txBody>
      </p:sp>
    </p:spTree>
    <p:extLst>
      <p:ext uri="{BB962C8B-B14F-4D97-AF65-F5344CB8AC3E}">
        <p14:creationId xmlns:p14="http://schemas.microsoft.com/office/powerpoint/2010/main" val="4068966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zh-CN" altLang="en-US" sz="3600" b="1" dirty="0">
                <a:solidFill>
                  <a:srgbClr val="FFFFFF"/>
                </a:solidFill>
                <a:effectLst>
                  <a:glow rad="152400">
                    <a:srgbClr val="000000"/>
                  </a:glow>
                </a:effectLst>
                <a:latin typeface="Arial" charset="0"/>
                <a:cs typeface="Arial" charset="0"/>
              </a:rPr>
              <a:t>神的创造</a:t>
            </a:r>
            <a:r>
              <a:rPr lang="en-US" altLang="ja-JP"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第六天</a:t>
            </a:r>
            <a:endParaRPr lang="en-US" sz="36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52400">
                    <a:srgbClr val="000000"/>
                  </a:glow>
                </a:effectLst>
                <a:latin typeface="Arial" charset="0"/>
                <a:cs typeface="Arial" charset="0"/>
              </a:rPr>
              <a:t>就是照着　神的形象创造了他</a:t>
            </a:r>
            <a:endParaRPr lang="en-US" sz="3600" b="1" dirty="0">
              <a:solidFill>
                <a:srgbClr val="FFFFFF"/>
              </a:solidFill>
              <a:effectLst>
                <a:glow rad="152400">
                  <a:srgbClr val="000000"/>
                </a:glow>
              </a:effectLst>
              <a:latin typeface="Arial" charset="0"/>
              <a:cs typeface="Arial" charset="0"/>
            </a:endParaRP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于是，　神照着自己的形象创造人；</a:t>
            </a:r>
            <a:endParaRPr lang="en-US" sz="3600" b="1" dirty="0">
              <a:solidFill>
                <a:srgbClr val="FFFFFF"/>
              </a:solidFill>
              <a:effectLst>
                <a:glow rad="152400">
                  <a:srgbClr val="000000"/>
                </a:glow>
              </a:effectLst>
              <a:latin typeface="Arial" charset="0"/>
              <a:cs typeface="Arial" charset="0"/>
            </a:endParaRPr>
          </a:p>
        </p:txBody>
      </p:sp>
      <p:sp>
        <p:nvSpPr>
          <p:cNvPr id="2379787" name="Text Box 11"/>
          <p:cNvSpPr txBox="1">
            <a:spLocks noChangeArrowheads="1"/>
          </p:cNvSpPr>
          <p:nvPr/>
        </p:nvSpPr>
        <p:spPr bwMode="auto">
          <a:xfrm>
            <a:off x="2789858" y="5105400"/>
            <a:ext cx="6354142" cy="147732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52400">
                    <a:srgbClr val="000000"/>
                  </a:glow>
                </a:effectLst>
                <a:latin typeface="Arial" charset="0"/>
                <a:cs typeface="Arial" charset="0"/>
              </a:rPr>
              <a:t>他所创造的有男有女。</a:t>
            </a:r>
            <a:r>
              <a:rPr lang="en-US" sz="3600" b="1" dirty="0">
                <a:solidFill>
                  <a:srgbClr val="FFFFFF"/>
                </a:solidFill>
                <a:effectLst>
                  <a:glow rad="152400">
                    <a:srgbClr val="000000"/>
                  </a:glow>
                </a:effectLst>
                <a:latin typeface="Arial" charset="0"/>
                <a:cs typeface="Arial" charset="0"/>
              </a:rPr>
              <a:t>" </a:t>
            </a:r>
          </a:p>
          <a:p>
            <a:pPr eaLnBrk="1" hangingPunct="1">
              <a:spcBef>
                <a:spcPct val="50000"/>
              </a:spcBef>
              <a:defRPr/>
            </a:pPr>
            <a:r>
              <a:rPr lang="en-US"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创造记</a:t>
            </a:r>
            <a:r>
              <a:rPr lang="en-US" sz="3600" b="1" dirty="0">
                <a:solidFill>
                  <a:srgbClr val="FFFFFF"/>
                </a:solidFill>
                <a:effectLst>
                  <a:glow rad="152400">
                    <a:srgbClr val="000000"/>
                  </a:glow>
                </a:effectLst>
                <a:latin typeface="Arial" charset="0"/>
                <a:cs typeface="Arial" charset="0"/>
              </a:rPr>
              <a:t>1:27).</a:t>
            </a:r>
          </a:p>
        </p:txBody>
      </p:sp>
    </p:spTree>
    <p:extLst>
      <p:ext uri="{BB962C8B-B14F-4D97-AF65-F5344CB8AC3E}">
        <p14:creationId xmlns:p14="http://schemas.microsoft.com/office/powerpoint/2010/main" val="3899047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a:defRPr/>
            </a:pPr>
            <a:endParaRPr lang="en-US" kern="0">
              <a:solidFill>
                <a:srgbClr val="000000"/>
              </a:solidFill>
              <a:latin typeface="Comic Sans MS" charset="0"/>
            </a:endParaRPr>
          </a:p>
        </p:txBody>
      </p:sp>
      <p:pic>
        <p:nvPicPr>
          <p:cNvPr id="32973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147732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和地上所有</a:t>
            </a:r>
            <a:r>
              <a:rPr lang="zh-CN" altLang="en-US" sz="3600" b="1" dirty="0">
                <a:solidFill>
                  <a:srgbClr val="FFFF00"/>
                </a:solidFill>
                <a:effectLst>
                  <a:glow rad="165100">
                    <a:srgbClr val="000000"/>
                  </a:glow>
                  <a:outerShdw blurRad="38100" dist="38100" dir="2700000" algn="tl">
                    <a:srgbClr val="000000"/>
                  </a:outerShdw>
                </a:effectLst>
                <a:latin typeface="Arial" charset="0"/>
                <a:cs typeface="Arial" charset="0"/>
              </a:rPr>
              <a:t>走动</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的生物。</a:t>
            </a:r>
            <a:r>
              <a:rPr lang="fr-FR"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 </a:t>
            </a:r>
          </a:p>
          <a:p>
            <a:pPr eaLnBrk="1" hangingPunct="1">
              <a:spcBef>
                <a:spcPct val="50000"/>
              </a:spcBef>
              <a:defRPr/>
            </a:pP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创世记</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 1:28 </a:t>
            </a:r>
            <a:r>
              <a:rPr lang="en-US" altLang="zh-CN" sz="3600" b="1" dirty="0">
                <a:solidFill>
                  <a:srgbClr val="FFFFFF"/>
                </a:solidFill>
                <a:effectLst>
                  <a:glow rad="165100">
                    <a:srgbClr val="000000"/>
                  </a:glow>
                  <a:outerShdw blurRad="38100" dist="38100" dir="2700000" algn="tl">
                    <a:srgbClr val="000000"/>
                  </a:outerShdw>
                </a:effectLst>
                <a:latin typeface="Arial" charset="0"/>
                <a:cs typeface="Arial" charset="0"/>
              </a:rPr>
              <a:t>CNV</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也要管理海里的</a:t>
            </a:r>
            <a:r>
              <a:rPr lang="zh-CN" altLang="en-US" sz="3600" b="1" dirty="0">
                <a:solidFill>
                  <a:srgbClr val="FFFF00"/>
                </a:solidFill>
                <a:effectLst>
                  <a:glow rad="165100">
                    <a:srgbClr val="000000"/>
                  </a:glow>
                  <a:outerShdw blurRad="38100" dist="38100" dir="2700000" algn="tl">
                    <a:srgbClr val="000000"/>
                  </a:outerShdw>
                </a:effectLst>
                <a:latin typeface="Arial" charset="0"/>
                <a:cs typeface="Arial" charset="0"/>
              </a:rPr>
              <a:t>鱼</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空中的</a:t>
            </a:r>
            <a:r>
              <a:rPr lang="zh-CN" altLang="en-US" sz="3600" b="1" dirty="0">
                <a:solidFill>
                  <a:srgbClr val="FFFF00"/>
                </a:solidFill>
                <a:effectLst>
                  <a:glow rad="165100">
                    <a:srgbClr val="000000"/>
                  </a:glow>
                  <a:outerShdw blurRad="38100" dist="38100" dir="2700000" algn="tl">
                    <a:srgbClr val="000000"/>
                  </a:outerShdw>
                </a:effectLst>
                <a:latin typeface="Arial" charset="0"/>
                <a:cs typeface="Arial" charset="0"/>
              </a:rPr>
              <a:t>鸟</a:t>
            </a:r>
            <a:endParaRPr lang="en-US" sz="3600" b="1" dirty="0">
              <a:solidFill>
                <a:srgbClr val="FFFF00"/>
              </a:solidFill>
              <a:effectLst>
                <a:glow rad="165100">
                  <a:srgbClr val="000000"/>
                </a:glow>
                <a:outerShdw blurRad="38100" dist="38100" dir="2700000" algn="tl">
                  <a:srgbClr val="000000"/>
                </a:outerShdw>
              </a:effectLst>
              <a:latin typeface="Arial" charset="0"/>
              <a:cs typeface="Arial" charset="0"/>
            </a:endParaRPr>
          </a:p>
        </p:txBody>
      </p:sp>
      <p:sp>
        <p:nvSpPr>
          <p:cNvPr id="2487306" name="Text Box 10"/>
          <p:cNvSpPr txBox="1">
            <a:spLocks noChangeArrowheads="1"/>
          </p:cNvSpPr>
          <p:nvPr/>
        </p:nvSpPr>
        <p:spPr bwMode="auto">
          <a:xfrm>
            <a:off x="5715000" y="381000"/>
            <a:ext cx="3352800" cy="2862322"/>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神就赐福给他们，对他们说：“要繁衍增多，充满这地，征服它；</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335712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193538" name="Picture 2" descr="MixedFrui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神说：“看哪！我把全地上结种子的各样蔬菜，和一切果树上有种子的果子，都赐给你们作食物。</a:t>
            </a:r>
            <a:r>
              <a:rPr lang="en-US" altLang="ja-JP" sz="3600" b="1" dirty="0">
                <a:solidFill>
                  <a:srgbClr val="FFFFFF"/>
                </a:solidFill>
                <a:effectLst>
                  <a:outerShdw blurRad="38100" dist="38100" dir="2700000" algn="tl">
                    <a:srgbClr val="000000"/>
                  </a:outerShdw>
                </a:effectLst>
                <a:latin typeface="Arial" charset="0"/>
                <a:cs typeface="Arial" charset="0"/>
              </a:rPr>
              <a:t>" (29) </a:t>
            </a:r>
            <a:endParaRPr lang="en-US" sz="3600"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1074" name="Rectangle 2"/>
          <p:cNvSpPr>
            <a:spLocks noGrp="1" noChangeArrowheads="1"/>
          </p:cNvSpPr>
          <p:nvPr>
            <p:ph type="title"/>
          </p:nvPr>
        </p:nvSpPr>
        <p:spPr>
          <a:xfrm>
            <a:off x="304800" y="274638"/>
            <a:ext cx="8382000" cy="5440362"/>
          </a:xfrm>
          <a:effectLst>
            <a:outerShdw blurRad="63500" dist="35921" dir="2700000" algn="ctr" rotWithShape="0">
              <a:srgbClr val="000000">
                <a:alpha val="74998"/>
              </a:srgbClr>
            </a:outerShdw>
          </a:effectLst>
        </p:spPr>
        <p:txBody>
          <a:bodyPr/>
          <a:lstStyle/>
          <a:p>
            <a:r>
              <a:rPr lang="zh-CN" altLang="en-US" sz="6000" b="1" dirty="0">
                <a:effectLst>
                  <a:glow rad="152400">
                    <a:schemeClr val="tx2"/>
                  </a:glow>
                </a:effectLst>
              </a:rPr>
              <a:t>永恒的居所</a:t>
            </a:r>
            <a:r>
              <a:rPr lang="zh-CN" altLang="en-US" sz="6000" b="1" dirty="0">
                <a:solidFill>
                  <a:srgbClr val="FFFF00"/>
                </a:solidFill>
                <a:effectLst>
                  <a:glow rad="152400">
                    <a:schemeClr val="tx2"/>
                  </a:glow>
                </a:effectLst>
              </a:rPr>
              <a:t>最大的真理</a:t>
            </a:r>
            <a:r>
              <a:rPr lang="zh-CN" altLang="en-US" sz="6000" b="1" dirty="0">
                <a:effectLst>
                  <a:glow rad="152400">
                    <a:schemeClr val="tx2"/>
                  </a:glow>
                </a:effectLst>
              </a:rPr>
              <a:t>是什么</a:t>
            </a:r>
            <a:r>
              <a:rPr lang="en-US" sz="6000" b="1" dirty="0">
                <a:effectLst>
                  <a:glow rad="152400">
                    <a:schemeClr val="tx2"/>
                  </a:glow>
                </a:effectLst>
              </a:rPr>
              <a:t>?  </a:t>
            </a:r>
            <a:br>
              <a:rPr lang="en-US" sz="6000" b="1" dirty="0">
                <a:effectLst>
                  <a:glow rad="152400">
                    <a:schemeClr val="tx2"/>
                  </a:glow>
                </a:effectLst>
              </a:rPr>
            </a:br>
            <a:br>
              <a:rPr lang="en-US" sz="6000" b="1" dirty="0">
                <a:effectLst>
                  <a:glow rad="152400">
                    <a:schemeClr val="tx2"/>
                  </a:glow>
                </a:effectLst>
              </a:rPr>
            </a:br>
            <a:r>
              <a:rPr lang="zh-CN" altLang="en-US" sz="6000" b="1" dirty="0">
                <a:effectLst>
                  <a:glow rad="152400">
                    <a:schemeClr val="tx2"/>
                  </a:glow>
                </a:effectLst>
              </a:rPr>
              <a:t>你对天堂最渴望的是</a:t>
            </a:r>
            <a:br>
              <a:rPr lang="en-SG" altLang="zh-CN" sz="6000" b="1" dirty="0">
                <a:effectLst>
                  <a:glow rad="152400">
                    <a:schemeClr val="tx2"/>
                  </a:glow>
                </a:effectLst>
              </a:rPr>
            </a:br>
            <a:r>
              <a:rPr lang="zh-CN" altLang="en-US" sz="6000" b="1" dirty="0">
                <a:effectLst>
                  <a:glow rad="152400">
                    <a:schemeClr val="tx2"/>
                  </a:glow>
                </a:effectLst>
              </a:rPr>
              <a:t>什么</a:t>
            </a:r>
            <a:r>
              <a:rPr lang="en-US" sz="6000" b="1" dirty="0">
                <a:effectLst>
                  <a:glow rad="152400">
                    <a:schemeClr val="tx2"/>
                  </a:glow>
                </a:effectLst>
              </a:rPr>
              <a:t>?</a:t>
            </a:r>
            <a:endParaRPr lang="en-US" b="1" dirty="0">
              <a:effectLst>
                <a:glow rad="152400">
                  <a:schemeClr val="tx2"/>
                </a:glow>
              </a:effectLst>
            </a:endParaRPr>
          </a:p>
        </p:txBody>
      </p:sp>
    </p:spTree>
    <p:extLst>
      <p:ext uri="{BB962C8B-B14F-4D97-AF65-F5344CB8AC3E}">
        <p14:creationId xmlns:p14="http://schemas.microsoft.com/office/powerpoint/2010/main" val="3094402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195586" name="Picture 2" descr="Harvest Image   Zucchin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1399" name="Text Box 7"/>
          <p:cNvSpPr txBox="1">
            <a:spLocks noChangeArrowheads="1"/>
          </p:cNvSpPr>
          <p:nvPr/>
        </p:nvSpPr>
        <p:spPr bwMode="auto">
          <a:xfrm>
            <a:off x="-152400" y="3962400"/>
            <a:ext cx="91440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en-US" altLang="ja-JP" sz="3600" b="1" dirty="0">
                <a:solidFill>
                  <a:srgbClr val="FFFFFF"/>
                </a:solidFill>
                <a:effectLst>
                  <a:outerShdw blurRad="38100" dist="38100" dir="2700000" algn="tl">
                    <a:srgbClr val="000000"/>
                  </a:outerShdw>
                </a:effectLst>
                <a:latin typeface="Arial" charset="0"/>
                <a:cs typeface="Arial" charset="0"/>
              </a:rPr>
              <a:t>"</a:t>
            </a:r>
            <a:r>
              <a:rPr lang="zh-CN" altLang="en-US" sz="3600" b="1" dirty="0">
                <a:solidFill>
                  <a:srgbClr val="FFFFFF"/>
                </a:solidFill>
                <a:effectLst>
                  <a:outerShdw blurRad="38100" dist="38100" dir="2700000" algn="tl">
                    <a:srgbClr val="000000"/>
                  </a:outerShdw>
                </a:effectLst>
                <a:latin typeface="Arial" charset="0"/>
                <a:cs typeface="Arial" charset="0"/>
              </a:rPr>
              <a:t>至于地上的各种野兽，空中的各种飞鸟，和地上爬行有生命的各种活物，我把一切青草蔬菜赐给牠们作食物。”事就这样成了。</a:t>
            </a:r>
            <a:r>
              <a:rPr lang="en-US" altLang="ja-JP" sz="3600" b="1" dirty="0">
                <a:solidFill>
                  <a:srgbClr val="FFFFFF"/>
                </a:solidFill>
                <a:effectLst>
                  <a:outerShdw blurRad="38100" dist="38100" dir="2700000" algn="tl">
                    <a:srgbClr val="000000"/>
                  </a:outerShdw>
                </a:effectLst>
                <a:latin typeface="Arial" charset="0"/>
                <a:cs typeface="Arial" charset="0"/>
              </a:rPr>
              <a:t> (30). </a:t>
            </a:r>
            <a:endParaRPr lang="en-US" sz="3600"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197634" name="Picture 2" descr="Bright Sun Rising in Dark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神的创造</a:t>
            </a:r>
            <a:r>
              <a:rPr lang="en-US" altLang="ja-JP" sz="3600" b="1" dirty="0">
                <a:solidFill>
                  <a:srgbClr val="FFFFFF"/>
                </a:solidFill>
                <a:effectLst>
                  <a:outerShdw blurRad="38100" dist="38100" dir="2700000" algn="tl">
                    <a:srgbClr val="000000"/>
                  </a:outerShdw>
                </a:effectLst>
                <a:latin typeface="Arial" charset="0"/>
                <a:cs typeface="Arial" charset="0"/>
              </a:rPr>
              <a:t>…</a:t>
            </a:r>
            <a:r>
              <a:rPr lang="zh-CN" altLang="en-US" sz="3600" b="1" dirty="0">
                <a:solidFill>
                  <a:srgbClr val="FFFFFF"/>
                </a:solidFill>
                <a:effectLst>
                  <a:outerShdw blurRad="38100" dist="38100" dir="2700000" algn="tl">
                    <a:srgbClr val="000000"/>
                  </a:outerShdw>
                </a:effectLst>
                <a:latin typeface="Arial" charset="0"/>
                <a:cs typeface="Arial" charset="0"/>
              </a:rPr>
              <a:t>第六天</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493444" name="Text Box 4"/>
          <p:cNvSpPr txBox="1">
            <a:spLocks noChangeArrowheads="1"/>
          </p:cNvSpPr>
          <p:nvPr/>
        </p:nvSpPr>
        <p:spPr bwMode="auto">
          <a:xfrm>
            <a:off x="4419600" y="1295400"/>
            <a:ext cx="44958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神看他所造的一切都很好。</a:t>
            </a:r>
            <a:endParaRPr lang="en-US" altLang="zh-CN" sz="3600" b="1" dirty="0">
              <a:solidFill>
                <a:srgbClr val="FFFFFF"/>
              </a:solidFill>
              <a:effectLst>
                <a:outerShdw blurRad="38100" dist="38100" dir="2700000" algn="tl">
                  <a:srgbClr val="000000"/>
                </a:outerShdw>
              </a:effectLst>
              <a:latin typeface="Arial" charset="0"/>
              <a:cs typeface="Arial" charset="0"/>
            </a:endParaRPr>
          </a:p>
          <a:p>
            <a:pPr eaLnBrk="1" hangingPunct="1">
              <a:spcBef>
                <a:spcPct val="50000"/>
              </a:spcBef>
              <a:defRPr/>
            </a:pPr>
            <a:endParaRPr lang="en-US" altLang="zh-CN" sz="3600" b="1" dirty="0">
              <a:solidFill>
                <a:srgbClr val="FFFFFF"/>
              </a:solidFill>
              <a:effectLst>
                <a:outerShdw blurRad="38100" dist="38100" dir="2700000" algn="tl">
                  <a:srgbClr val="000000"/>
                </a:outerShdw>
              </a:effectLst>
              <a:latin typeface="Arial" charset="0"/>
              <a:cs typeface="Arial" charset="0"/>
            </a:endParaRPr>
          </a:p>
          <a:p>
            <a:pP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有晚上，有早晨；这是第六日。</a:t>
            </a:r>
            <a:r>
              <a:rPr lang="en-US" sz="3600" b="1" dirty="0">
                <a:solidFill>
                  <a:srgbClr val="FFFFFF"/>
                </a:solidFill>
                <a:effectLst>
                  <a:outerShdw blurRad="38100" dist="38100" dir="2700000" algn="tl">
                    <a:srgbClr val="000000"/>
                  </a:outerShdw>
                </a:effectLst>
                <a:latin typeface="Arial" charset="0"/>
                <a:cs typeface="Arial" charset="0"/>
              </a:rPr>
              <a:t> (31).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199682" name="Picture 2" descr="npo0000f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神的创造</a:t>
            </a:r>
            <a:r>
              <a:rPr lang="en-US" altLang="ja-JP" sz="3600" b="1" dirty="0">
                <a:solidFill>
                  <a:srgbClr val="FFFFFF"/>
                </a:solidFill>
                <a:effectLst>
                  <a:outerShdw blurRad="38100" dist="38100" dir="2700000" algn="tl">
                    <a:srgbClr val="000000"/>
                  </a:outerShdw>
                </a:effectLst>
                <a:latin typeface="Arial" charset="0"/>
                <a:cs typeface="Arial" charset="0"/>
              </a:rPr>
              <a:t>…</a:t>
            </a:r>
            <a:r>
              <a:rPr lang="zh-CN" altLang="en-US" sz="3600" b="1" dirty="0">
                <a:solidFill>
                  <a:srgbClr val="FFFFFF"/>
                </a:solidFill>
                <a:effectLst>
                  <a:outerShdw blurRad="38100" dist="38100" dir="2700000" algn="tl">
                    <a:srgbClr val="000000"/>
                  </a:outerShdw>
                </a:effectLst>
                <a:latin typeface="Arial" charset="0"/>
                <a:cs typeface="Arial" charset="0"/>
              </a:rPr>
              <a:t>第七天</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495492" name="Text Box 4"/>
          <p:cNvSpPr txBox="1">
            <a:spLocks noChangeArrowheads="1"/>
          </p:cNvSpPr>
          <p:nvPr/>
        </p:nvSpPr>
        <p:spPr bwMode="auto">
          <a:xfrm>
            <a:off x="4114800" y="3886200"/>
            <a:ext cx="4876800" cy="1200329"/>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这样，天地万物都造齐了。</a:t>
            </a:r>
            <a:r>
              <a:rPr lang="en-US" sz="3600" b="1" dirty="0">
                <a:solidFill>
                  <a:srgbClr val="FFFFFF"/>
                </a:solidFill>
                <a:effectLst>
                  <a:outerShdw blurRad="38100" dist="38100" dir="2700000" algn="tl">
                    <a:srgbClr val="000000"/>
                  </a:outerShdw>
                </a:effectLst>
                <a:latin typeface="Arial" charset="0"/>
                <a:cs typeface="Arial" charset="0"/>
              </a:rPr>
              <a:t>(2:1)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5" descr="j03009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4384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3" name="Rectangle 2"/>
          <p:cNvSpPr>
            <a:spLocks noGrp="1" noChangeArrowheads="1"/>
          </p:cNvSpPr>
          <p:nvPr>
            <p:ph type="title"/>
          </p:nvPr>
        </p:nvSpPr>
        <p:spPr>
          <a:xfrm>
            <a:off x="1619250" y="333375"/>
            <a:ext cx="7620000" cy="1143000"/>
          </a:xfrm>
        </p:spPr>
        <p:txBody>
          <a:bodyPr/>
          <a:lstStyle/>
          <a:p>
            <a:r>
              <a:rPr lang="zh-TW" altLang="en-US" sz="6000" b="1" i="1">
                <a:latin typeface="Arial" charset="0"/>
                <a:ea typeface="PMingLiU" charset="0"/>
                <a:cs typeface="PMingLiU" charset="0"/>
              </a:rPr>
              <a:t>全面性的主題</a:t>
            </a:r>
          </a:p>
        </p:txBody>
      </p:sp>
      <p:sp>
        <p:nvSpPr>
          <p:cNvPr id="21507" name="Rectangle 3"/>
          <p:cNvSpPr>
            <a:spLocks noGrp="1" noChangeArrowheads="1"/>
          </p:cNvSpPr>
          <p:nvPr>
            <p:ph type="body" sz="half" idx="1"/>
          </p:nvPr>
        </p:nvSpPr>
        <p:spPr>
          <a:xfrm>
            <a:off x="71438" y="1484313"/>
            <a:ext cx="4932362" cy="5229225"/>
          </a:xfrm>
        </p:spPr>
        <p:txBody>
          <a:bodyPr/>
          <a:lstStyle/>
          <a:p>
            <a:pPr marL="66675" indent="-66675">
              <a:buFont typeface="Monotype Sorts" charset="0"/>
              <a:buNone/>
            </a:pPr>
            <a:r>
              <a:rPr lang="zh-CN" altLang="en-US" sz="2200">
                <a:latin typeface="SimSun" charset="0"/>
                <a:ea typeface="SimSun" charset="0"/>
                <a:cs typeface="SimSun" charset="0"/>
              </a:rPr>
              <a:t>创世纪</a:t>
            </a:r>
            <a:r>
              <a:rPr lang="en-US" altLang="zh-CN" sz="2200">
                <a:latin typeface="SimSun" charset="0"/>
                <a:ea typeface="SimSun" charset="0"/>
                <a:cs typeface="SimSun" charset="0"/>
              </a:rPr>
              <a:t> 1:26-28</a:t>
            </a:r>
          </a:p>
          <a:p>
            <a:pPr marL="66675" indent="-66675">
              <a:buFont typeface="Monotype Sorts" charset="0"/>
              <a:buNone/>
            </a:pPr>
            <a:r>
              <a:rPr lang="zh-CN" altLang="en-US" sz="2200">
                <a:effectLst>
                  <a:outerShdw blurRad="38100" dist="38100" dir="2700000" algn="tl">
                    <a:srgbClr val="000000"/>
                  </a:outerShdw>
                </a:effectLst>
                <a:latin typeface="SimSun" charset="0"/>
                <a:ea typeface="SimSun" charset="0"/>
                <a:cs typeface="SimSun" charset="0"/>
              </a:rPr>
              <a:t>神说：我们要照着我们的形象、按着我们的样式造人，使他们</a:t>
            </a:r>
            <a:r>
              <a:rPr lang="zh-CN" altLang="en-US" sz="2200" b="1" u="sng">
                <a:solidFill>
                  <a:srgbClr val="FFFF00"/>
                </a:solidFill>
                <a:effectLst>
                  <a:outerShdw blurRad="38100" dist="38100" dir="2700000" algn="tl">
                    <a:srgbClr val="000000"/>
                  </a:outerShdw>
                </a:effectLst>
                <a:latin typeface="SimSun" charset="0"/>
                <a:ea typeface="SimSun" charset="0"/>
                <a:cs typeface="SimSun" charset="0"/>
              </a:rPr>
              <a:t>管理</a:t>
            </a:r>
            <a:r>
              <a:rPr lang="zh-CN" altLang="en-US" sz="2200">
                <a:effectLst>
                  <a:outerShdw blurRad="38100" dist="38100" dir="2700000" algn="tl">
                    <a:srgbClr val="000000"/>
                  </a:outerShdw>
                </a:effectLst>
                <a:latin typeface="SimSun" charset="0"/>
                <a:ea typeface="SimSun" charset="0"/>
                <a:cs typeface="SimSun" charset="0"/>
              </a:rPr>
              <a:t>海里的鱼、空中的鸟、地上的牲畜，和全地，并地上所爬的一切昆虫。</a:t>
            </a:r>
            <a:endParaRPr lang="zh-CN" sz="2200">
              <a:effectLst>
                <a:outerShdw blurRad="38100" dist="38100" dir="2700000" algn="tl">
                  <a:srgbClr val="000000"/>
                </a:outerShdw>
              </a:effectLst>
              <a:latin typeface="SimSun" charset="0"/>
              <a:ea typeface="SimSun" charset="0"/>
              <a:cs typeface="SimSun" charset="0"/>
            </a:endParaRPr>
          </a:p>
          <a:p>
            <a:pPr marL="66675" indent="-66675">
              <a:buFont typeface="Monotype Sorts" charset="0"/>
              <a:buNone/>
            </a:pPr>
            <a:r>
              <a:rPr lang="zh-CN" altLang="en-US" sz="2200">
                <a:effectLst>
                  <a:outerShdw blurRad="38100" dist="38100" dir="2700000" algn="tl">
                    <a:srgbClr val="000000"/>
                  </a:outerShdw>
                </a:effectLst>
                <a:latin typeface="SimSun" charset="0"/>
                <a:ea typeface="SimSun" charset="0"/>
                <a:cs typeface="SimSun" charset="0"/>
              </a:rPr>
              <a:t>神就照着自己的形象造人，乃是照着他的形象造男造女。</a:t>
            </a:r>
            <a:endParaRPr lang="zh-CN" sz="2200">
              <a:effectLst>
                <a:outerShdw blurRad="38100" dist="38100" dir="2700000" algn="tl">
                  <a:srgbClr val="000000"/>
                </a:outerShdw>
              </a:effectLst>
              <a:latin typeface="SimSun" charset="0"/>
              <a:ea typeface="SimSun" charset="0"/>
              <a:cs typeface="SimSun" charset="0"/>
            </a:endParaRPr>
          </a:p>
          <a:p>
            <a:pPr marL="66675" indent="-66675">
              <a:buFont typeface="Monotype Sorts" charset="0"/>
              <a:buNone/>
            </a:pPr>
            <a:r>
              <a:rPr lang="zh-CN" altLang="en-US" sz="2200">
                <a:effectLst>
                  <a:outerShdw blurRad="38100" dist="38100" dir="2700000" algn="tl">
                    <a:srgbClr val="000000"/>
                  </a:outerShdw>
                </a:effectLst>
                <a:latin typeface="SimSun" charset="0"/>
                <a:ea typeface="SimSun" charset="0"/>
                <a:cs typeface="SimSun" charset="0"/>
              </a:rPr>
              <a:t>神就赐福给他们，又对他们说：要生养众多，遍满地面，</a:t>
            </a:r>
            <a:r>
              <a:rPr lang="zh-CN" altLang="en-US" sz="2200" b="1" u="sng">
                <a:solidFill>
                  <a:srgbClr val="FFFF00"/>
                </a:solidFill>
                <a:effectLst>
                  <a:outerShdw blurRad="38100" dist="38100" dir="2700000" algn="tl">
                    <a:srgbClr val="000000"/>
                  </a:outerShdw>
                </a:effectLst>
                <a:latin typeface="SimSun" charset="0"/>
                <a:ea typeface="SimSun" charset="0"/>
                <a:cs typeface="SimSun" charset="0"/>
              </a:rPr>
              <a:t>治理</a:t>
            </a:r>
            <a:r>
              <a:rPr lang="zh-CN" altLang="en-US" sz="2200">
                <a:effectLst>
                  <a:outerShdw blurRad="38100" dist="38100" dir="2700000" algn="tl">
                    <a:srgbClr val="000000"/>
                  </a:outerShdw>
                </a:effectLst>
                <a:latin typeface="SimSun" charset="0"/>
                <a:ea typeface="SimSun" charset="0"/>
                <a:cs typeface="SimSun" charset="0"/>
              </a:rPr>
              <a:t>这地，也要</a:t>
            </a:r>
            <a:r>
              <a:rPr lang="zh-CN" altLang="en-US" sz="2200" b="1" u="sng">
                <a:solidFill>
                  <a:srgbClr val="FFFF00"/>
                </a:solidFill>
                <a:effectLst>
                  <a:outerShdw blurRad="38100" dist="38100" dir="2700000" algn="tl">
                    <a:srgbClr val="000000"/>
                  </a:outerShdw>
                </a:effectLst>
                <a:latin typeface="SimSun" charset="0"/>
                <a:ea typeface="SimSun" charset="0"/>
                <a:cs typeface="SimSun" charset="0"/>
              </a:rPr>
              <a:t>管理</a:t>
            </a:r>
            <a:r>
              <a:rPr lang="zh-CN" altLang="en-US" sz="2200">
                <a:effectLst>
                  <a:outerShdw blurRad="38100" dist="38100" dir="2700000" algn="tl">
                    <a:srgbClr val="000000"/>
                  </a:outerShdw>
                </a:effectLst>
                <a:latin typeface="SimSun" charset="0"/>
                <a:ea typeface="SimSun" charset="0"/>
                <a:cs typeface="SimSun" charset="0"/>
              </a:rPr>
              <a:t>海里的鱼、空中的鸟，和地上各样行动的活物。</a:t>
            </a:r>
            <a:endParaRPr lang="en-US" altLang="zh-TW" sz="2200">
              <a:latin typeface="SimSun" charset="0"/>
              <a:ea typeface="SimSun" charset="0"/>
              <a:cs typeface="SimSun" charset="0"/>
            </a:endParaRPr>
          </a:p>
          <a:p>
            <a:pPr marL="66675" indent="-66675">
              <a:buFont typeface="Monotype Sorts" charset="0"/>
              <a:buNone/>
            </a:pPr>
            <a:endParaRPr lang="en-US" altLang="zh-TW" sz="2200">
              <a:latin typeface="SimSun" charset="0"/>
              <a:ea typeface="SimSun" charset="0"/>
              <a:cs typeface="SimSun" charset="0"/>
            </a:endParaRPr>
          </a:p>
        </p:txBody>
      </p:sp>
      <p:sp>
        <p:nvSpPr>
          <p:cNvPr id="21508" name="Rectangle 4"/>
          <p:cNvSpPr>
            <a:spLocks noGrp="1" noChangeArrowheads="1"/>
          </p:cNvSpPr>
          <p:nvPr>
            <p:ph type="body" sz="half" idx="2"/>
          </p:nvPr>
        </p:nvSpPr>
        <p:spPr>
          <a:xfrm>
            <a:off x="5370513" y="1484313"/>
            <a:ext cx="3810000" cy="2667000"/>
          </a:xfrm>
        </p:spPr>
        <p:txBody>
          <a:bodyPr/>
          <a:lstStyle/>
          <a:p>
            <a:pPr marL="0" indent="0">
              <a:buFont typeface="Monotype Sorts" charset="0"/>
              <a:buNone/>
            </a:pPr>
            <a:r>
              <a:rPr lang="zh-TW" altLang="en-US" sz="2200">
                <a:latin typeface="SimSun" charset="0"/>
                <a:ea typeface="SimSun" charset="0"/>
                <a:cs typeface="SimSun" charset="0"/>
              </a:rPr>
              <a:t>啟示錄 </a:t>
            </a:r>
            <a:r>
              <a:rPr lang="en-US" altLang="zh-TW" sz="2200">
                <a:latin typeface="SimSun" charset="0"/>
                <a:ea typeface="SimSun" charset="0"/>
                <a:cs typeface="SimSun" charset="0"/>
              </a:rPr>
              <a:t>22:5</a:t>
            </a:r>
            <a:endParaRPr lang="zh-TW" altLang="en-US" sz="2200">
              <a:latin typeface="SimSun" charset="0"/>
              <a:ea typeface="SimSun" charset="0"/>
              <a:cs typeface="SimSun" charset="0"/>
            </a:endParaRPr>
          </a:p>
          <a:p>
            <a:pPr marL="0" indent="0">
              <a:buFont typeface="Monotype Sorts" charset="0"/>
              <a:buNone/>
            </a:pPr>
            <a:endParaRPr lang="zh-TW" altLang="en-US" sz="2200">
              <a:latin typeface="SimSun" charset="0"/>
              <a:ea typeface="SimSun" charset="0"/>
              <a:cs typeface="SimSun" charset="0"/>
            </a:endParaRPr>
          </a:p>
          <a:p>
            <a:pPr marL="0" indent="0">
              <a:buFont typeface="Monotype Sorts" charset="0"/>
              <a:buNone/>
            </a:pPr>
            <a:r>
              <a:rPr lang="zh-CN" altLang="en-US" sz="2200">
                <a:latin typeface="SimSun" charset="0"/>
                <a:ea typeface="SimSun" charset="0"/>
                <a:cs typeface="SimSun" charset="0"/>
              </a:rPr>
              <a:t>不再有黑夜；他们也不用灯光、日光，因为主神要光照他们。他们要</a:t>
            </a:r>
            <a:r>
              <a:rPr lang="zh-CN" altLang="en-US" sz="2200" b="1" u="sng">
                <a:solidFill>
                  <a:srgbClr val="FFFF00"/>
                </a:solidFill>
                <a:latin typeface="SimSun" charset="0"/>
                <a:ea typeface="SimSun" charset="0"/>
                <a:cs typeface="SimSun" charset="0"/>
              </a:rPr>
              <a:t>作王</a:t>
            </a:r>
            <a:r>
              <a:rPr lang="zh-CN" altLang="en-US" sz="2200">
                <a:latin typeface="SimSun" charset="0"/>
                <a:ea typeface="SimSun" charset="0"/>
                <a:cs typeface="SimSun" charset="0"/>
              </a:rPr>
              <a:t>，直到永永远远。</a:t>
            </a:r>
            <a:endParaRPr lang="en-US" altLang="zh-TW" sz="2200">
              <a:latin typeface="SimSun" charset="0"/>
              <a:ea typeface="SimSun" charset="0"/>
              <a:cs typeface="SimSun" charset="0"/>
            </a:endParaRP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zh-TW" altLang="en-US" sz="3200" b="1">
                <a:solidFill>
                  <a:srgbClr val="FF99CC"/>
                </a:solidFill>
                <a:ea typeface="PMingLiU" charset="0"/>
                <a:cs typeface="PMingLiU" charset="0"/>
              </a:rPr>
              <a:t>命令</a:t>
            </a:r>
          </a:p>
        </p:txBody>
      </p:sp>
      <p:sp>
        <p:nvSpPr>
          <p:cNvPr id="21511" name="Text Box 7"/>
          <p:cNvSpPr txBox="1">
            <a:spLocks noChangeArrowheads="1"/>
          </p:cNvSpPr>
          <p:nvPr/>
        </p:nvSpPr>
        <p:spPr bwMode="auto">
          <a:xfrm>
            <a:off x="6248400" y="6096000"/>
            <a:ext cx="22098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zh-TW" altLang="en-US" sz="3200" b="1">
                <a:solidFill>
                  <a:srgbClr val="FF99CC"/>
                </a:solidFill>
                <a:ea typeface="PMingLiU" charset="0"/>
                <a:cs typeface="PMingLiU" charset="0"/>
              </a:rPr>
              <a:t>完成</a:t>
            </a:r>
          </a:p>
          <a:p>
            <a:pPr algn="ctr">
              <a:spcBef>
                <a:spcPct val="50000"/>
              </a:spcBef>
            </a:pPr>
            <a:endParaRPr lang="en-US" altLang="zh-TW" sz="3200">
              <a:solidFill>
                <a:srgbClr val="FF99CC"/>
              </a:solidFill>
              <a:ea typeface="PMingLiU" charset="0"/>
              <a:cs typeface="PMingLiU" charset="0"/>
            </a:endParaRPr>
          </a:p>
        </p:txBody>
      </p:sp>
      <p:sp>
        <p:nvSpPr>
          <p:cNvPr id="21512"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12700">
            <a:solidFill>
              <a:schemeClr val="tx1"/>
            </a:solidFill>
            <a:miter lim="800000"/>
            <a:headEnd/>
            <a:tailEnd/>
          </a:ln>
        </p:spPr>
        <p:txBody>
          <a:bodyPr wrap="none" anchor="ctr"/>
          <a:lstStyle/>
          <a:p>
            <a:pPr eaLnBrk="1" hangingPunct="1"/>
            <a:endParaRPr lang="en-US" sz="2000">
              <a:solidFill>
                <a:srgbClr val="FFFFFF"/>
              </a:solidFill>
            </a:endParaRPr>
          </a:p>
        </p:txBody>
      </p:sp>
      <p:sp>
        <p:nvSpPr>
          <p:cNvPr id="21513" name="Text Box 9"/>
          <p:cNvSpPr txBox="1">
            <a:spLocks noChangeArrowheads="1"/>
          </p:cNvSpPr>
          <p:nvPr/>
        </p:nvSpPr>
        <p:spPr bwMode="auto">
          <a:xfrm>
            <a:off x="412750" y="4699000"/>
            <a:ext cx="8839200" cy="125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endParaRPr lang="en-US" altLang="zh-TW" sz="2800" b="1">
              <a:solidFill>
                <a:srgbClr val="FFFF00"/>
              </a:solidFill>
              <a:ea typeface="PMingLiU" charset="0"/>
              <a:cs typeface="PMingLiU" charset="0"/>
            </a:endParaRPr>
          </a:p>
          <a:p>
            <a:pPr algn="ctr">
              <a:spcBef>
                <a:spcPct val="50000"/>
              </a:spcBef>
            </a:pPr>
            <a:r>
              <a:rPr lang="zh-TW" altLang="en-US" sz="3200" b="1">
                <a:solidFill>
                  <a:srgbClr val="FFFF00"/>
                </a:solidFill>
                <a:ea typeface="PMingLiU" charset="0"/>
                <a:cs typeface="PMingLiU" charset="0"/>
              </a:rPr>
              <a:t>聖經主題</a:t>
            </a:r>
            <a:r>
              <a:rPr lang="en-US" altLang="zh-TW" sz="3200" b="1">
                <a:solidFill>
                  <a:srgbClr val="FFFF00"/>
                </a:solidFill>
                <a:ea typeface="PMingLiU" charset="0"/>
                <a:cs typeface="PMingLiU" charset="0"/>
              </a:rPr>
              <a:t>:</a:t>
            </a:r>
            <a:r>
              <a:rPr lang="zh-TW" altLang="en-US" sz="3200" b="1">
                <a:solidFill>
                  <a:srgbClr val="FFFF00"/>
                </a:solidFill>
                <a:ea typeface="PMingLiU" charset="0"/>
                <a:cs typeface="PMingLiU" charset="0"/>
              </a:rPr>
              <a:t>神擴展對人管理的律例</a:t>
            </a:r>
          </a:p>
        </p:txBody>
      </p:sp>
      <p:sp>
        <p:nvSpPr>
          <p:cNvPr id="21514" name="Text Box 10"/>
          <p:cNvSpPr txBox="1">
            <a:spLocks noChangeArrowheads="1"/>
          </p:cNvSpPr>
          <p:nvPr/>
        </p:nvSpPr>
        <p:spPr bwMode="auto">
          <a:xfrm>
            <a:off x="30480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zh-TW" altLang="en-US" sz="3200" b="1">
                <a:solidFill>
                  <a:srgbClr val="000000"/>
                </a:solidFill>
                <a:ea typeface="PMingLiU" charset="0"/>
                <a:cs typeface="PMingLiU" charset="0"/>
              </a:rPr>
              <a:t>約</a:t>
            </a:r>
          </a:p>
        </p:txBody>
      </p:sp>
      <p:sp>
        <p:nvSpPr>
          <p:cNvPr id="276491"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TW" sz="2400">
                <a:solidFill>
                  <a:srgbClr val="FFFFFF"/>
                </a:solidFill>
                <a:ea typeface="PMingLiU" charset="0"/>
                <a:cs typeface="PMingLiU" charset="0"/>
              </a:rPr>
              <a:t>58</a:t>
            </a:r>
          </a:p>
        </p:txBody>
      </p:sp>
    </p:spTree>
    <p:extLst>
      <p:ext uri="{BB962C8B-B14F-4D97-AF65-F5344CB8AC3E}">
        <p14:creationId xmlns:p14="http://schemas.microsoft.com/office/powerpoint/2010/main" val="3489117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508">
                                            <p:txEl>
                                              <p:pRg st="0" end="0"/>
                                            </p:txEl>
                                          </p:spTgt>
                                        </p:tgtEl>
                                        <p:attrNameLst>
                                          <p:attrName>style.visibility</p:attrName>
                                        </p:attrNameLst>
                                      </p:cBhvr>
                                      <p:to>
                                        <p:strVal val="visible"/>
                                      </p:to>
                                    </p:set>
                                    <p:animEffect transition="in" filter="barn(inHorizontal)">
                                      <p:cBhvr>
                                        <p:cTn id="12" dur="500"/>
                                        <p:tgtEl>
                                          <p:spTgt spid="2150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21513"/>
                                        </p:tgtEl>
                                        <p:attrNameLst>
                                          <p:attrName>style.visibility</p:attrName>
                                        </p:attrNameLst>
                                      </p:cBhvr>
                                      <p:to>
                                        <p:strVal val="visible"/>
                                      </p:to>
                                    </p:set>
                                    <p:animEffect transition="in" filter="fade">
                                      <p:cBhvr>
                                        <p:cTn id="17" dur="100"/>
                                        <p:tgtEl>
                                          <p:spTgt spid="21513"/>
                                        </p:tgtEl>
                                      </p:cBhvr>
                                    </p:animEffect>
                                    <p:anim calcmode="lin" valueType="num">
                                      <p:cBhvr>
                                        <p:cTn id="18" dur="400" fill="hold"/>
                                        <p:tgtEl>
                                          <p:spTgt spid="21513"/>
                                        </p:tgtEl>
                                        <p:attrNameLst>
                                          <p:attrName>ppt_x</p:attrName>
                                        </p:attrNameLst>
                                      </p:cBhvr>
                                      <p:tavLst>
                                        <p:tav tm="0">
                                          <p:val>
                                            <p:strVal val="#ppt_x"/>
                                          </p:val>
                                        </p:tav>
                                        <p:tav tm="100000">
                                          <p:val>
                                            <p:strVal val="#ppt_x"/>
                                          </p:val>
                                        </p:tav>
                                      </p:tavLst>
                                    </p:anim>
                                    <p:anim calcmode="lin" valueType="num">
                                      <p:cBhvr>
                                        <p:cTn id="19" dur="400" fill="hold"/>
                                        <p:tgtEl>
                                          <p:spTgt spid="21513"/>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3" presetClass="entr" presetSubtype="0" fill="hold" grpId="0" nodeType="clickEffect">
                                  <p:stCondLst>
                                    <p:cond delay="0"/>
                                  </p:stCondLst>
                                  <p:childTnLst>
                                    <p:set>
                                      <p:cBhvr>
                                        <p:cTn id="25" dur="1" fill="hold">
                                          <p:stCondLst>
                                            <p:cond delay="0"/>
                                          </p:stCondLst>
                                        </p:cTn>
                                        <p:tgtEl>
                                          <p:spTgt spid="21510"/>
                                        </p:tgtEl>
                                        <p:attrNameLst>
                                          <p:attrName>style.visibility</p:attrName>
                                        </p:attrNameLst>
                                      </p:cBhvr>
                                      <p:to>
                                        <p:strVal val="visible"/>
                                      </p:to>
                                    </p:set>
                                    <p:animEffect transition="in" filter="fade">
                                      <p:cBhvr>
                                        <p:cTn id="26" dur="100"/>
                                        <p:tgtEl>
                                          <p:spTgt spid="21510"/>
                                        </p:tgtEl>
                                      </p:cBhvr>
                                    </p:animEffect>
                                    <p:anim calcmode="lin" valueType="num">
                                      <p:cBhvr>
                                        <p:cTn id="27" dur="400" fill="hold"/>
                                        <p:tgtEl>
                                          <p:spTgt spid="21510"/>
                                        </p:tgtEl>
                                        <p:attrNameLst>
                                          <p:attrName>ppt_x</p:attrName>
                                        </p:attrNameLst>
                                      </p:cBhvr>
                                      <p:tavLst>
                                        <p:tav tm="0">
                                          <p:val>
                                            <p:strVal val="#ppt_x"/>
                                          </p:val>
                                        </p:tav>
                                        <p:tav tm="100000">
                                          <p:val>
                                            <p:strVal val="#ppt_x"/>
                                          </p:val>
                                        </p:tav>
                                      </p:tavLst>
                                    </p:anim>
                                    <p:anim calcmode="lin" valueType="num">
                                      <p:cBhvr>
                                        <p:cTn id="28" dur="400" fill="hold"/>
                                        <p:tgtEl>
                                          <p:spTgt spid="21510"/>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21511"/>
                                        </p:tgtEl>
                                        <p:attrNameLst>
                                          <p:attrName>style.visibility</p:attrName>
                                        </p:attrNameLst>
                                      </p:cBhvr>
                                      <p:to>
                                        <p:strVal val="visible"/>
                                      </p:to>
                                    </p:set>
                                    <p:animEffect transition="in" filter="fade">
                                      <p:cBhvr>
                                        <p:cTn id="35" dur="100"/>
                                        <p:tgtEl>
                                          <p:spTgt spid="21511"/>
                                        </p:tgtEl>
                                      </p:cBhvr>
                                    </p:animEffect>
                                    <p:anim calcmode="lin" valueType="num">
                                      <p:cBhvr>
                                        <p:cTn id="36" dur="400" fill="hold"/>
                                        <p:tgtEl>
                                          <p:spTgt spid="21511"/>
                                        </p:tgtEl>
                                        <p:attrNameLst>
                                          <p:attrName>ppt_x</p:attrName>
                                        </p:attrNameLst>
                                      </p:cBhvr>
                                      <p:tavLst>
                                        <p:tav tm="0">
                                          <p:val>
                                            <p:strVal val="#ppt_x"/>
                                          </p:val>
                                        </p:tav>
                                        <p:tav tm="100000">
                                          <p:val>
                                            <p:strVal val="#ppt_x"/>
                                          </p:val>
                                        </p:tav>
                                      </p:tavLst>
                                    </p:anim>
                                    <p:anim calcmode="lin" valueType="num">
                                      <p:cBhvr>
                                        <p:cTn id="37" dur="400" fill="hold"/>
                                        <p:tgtEl>
                                          <p:spTgt spid="21511"/>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512"/>
                                        </p:tgtEl>
                                        <p:attrNameLst>
                                          <p:attrName>style.visibility</p:attrName>
                                        </p:attrNameLst>
                                      </p:cBhvr>
                                      <p:to>
                                        <p:strVal val="visible"/>
                                      </p:to>
                                    </p:set>
                                    <p:animEffect transition="in" filter="wipe(left)">
                                      <p:cBhvr>
                                        <p:cTn id="44" dur="3000"/>
                                        <p:tgtEl>
                                          <p:spTgt spid="21512"/>
                                        </p:tgtEl>
                                      </p:cBhvr>
                                    </p:animEffect>
                                  </p:childTnLst>
                                </p:cTn>
                              </p:par>
                              <p:par>
                                <p:cTn id="45" presetID="43" presetClass="entr" presetSubtype="0" fill="hold" grpId="0" nodeType="withEffect">
                                  <p:stCondLst>
                                    <p:cond delay="0"/>
                                  </p:stCondLst>
                                  <p:childTnLst>
                                    <p:set>
                                      <p:cBhvr>
                                        <p:cTn id="46" dur="1" fill="hold">
                                          <p:stCondLst>
                                            <p:cond delay="0"/>
                                          </p:stCondLst>
                                        </p:cTn>
                                        <p:tgtEl>
                                          <p:spTgt spid="21514"/>
                                        </p:tgtEl>
                                        <p:attrNameLst>
                                          <p:attrName>style.visibility</p:attrName>
                                        </p:attrNameLst>
                                      </p:cBhvr>
                                      <p:to>
                                        <p:strVal val="visible"/>
                                      </p:to>
                                    </p:set>
                                    <p:animEffect transition="in" filter="fade">
                                      <p:cBhvr>
                                        <p:cTn id="47" dur="100"/>
                                        <p:tgtEl>
                                          <p:spTgt spid="21514"/>
                                        </p:tgtEl>
                                      </p:cBhvr>
                                    </p:animEffect>
                                    <p:anim calcmode="lin" valueType="num">
                                      <p:cBhvr>
                                        <p:cTn id="48" dur="400" fill="hold"/>
                                        <p:tgtEl>
                                          <p:spTgt spid="21514"/>
                                        </p:tgtEl>
                                        <p:attrNameLst>
                                          <p:attrName>ppt_x</p:attrName>
                                        </p:attrNameLst>
                                      </p:cBhvr>
                                      <p:tavLst>
                                        <p:tav tm="0">
                                          <p:val>
                                            <p:strVal val="#ppt_x"/>
                                          </p:val>
                                        </p:tav>
                                        <p:tav tm="100000">
                                          <p:val>
                                            <p:strVal val="#ppt_x"/>
                                          </p:val>
                                        </p:tav>
                                      </p:tavLst>
                                    </p:anim>
                                    <p:anim calcmode="lin" valueType="num">
                                      <p:cBhvr>
                                        <p:cTn id="49" dur="400" fill="hold"/>
                                        <p:tgtEl>
                                          <p:spTgt spid="21514"/>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P spid="21510" grpId="0"/>
      <p:bldP spid="21511" grpId="0"/>
      <p:bldP spid="21512" grpId="0" animBg="1"/>
      <p:bldP spid="21513" grpId="0"/>
      <p:bldP spid="215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1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78531" name="Rectangle 3"/>
          <p:cNvSpPr>
            <a:spLocks noGrp="1" noChangeArrowheads="1"/>
          </p:cNvSpPr>
          <p:nvPr>
            <p:ph type="title"/>
          </p:nvPr>
        </p:nvSpPr>
        <p:spPr>
          <a:xfrm>
            <a:off x="685800" y="304800"/>
            <a:ext cx="7772400" cy="1143000"/>
          </a:xfrm>
        </p:spPr>
        <p:txBody>
          <a:bodyPr/>
          <a:lstStyle/>
          <a:p>
            <a:r>
              <a:rPr lang="zh-CN" altLang="en-US">
                <a:solidFill>
                  <a:schemeClr val="tx1"/>
                </a:solidFill>
                <a:latin typeface="Arial" charset="0"/>
                <a:ea typeface="SimSun" charset="0"/>
                <a:cs typeface="SimSun" charset="0"/>
              </a:rPr>
              <a:t>创世记第一章的国度</a:t>
            </a:r>
            <a:endParaRPr lang="en-US" b="1">
              <a:solidFill>
                <a:schemeClr val="tx1"/>
              </a:solidFill>
              <a:latin typeface="Arial" charset="0"/>
              <a:ea typeface="SimSun" charset="0"/>
              <a:cs typeface="SimSun" charset="0"/>
            </a:endParaRPr>
          </a:p>
        </p:txBody>
      </p:sp>
      <p:sp>
        <p:nvSpPr>
          <p:cNvPr id="223236" name="Rectangle 4"/>
          <p:cNvSpPr>
            <a:spLocks noChangeArrowheads="1"/>
          </p:cNvSpPr>
          <p:nvPr/>
        </p:nvSpPr>
        <p:spPr bwMode="auto">
          <a:xfrm>
            <a:off x="762000" y="1600200"/>
            <a:ext cx="8382000" cy="4648200"/>
          </a:xfrm>
          <a:prstGeom prst="rect">
            <a:avLst/>
          </a:prstGeom>
          <a:noFill/>
          <a:ln w="12700">
            <a:noFill/>
            <a:miter lim="800000"/>
            <a:headEnd/>
            <a:tailEnd/>
          </a:ln>
          <a:effectLst>
            <a:outerShdw blurRad="63500" dist="38099" dir="2700000" algn="ctr" rotWithShape="0">
              <a:srgbClr val="000A0D">
                <a:alpha val="74998"/>
              </a:srgbClr>
            </a:outerShdw>
          </a:effectLst>
        </p:spPr>
        <p:txBody>
          <a:bodyPr lIns="90488" tIns="44450" rIns="90488" bIns="44450"/>
          <a:lstStyle/>
          <a:p>
            <a:pPr marL="342900" indent="-342900">
              <a:spcBef>
                <a:spcPct val="20000"/>
              </a:spcBef>
              <a:buClr>
                <a:srgbClr val="FFFF00"/>
              </a:buClr>
              <a:buSzPct val="75000"/>
              <a:buFont typeface="Monotype Sorts" charset="0"/>
              <a:buChar char="n"/>
            </a:pPr>
            <a:r>
              <a:rPr lang="zh-CN" altLang="en-US" sz="4400">
                <a:solidFill>
                  <a:srgbClr val="FFFFFF"/>
                </a:solidFill>
                <a:effectLst>
                  <a:outerShdw blurRad="38100" dist="38100" dir="2700000" algn="tl">
                    <a:srgbClr val="000000"/>
                  </a:outerShdw>
                </a:effectLst>
                <a:latin typeface="SimSun" charset="0"/>
                <a:ea typeface="SimSun" charset="0"/>
                <a:cs typeface="SimSun" charset="0"/>
              </a:rPr>
              <a:t>没有被创造的神</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 (1:1)</a:t>
            </a:r>
          </a:p>
          <a:p>
            <a:pPr marL="342900" indent="-342900">
              <a:spcBef>
                <a:spcPct val="20000"/>
              </a:spcBef>
              <a:buClr>
                <a:srgbClr val="FFFF00"/>
              </a:buClr>
              <a:buSzPct val="75000"/>
              <a:buFont typeface="Monotype Sorts" charset="0"/>
              <a:buChar char="n"/>
            </a:pPr>
            <a:r>
              <a:rPr lang="zh-CN" altLang="en-US" sz="4400">
                <a:solidFill>
                  <a:srgbClr val="FFFFFF"/>
                </a:solidFill>
                <a:effectLst>
                  <a:outerShdw blurRad="38100" dist="38100" dir="2700000" algn="tl">
                    <a:srgbClr val="000000"/>
                  </a:outerShdw>
                </a:effectLst>
                <a:latin typeface="SimSun" charset="0"/>
                <a:ea typeface="SimSun" charset="0"/>
                <a:cs typeface="SimSun" charset="0"/>
              </a:rPr>
              <a:t>只用言语的创造</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 (1:4)</a:t>
            </a:r>
          </a:p>
          <a:p>
            <a:pPr marL="342900" indent="-342900">
              <a:spcBef>
                <a:spcPct val="20000"/>
              </a:spcBef>
              <a:buClr>
                <a:srgbClr val="FFFF00"/>
              </a:buClr>
              <a:buSzPct val="75000"/>
              <a:buFont typeface="Monotype Sorts" charset="0"/>
              <a:buChar char="n"/>
            </a:pPr>
            <a:r>
              <a:rPr lang="ja-JP" altLang="en-US" sz="4400">
                <a:solidFill>
                  <a:srgbClr val="FFFFFF"/>
                </a:solidFill>
                <a:effectLst>
                  <a:outerShdw blurRad="38100" dist="38100" dir="2700000" algn="tl">
                    <a:srgbClr val="000000"/>
                  </a:outerShdw>
                </a:effectLst>
                <a:latin typeface="SimSun" charset="0"/>
                <a:ea typeface="SimSun" charset="0"/>
                <a:cs typeface="SimSun" charset="0"/>
              </a:rPr>
              <a:t>轻而易举的创造</a:t>
            </a:r>
            <a:endParaRPr lang="en-US" altLang="ja-JP" sz="4400">
              <a:solidFill>
                <a:srgbClr val="FFFFFF"/>
              </a:solidFill>
              <a:effectLst>
                <a:outerShdw blurRad="38100" dist="38100" dir="2700000" algn="tl">
                  <a:srgbClr val="000000"/>
                </a:outerShdw>
              </a:effectLst>
              <a:latin typeface="SimSun" charset="0"/>
              <a:ea typeface="SimSun" charset="0"/>
              <a:cs typeface="SimSun" charset="0"/>
            </a:endParaRPr>
          </a:p>
          <a:p>
            <a:pPr marL="342900" indent="-342900">
              <a:spcBef>
                <a:spcPct val="20000"/>
              </a:spcBef>
              <a:buClr>
                <a:srgbClr val="FFFF00"/>
              </a:buClr>
              <a:buSzPct val="75000"/>
              <a:buFont typeface="Monotype Sorts" charset="0"/>
              <a:buChar char="n"/>
            </a:pPr>
            <a:r>
              <a:rPr lang="zh-CN" altLang="en-US" sz="4400">
                <a:solidFill>
                  <a:srgbClr val="FFFFFF"/>
                </a:solidFill>
                <a:effectLst>
                  <a:outerShdw blurRad="38100" dist="38100" dir="2700000" algn="tl">
                    <a:srgbClr val="000000"/>
                  </a:outerShdw>
                </a:effectLst>
                <a:latin typeface="SimSun" charset="0"/>
                <a:ea typeface="SimSun" charset="0"/>
                <a:cs typeface="SimSun" charset="0"/>
              </a:rPr>
              <a:t>太阳与月亮</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 [</a:t>
            </a:r>
            <a:r>
              <a:rPr lang="zh-CN" altLang="en-US" sz="3600">
                <a:solidFill>
                  <a:srgbClr val="FFFFFF"/>
                </a:solidFill>
                <a:effectLst>
                  <a:outerShdw blurRad="38100" dist="38100" dir="2700000" algn="tl">
                    <a:srgbClr val="000000"/>
                  </a:outerShdw>
                </a:effectLst>
                <a:latin typeface="SimSun" charset="0"/>
                <a:ea typeface="SimSun" charset="0"/>
                <a:cs typeface="SimSun" charset="0"/>
              </a:rPr>
              <a:t>假神</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a:t>
            </a:r>
            <a:r>
              <a:rPr lang="zh-CN" altLang="en-US" sz="4400">
                <a:solidFill>
                  <a:srgbClr val="FFFFFF"/>
                </a:solidFill>
                <a:effectLst>
                  <a:outerShdw blurRad="38100" dist="38100" dir="2700000" algn="tl">
                    <a:srgbClr val="000000"/>
                  </a:outerShdw>
                </a:effectLst>
                <a:latin typeface="SimSun" charset="0"/>
                <a:ea typeface="SimSun" charset="0"/>
                <a:cs typeface="SimSun" charset="0"/>
              </a:rPr>
              <a:t>被创造</a:t>
            </a:r>
            <a:r>
              <a:rPr lang="en-US" altLang="zh-CN" sz="4400">
                <a:solidFill>
                  <a:srgbClr val="FFFFFF"/>
                </a:solidFill>
                <a:effectLst>
                  <a:outerShdw blurRad="38100" dist="38100" dir="2700000" algn="tl">
                    <a:srgbClr val="000000"/>
                  </a:outerShdw>
                </a:effectLst>
                <a:latin typeface="SimSun" charset="0"/>
                <a:ea typeface="SimSun" charset="0"/>
                <a:cs typeface="SimSun" charset="0"/>
              </a:rPr>
              <a:t> </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(1:16)</a:t>
            </a:r>
          </a:p>
          <a:p>
            <a:pPr marL="342900" indent="-342900">
              <a:spcBef>
                <a:spcPct val="20000"/>
              </a:spcBef>
              <a:buClr>
                <a:srgbClr val="FFFF00"/>
              </a:buClr>
              <a:buSzPct val="75000"/>
              <a:buFont typeface="Monotype Sorts" charset="0"/>
              <a:buChar char="n"/>
            </a:pPr>
            <a:r>
              <a:rPr lang="ja-JP" altLang="en-US" sz="4400">
                <a:solidFill>
                  <a:srgbClr val="FFFFFF"/>
                </a:solidFill>
                <a:effectLst>
                  <a:outerShdw blurRad="38100" dist="38100" dir="2700000" algn="tl">
                    <a:srgbClr val="000000"/>
                  </a:outerShdw>
                </a:effectLst>
                <a:latin typeface="SimSun" charset="0"/>
                <a:ea typeface="SimSun" charset="0"/>
                <a:cs typeface="SimSun" charset="0"/>
              </a:rPr>
              <a:t>与人管理</a:t>
            </a:r>
            <a:r>
              <a:rPr lang="en-US" altLang="zh-CN" sz="4400">
                <a:solidFill>
                  <a:srgbClr val="FFFFFF"/>
                </a:solidFill>
                <a:effectLst>
                  <a:outerShdw blurRad="38100" dist="38100" dir="2700000" algn="tl">
                    <a:srgbClr val="000000"/>
                  </a:outerShdw>
                </a:effectLst>
                <a:latin typeface="SimSun" charset="0"/>
                <a:ea typeface="SimSun" charset="0"/>
                <a:cs typeface="SimSun" charset="0"/>
              </a:rPr>
              <a:t> </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(1:26)</a:t>
            </a:r>
            <a:endParaRPr lang="en-US" sz="4400">
              <a:solidFill>
                <a:srgbClr val="FFFFFF"/>
              </a:solidFill>
              <a:effectLst>
                <a:outerShdw blurRad="38100" dist="38100" dir="2700000" algn="tl">
                  <a:srgbClr val="000000"/>
                </a:outerShdw>
              </a:effectLst>
              <a:latin typeface="SimSun" charset="0"/>
              <a:ea typeface="SimSun" charset="0"/>
              <a:cs typeface="SimSun" charset="0"/>
            </a:endParaRPr>
          </a:p>
        </p:txBody>
      </p:sp>
    </p:spTree>
    <p:extLst>
      <p:ext uri="{BB962C8B-B14F-4D97-AF65-F5344CB8AC3E}">
        <p14:creationId xmlns:p14="http://schemas.microsoft.com/office/powerpoint/2010/main" val="2166603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2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32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32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323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32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314"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315"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16"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a:defRPr/>
            </a:pPr>
            <a:r>
              <a:rPr lang="zh-CN" altLang="en-US" sz="2000">
                <a:solidFill>
                  <a:srgbClr val="FFFFFF"/>
                </a:solidFill>
                <a:effectLst>
                  <a:outerShdw blurRad="38100" dist="38100" dir="2700000" algn="tl">
                    <a:srgbClr val="000000"/>
                  </a:outerShdw>
                </a:effectLst>
                <a:latin typeface="Kosher-Normal" charset="0"/>
                <a:ea typeface="MS PGothic" charset="0"/>
                <a:cs typeface="MS PGothic" charset="0"/>
              </a:rPr>
              <a:t>诺亚之约</a:t>
            </a:r>
          </a:p>
        </p:txBody>
      </p:sp>
      <p:sp>
        <p:nvSpPr>
          <p:cNvPr id="1556487" name="Rectangle 7"/>
          <p:cNvSpPr>
            <a:spLocks noChangeArrowheads="1"/>
          </p:cNvSpPr>
          <p:nvPr/>
        </p:nvSpPr>
        <p:spPr bwMode="auto">
          <a:xfrm>
            <a:off x="30163" y="912813"/>
            <a:ext cx="736600" cy="85921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亚当与神同掌权（</a:t>
            </a:r>
            <a:r>
              <a:rPr lang="en-US" altLang="zh-CN" sz="1000" dirty="0">
                <a:solidFill>
                  <a:srgbClr val="FFFFFF"/>
                </a:solidFill>
                <a:ea typeface="SimSun" charset="0"/>
                <a:cs typeface="SimSun" charset="0"/>
              </a:rPr>
              <a:t> </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1:26, 28; 2:19) </a:t>
            </a:r>
          </a:p>
        </p:txBody>
      </p:sp>
      <p:sp>
        <p:nvSpPr>
          <p:cNvPr id="1556488" name="Rectangle 8"/>
          <p:cNvSpPr>
            <a:spLocks noChangeArrowheads="1"/>
          </p:cNvSpPr>
          <p:nvPr/>
        </p:nvSpPr>
        <p:spPr bwMode="auto">
          <a:xfrm>
            <a:off x="603250" y="912813"/>
            <a:ext cx="1009650" cy="859210"/>
          </a:xfrm>
          <a:prstGeom prst="rect">
            <a:avLst/>
          </a:prstGeom>
          <a:noFill/>
          <a:ln>
            <a:noFill/>
          </a:ln>
        </p:spPr>
        <p:txBody>
          <a:bodyPr wrap="square" lIns="90488" tIns="44450" rIns="90488" bIns="44450">
            <a:spAutoFit/>
          </a:bodyPr>
          <a:lstStyle/>
          <a:p>
            <a:pPr algn="ctr"/>
            <a:r>
              <a:rPr lang="zh-CN" altLang="en-US" sz="1000" dirty="0">
                <a:solidFill>
                  <a:srgbClr val="FFFFFF"/>
                </a:solidFill>
                <a:ea typeface="SimSun" charset="0"/>
                <a:cs typeface="SimSun" charset="0"/>
              </a:rPr>
              <a:t>撒旦自以为神统治着这个世界</a:t>
            </a:r>
            <a:r>
              <a:rPr lang="en-US" altLang="zh-CN" sz="1000" dirty="0">
                <a:solidFill>
                  <a:srgbClr val="FFFFFF"/>
                </a:solidFill>
                <a:ea typeface="SimSun" charset="0"/>
                <a:cs typeface="SimSun" charset="0"/>
              </a:rPr>
              <a:t> (</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3:15; </a:t>
            </a:r>
          </a:p>
          <a:p>
            <a:pPr algn="ctr"/>
            <a:r>
              <a:rPr lang="en-US" altLang="zh-CN" sz="1000" dirty="0">
                <a:solidFill>
                  <a:srgbClr val="FFFFFF"/>
                </a:solidFill>
                <a:ea typeface="SimSun" charset="0"/>
                <a:cs typeface="SimSun"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a:defRPr/>
            </a:pPr>
            <a:r>
              <a:rPr lang="zh-CN" altLang="en-US">
                <a:solidFill>
                  <a:srgbClr val="FFFFFF"/>
                </a:solidFill>
                <a:effectLst>
                  <a:outerShdw blurRad="38100" dist="38100" dir="2700000" algn="tl">
                    <a:srgbClr val="000000"/>
                  </a:outerShdw>
                </a:effectLst>
                <a:latin typeface="Kosher-Normal" charset="0"/>
                <a:ea typeface="MS PGothic" charset="0"/>
                <a:cs typeface="MS PGothic" charset="0"/>
              </a:rPr>
              <a:t>亚伯拉罕之约</a:t>
            </a:r>
          </a:p>
        </p:txBody>
      </p:sp>
      <p:sp>
        <p:nvSpPr>
          <p:cNvPr id="269321" name="Rectangle 10"/>
          <p:cNvSpPr>
            <a:spLocks noChangeArrowheads="1"/>
          </p:cNvSpPr>
          <p:nvPr/>
        </p:nvSpPr>
        <p:spPr bwMode="auto">
          <a:xfrm>
            <a:off x="2324100" y="21399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22"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69324" name="Rectangle 13"/>
          <p:cNvSpPr>
            <a:spLocks noChangeArrowheads="1"/>
          </p:cNvSpPr>
          <p:nvPr/>
        </p:nvSpPr>
        <p:spPr bwMode="auto">
          <a:xfrm>
            <a:off x="2289175" y="2060575"/>
            <a:ext cx="1260475" cy="393700"/>
          </a:xfrm>
          <a:prstGeom prst="rect">
            <a:avLst/>
          </a:prstGeom>
          <a:noFill/>
          <a:ln w="12700">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zh-CN" altLang="en-US" sz="2000" b="1" dirty="0">
                <a:solidFill>
                  <a:srgbClr val="FFFFFF"/>
                </a:solidFill>
                <a:effectLst>
                  <a:glow rad="101600">
                    <a:srgbClr val="010201">
                      <a:alpha val="75000"/>
                    </a:srgbClr>
                  </a:glow>
                </a:effectLst>
                <a:latin typeface="Kosher-Normal" charset="0"/>
                <a:ea typeface="MS PGothic" charset="0"/>
                <a:cs typeface="MS PGothic" charset="0"/>
              </a:rPr>
              <a:t>土地之约</a:t>
            </a:r>
          </a:p>
        </p:txBody>
      </p:sp>
      <p:sp>
        <p:nvSpPr>
          <p:cNvPr id="269325" name="Rectangle 14"/>
          <p:cNvSpPr>
            <a:spLocks noChangeArrowheads="1"/>
          </p:cNvSpPr>
          <p:nvPr/>
        </p:nvSpPr>
        <p:spPr bwMode="auto">
          <a:xfrm>
            <a:off x="2368550" y="3308350"/>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269326" name="Rectangle 15"/>
          <p:cNvSpPr>
            <a:spLocks noChangeArrowheads="1"/>
          </p:cNvSpPr>
          <p:nvPr/>
        </p:nvSpPr>
        <p:spPr bwMode="auto">
          <a:xfrm>
            <a:off x="2549525" y="3257550"/>
            <a:ext cx="1203325" cy="393700"/>
          </a:xfrm>
          <a:prstGeom prst="rect">
            <a:avLst/>
          </a:prstGeom>
          <a:noFill/>
          <a:ln w="12700">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2000" b="1" dirty="0">
                <a:solidFill>
                  <a:srgbClr val="FFFFFF"/>
                </a:solidFill>
                <a:effectLst>
                  <a:glow rad="101600">
                    <a:srgbClr val="010201">
                      <a:alpha val="75000"/>
                    </a:srgbClr>
                  </a:glow>
                </a:effectLst>
                <a:latin typeface="Kosher-Normal" charset="0"/>
                <a:ea typeface="MS PGothic" charset="0"/>
                <a:cs typeface="MS PGothic" charset="0"/>
              </a:rPr>
              <a:t>大卫之约</a:t>
            </a:r>
          </a:p>
        </p:txBody>
      </p:sp>
      <p:sp>
        <p:nvSpPr>
          <p:cNvPr id="1556496" name="Rectangle 16"/>
          <p:cNvSpPr>
            <a:spLocks noChangeArrowheads="1"/>
          </p:cNvSpPr>
          <p:nvPr/>
        </p:nvSpPr>
        <p:spPr bwMode="auto">
          <a:xfrm>
            <a:off x="3108325" y="4418013"/>
            <a:ext cx="692150" cy="393700"/>
          </a:xfrm>
          <a:prstGeom prst="rect">
            <a:avLst/>
          </a:prstGeom>
          <a:noFill/>
          <a:ln w="12700">
            <a:noFill/>
            <a:miter lim="800000"/>
            <a:headEnd/>
            <a:tailEnd/>
          </a:ln>
          <a:effectLst/>
        </p:spPr>
        <p:txBody>
          <a:bodyPr wrap="none" lIns="90488" tIns="44450" rIns="90488" bIns="44450">
            <a:spAutoFit/>
          </a:bodyPr>
          <a:lstStyle/>
          <a:p>
            <a:pPr>
              <a:defRPr/>
            </a:pPr>
            <a:r>
              <a:rPr lang="zh-CN" altLang="en-US" sz="2000" b="1" dirty="0">
                <a:solidFill>
                  <a:srgbClr val="FFFFFF"/>
                </a:solidFill>
                <a:effectLst>
                  <a:glow rad="101600">
                    <a:srgbClr val="010201">
                      <a:alpha val="75000"/>
                    </a:srgbClr>
                  </a:glow>
                </a:effectLst>
                <a:latin typeface="Kosher-Normal" charset="0"/>
                <a:ea typeface="MS PGothic" charset="0"/>
                <a:cs typeface="MS PGothic" charset="0"/>
              </a:rPr>
              <a:t>新约</a:t>
            </a:r>
          </a:p>
        </p:txBody>
      </p:sp>
      <p:sp>
        <p:nvSpPr>
          <p:cNvPr id="269328" name="Rectangle 17"/>
          <p:cNvSpPr>
            <a:spLocks noChangeArrowheads="1"/>
          </p:cNvSpPr>
          <p:nvPr/>
        </p:nvSpPr>
        <p:spPr bwMode="auto">
          <a:xfrm>
            <a:off x="1927225" y="5654675"/>
            <a:ext cx="1203325"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2000" b="1">
                <a:solidFill>
                  <a:srgbClr val="000000"/>
                </a:solidFill>
                <a:latin typeface="Kosher-Normal" charset="0"/>
                <a:ea typeface="SimSun" charset="0"/>
                <a:cs typeface="SimSun" charset="0"/>
              </a:rPr>
              <a:t>摩西之约</a:t>
            </a:r>
          </a:p>
        </p:txBody>
      </p:sp>
      <p:grpSp>
        <p:nvGrpSpPr>
          <p:cNvPr id="269329" name="Group 18"/>
          <p:cNvGrpSpPr>
            <a:grpSpLocks/>
          </p:cNvGrpSpPr>
          <p:nvPr/>
        </p:nvGrpSpPr>
        <p:grpSpPr bwMode="auto">
          <a:xfrm>
            <a:off x="5689600" y="1376363"/>
            <a:ext cx="165100" cy="279400"/>
            <a:chOff x="3584" y="867"/>
            <a:chExt cx="104" cy="176"/>
          </a:xfrm>
        </p:grpSpPr>
        <p:sp>
          <p:nvSpPr>
            <p:cNvPr id="269415"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416"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grpSp>
      <p:sp>
        <p:nvSpPr>
          <p:cNvPr id="1556501" name="Rectangle 21"/>
          <p:cNvSpPr>
            <a:spLocks noChangeArrowheads="1"/>
          </p:cNvSpPr>
          <p:nvPr/>
        </p:nvSpPr>
        <p:spPr bwMode="auto">
          <a:xfrm>
            <a:off x="1519238" y="912813"/>
            <a:ext cx="1806575" cy="6985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神与亚伯拉罕立约透过以色列成为“祭司的国度”重新建立人的统治权  </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12:1-3; </a:t>
            </a:r>
            <a:r>
              <a:rPr lang="zh-CN" altLang="en-US" sz="1000" dirty="0">
                <a:solidFill>
                  <a:srgbClr val="FFFFFF"/>
                </a:solidFill>
                <a:ea typeface="SimSun" charset="0"/>
                <a:cs typeface="SimSun" charset="0"/>
              </a:rPr>
              <a:t>出</a:t>
            </a:r>
            <a:r>
              <a:rPr lang="en-US" altLang="zh-CN" sz="1000" dirty="0">
                <a:solidFill>
                  <a:srgbClr val="FFFFFF"/>
                </a:solidFill>
                <a:ea typeface="SimSun" charset="0"/>
                <a:cs typeface="SimSun" charset="0"/>
              </a:rPr>
              <a:t>. 19:6)</a:t>
            </a:r>
          </a:p>
        </p:txBody>
      </p:sp>
      <p:sp>
        <p:nvSpPr>
          <p:cNvPr id="1556502" name="Rectangle 22"/>
          <p:cNvSpPr>
            <a:spLocks noChangeArrowheads="1"/>
          </p:cNvSpPr>
          <p:nvPr/>
        </p:nvSpPr>
        <p:spPr bwMode="auto">
          <a:xfrm>
            <a:off x="91013" y="708293"/>
            <a:ext cx="1388227" cy="274434"/>
          </a:xfrm>
          <a:prstGeom prst="rect">
            <a:avLst/>
          </a:prstGeom>
          <a:noFill/>
          <a:ln w="12700">
            <a:noFill/>
            <a:miter lim="800000"/>
            <a:headEnd/>
            <a:tailEnd/>
          </a:ln>
          <a:effectLst/>
        </p:spPr>
        <p:txBody>
          <a:bodyPr wrap="none" lIns="90488" tIns="44450" rIns="90488" bIns="44450">
            <a:spAutoFit/>
          </a:bodyPr>
          <a:lstStyle/>
          <a:p>
            <a:pPr algn="ctr">
              <a:defRPr/>
            </a:pPr>
            <a:r>
              <a:rPr lang="zh-CN" altLang="en-US" sz="1200" b="1" dirty="0">
                <a:solidFill>
                  <a:srgbClr val="FFA040"/>
                </a:solidFill>
                <a:effectLst>
                  <a:outerShdw blurRad="38100" dist="38100" dir="2700000" algn="tl">
                    <a:srgbClr val="000000"/>
                  </a:outerShdw>
                </a:effectLst>
                <a:latin typeface="Scholar" charset="0"/>
                <a:ea typeface="SimSun" charset="0"/>
                <a:cs typeface="SimSun" charset="0"/>
              </a:rPr>
              <a:t>国度概念的教导</a:t>
            </a:r>
            <a:r>
              <a:rPr lang="en-US" altLang="zh-CN" sz="1200" b="1" dirty="0">
                <a:solidFill>
                  <a:srgbClr val="FFA040"/>
                </a:solidFill>
                <a:effectLst>
                  <a:outerShdw blurRad="38100" dist="38100" dir="2700000" algn="tl">
                    <a:srgbClr val="000000"/>
                  </a:outerShdw>
                </a:effectLst>
                <a:latin typeface="Scholar" charset="0"/>
                <a:ea typeface="SimSun" charset="0"/>
                <a:cs typeface="SimSun" charset="0"/>
              </a:rPr>
              <a:t>...</a:t>
            </a:r>
          </a:p>
        </p:txBody>
      </p:sp>
      <p:sp>
        <p:nvSpPr>
          <p:cNvPr id="269332" name="Line 23"/>
          <p:cNvSpPr>
            <a:spLocks noChangeShapeType="1"/>
          </p:cNvSpPr>
          <p:nvPr/>
        </p:nvSpPr>
        <p:spPr bwMode="auto">
          <a:xfrm>
            <a:off x="7016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333" name="Freeform 24"/>
          <p:cNvSpPr>
            <a:spLocks/>
          </p:cNvSpPr>
          <p:nvPr/>
        </p:nvSpPr>
        <p:spPr bwMode="auto">
          <a:xfrm>
            <a:off x="6413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eaLnBrk="1" hangingPunct="1"/>
            <a:endParaRPr lang="en-US" sz="2000">
              <a:solidFill>
                <a:srgbClr val="FFFFFF"/>
              </a:solidFill>
            </a:endParaRPr>
          </a:p>
        </p:txBody>
      </p:sp>
      <p:sp>
        <p:nvSpPr>
          <p:cNvPr id="1556505" name="Rectangle 25"/>
          <p:cNvSpPr>
            <a:spLocks noChangeArrowheads="1"/>
          </p:cNvSpPr>
          <p:nvPr/>
        </p:nvSpPr>
        <p:spPr bwMode="auto">
          <a:xfrm>
            <a:off x="190500" y="1781175"/>
            <a:ext cx="881063" cy="3937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人的堕落 </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3)</a:t>
            </a:r>
          </a:p>
        </p:txBody>
      </p:sp>
      <p:sp>
        <p:nvSpPr>
          <p:cNvPr id="1556506" name="Rectangle 26"/>
          <p:cNvSpPr>
            <a:spLocks noChangeArrowheads="1"/>
          </p:cNvSpPr>
          <p:nvPr/>
        </p:nvSpPr>
        <p:spPr bwMode="auto">
          <a:xfrm>
            <a:off x="3348038" y="912813"/>
            <a:ext cx="1304925" cy="5461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以色列失去祭司国度的见证，于是被掳受外邦统治 </a:t>
            </a:r>
            <a:endParaRPr lang="en-US" altLang="zh-CN" sz="1000" dirty="0">
              <a:solidFill>
                <a:srgbClr val="FFFFFF"/>
              </a:solidFill>
              <a:ea typeface="SimSun" charset="0"/>
              <a:cs typeface="SimSun" charset="0"/>
            </a:endParaRPr>
          </a:p>
        </p:txBody>
      </p:sp>
      <p:sp>
        <p:nvSpPr>
          <p:cNvPr id="269336" name="Rectangle 27"/>
          <p:cNvSpPr>
            <a:spLocks noChangeArrowheads="1"/>
          </p:cNvSpPr>
          <p:nvPr/>
        </p:nvSpPr>
        <p:spPr bwMode="auto">
          <a:xfrm>
            <a:off x="3184525" y="4737100"/>
            <a:ext cx="2143125" cy="1013098"/>
          </a:xfrm>
          <a:prstGeom prst="rect">
            <a:avLst/>
          </a:prstGeom>
          <a:noFill/>
          <a:ln w="12700">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耶利米书</a:t>
            </a:r>
            <a:r>
              <a:rPr lang="en-US" altLang="zh-CN" sz="1000" b="1" dirty="0">
                <a:solidFill>
                  <a:srgbClr val="FFFFFF"/>
                </a:solidFill>
                <a:effectLst>
                  <a:glow rad="101600">
                    <a:srgbClr val="010201">
                      <a:alpha val="75000"/>
                    </a:srgbClr>
                  </a:glow>
                </a:effectLst>
                <a:latin typeface="Kosher-Normal" charset="0"/>
                <a:ea typeface="MS PGothic" charset="0"/>
                <a:cs typeface="MS PGothic" charset="0"/>
              </a:rPr>
              <a:t>31:31-34 </a:t>
            </a:r>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应许</a:t>
            </a:r>
            <a:r>
              <a:rPr lang="en-US" altLang="zh-CN" sz="10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赦免</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圣灵内住</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新心，新人，新思想 </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以色列与犹大重新统一</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不需要传福音 </a:t>
            </a:r>
            <a:endParaRPr lang="en-US" altLang="zh-CN" sz="1000" b="1" dirty="0">
              <a:solidFill>
                <a:srgbClr val="FFFFFF"/>
              </a:solidFill>
              <a:effectLst>
                <a:glow rad="101600">
                  <a:srgbClr val="010201">
                    <a:alpha val="75000"/>
                  </a:srgbClr>
                </a:glow>
              </a:effectLst>
              <a:latin typeface="Kosher-Normal" charset="0"/>
              <a:ea typeface="MS PGothic" charset="0"/>
              <a:cs typeface="MS PGothic" charset="0"/>
            </a:endParaRPr>
          </a:p>
        </p:txBody>
      </p:sp>
      <p:sp>
        <p:nvSpPr>
          <p:cNvPr id="269337" name="Rectangle 28"/>
          <p:cNvSpPr>
            <a:spLocks noChangeArrowheads="1"/>
          </p:cNvSpPr>
          <p:nvPr/>
        </p:nvSpPr>
        <p:spPr bwMode="auto">
          <a:xfrm>
            <a:off x="2651124" y="3602038"/>
            <a:ext cx="2746375" cy="936154"/>
          </a:xfrm>
          <a:prstGeom prst="rect">
            <a:avLst/>
          </a:prstGeom>
          <a:noFill/>
          <a:ln w="12700">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撒母耳下</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7:12-16 </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永久的应许</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儿子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家室”永不遭废弃</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国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政治王朝</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宝座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后裔接续掌权</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圣殿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儿子来建造</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p:txBody>
      </p:sp>
      <p:sp>
        <p:nvSpPr>
          <p:cNvPr id="269338" name="Rectangle 29"/>
          <p:cNvSpPr>
            <a:spLocks noChangeArrowheads="1"/>
          </p:cNvSpPr>
          <p:nvPr/>
        </p:nvSpPr>
        <p:spPr bwMode="auto">
          <a:xfrm>
            <a:off x="2333625" y="2519363"/>
            <a:ext cx="3200400" cy="766877"/>
          </a:xfrm>
          <a:prstGeom prst="rect">
            <a:avLst/>
          </a:prstGeom>
          <a:noFill/>
          <a:ln w="12700">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创世记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15:18 (</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参：申</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30:1-10)</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的应许</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从埃及哇地至幼发拉底河流域</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赛</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27:12)</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被掳归回／重建之后，土地永久占有权</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创</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17:8) </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因着巴勒斯坦地全世界蒙祝福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赛</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14:1-2)</a:t>
            </a:r>
          </a:p>
        </p:txBody>
      </p:sp>
      <p:sp>
        <p:nvSpPr>
          <p:cNvPr id="1556510" name="Rectangle 30"/>
          <p:cNvSpPr>
            <a:spLocks noChangeArrowheads="1"/>
          </p:cNvSpPr>
          <p:nvPr/>
        </p:nvSpPr>
        <p:spPr bwMode="auto">
          <a:xfrm>
            <a:off x="5794483" y="912813"/>
            <a:ext cx="1120775" cy="6985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耶稣藉着教会以神奇的方式扩展张他的国度（太</a:t>
            </a:r>
            <a:r>
              <a:rPr lang="en-US" altLang="zh-CN" sz="1000" dirty="0">
                <a:solidFill>
                  <a:srgbClr val="FFFFFF"/>
                </a:solidFill>
                <a:ea typeface="SimSun" charset="0"/>
                <a:cs typeface="SimSun" charset="0"/>
              </a:rPr>
              <a:t>.13</a:t>
            </a:r>
            <a:r>
              <a:rPr lang="zh-CN" altLang="en-US" sz="1000" dirty="0">
                <a:solidFill>
                  <a:srgbClr val="FFFFFF"/>
                </a:solidFill>
                <a:ea typeface="SimSun" charset="0"/>
                <a:cs typeface="SimSun" charset="0"/>
              </a:rPr>
              <a:t>）</a:t>
            </a:r>
            <a:endParaRPr lang="en-US" altLang="zh-CN" sz="1000" dirty="0">
              <a:solidFill>
                <a:srgbClr val="FFFFFF"/>
              </a:solidFill>
              <a:ea typeface="SimSun" charset="0"/>
              <a:cs typeface="SimSun" charset="0"/>
            </a:endParaRPr>
          </a:p>
        </p:txBody>
      </p:sp>
      <p:sp>
        <p:nvSpPr>
          <p:cNvPr id="1556511" name="Rectangle 31"/>
          <p:cNvSpPr>
            <a:spLocks noChangeArrowheads="1"/>
          </p:cNvSpPr>
          <p:nvPr/>
        </p:nvSpPr>
        <p:spPr bwMode="auto">
          <a:xfrm>
            <a:off x="4643438" y="912813"/>
            <a:ext cx="1076325" cy="6985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以色列拒绝弥赛亚国度的邀请</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太</a:t>
            </a:r>
            <a:r>
              <a:rPr lang="en-US" altLang="zh-CN" sz="1000" dirty="0">
                <a:solidFill>
                  <a:srgbClr val="FFFFFF"/>
                </a:solidFill>
                <a:ea typeface="SimSun" charset="0"/>
                <a:cs typeface="SimSun" charset="0"/>
              </a:rPr>
              <a:t>. 12:41-42; 23:37-39)</a:t>
            </a:r>
          </a:p>
        </p:txBody>
      </p:sp>
      <p:sp>
        <p:nvSpPr>
          <p:cNvPr id="1556512" name="Rectangle 32"/>
          <p:cNvSpPr>
            <a:spLocks noChangeArrowheads="1"/>
          </p:cNvSpPr>
          <p:nvPr/>
        </p:nvSpPr>
        <p:spPr bwMode="auto">
          <a:xfrm>
            <a:off x="6715710" y="912813"/>
            <a:ext cx="1212850" cy="705321"/>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基督得胜以色列的仇敌，以色列全家都要得救（罗</a:t>
            </a:r>
            <a:r>
              <a:rPr lang="en-US" altLang="zh-CN" sz="1000" dirty="0">
                <a:solidFill>
                  <a:srgbClr val="FFFFFF"/>
                </a:solidFill>
                <a:ea typeface="SimSun" charset="0"/>
                <a:cs typeface="SimSun" charset="0"/>
              </a:rPr>
              <a:t>11:26-27</a:t>
            </a:r>
            <a:r>
              <a:rPr lang="zh-CN" altLang="en-US" sz="1000" dirty="0">
                <a:solidFill>
                  <a:srgbClr val="FFFFFF"/>
                </a:solidFill>
                <a:ea typeface="SimSun" charset="0"/>
                <a:cs typeface="SimSun" charset="0"/>
              </a:rPr>
              <a:t>）</a:t>
            </a:r>
            <a:endParaRPr lang="en-US" altLang="zh-CN" sz="1000" dirty="0">
              <a:solidFill>
                <a:srgbClr val="FFFFFF"/>
              </a:solidFill>
              <a:ea typeface="SimSun" charset="0"/>
              <a:cs typeface="SimSun" charset="0"/>
            </a:endParaRPr>
          </a:p>
        </p:txBody>
      </p:sp>
      <p:sp>
        <p:nvSpPr>
          <p:cNvPr id="26934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4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4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4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46"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47" name="Rectangle 38"/>
          <p:cNvSpPr>
            <a:spLocks noChangeArrowheads="1"/>
          </p:cNvSpPr>
          <p:nvPr/>
        </p:nvSpPr>
        <p:spPr bwMode="auto">
          <a:xfrm>
            <a:off x="5786437" y="2519363"/>
            <a:ext cx="1833885" cy="69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just"/>
            <a:r>
              <a:rPr lang="zh-CN" altLang="en-US" sz="1000" b="1" dirty="0">
                <a:solidFill>
                  <a:srgbClr val="FFFFFF"/>
                </a:solidFill>
                <a:effectLst>
                  <a:glow rad="101600">
                    <a:srgbClr val="010201">
                      <a:alpha val="75000"/>
                    </a:srgbClr>
                  </a:glow>
                </a:effectLst>
                <a:ea typeface="SimSun" charset="0"/>
                <a:cs typeface="SimSun" charset="0"/>
              </a:rPr>
              <a:t>以色列因着拒绝弥赛亚受审判被赶逐出应许之地 长达</a:t>
            </a:r>
            <a:r>
              <a:rPr lang="en-US" altLang="zh-CN" sz="1000" b="1" dirty="0">
                <a:solidFill>
                  <a:srgbClr val="FFFFFF"/>
                </a:solidFill>
                <a:effectLst>
                  <a:glow rad="101600">
                    <a:srgbClr val="010201">
                      <a:alpha val="75000"/>
                    </a:srgbClr>
                  </a:glow>
                </a:effectLst>
                <a:ea typeface="SimSun" charset="0"/>
                <a:cs typeface="SimSun" charset="0"/>
              </a:rPr>
              <a:t>19</a:t>
            </a:r>
            <a:r>
              <a:rPr lang="zh-CN" altLang="en-US" sz="1000" b="1" dirty="0">
                <a:solidFill>
                  <a:srgbClr val="FFFFFF"/>
                </a:solidFill>
                <a:effectLst>
                  <a:glow rad="101600">
                    <a:srgbClr val="010201">
                      <a:alpha val="75000"/>
                    </a:srgbClr>
                  </a:glow>
                </a:effectLst>
                <a:ea typeface="SimSun" charset="0"/>
                <a:cs typeface="SimSun" charset="0"/>
              </a:rPr>
              <a:t>世纪（主后</a:t>
            </a:r>
            <a:r>
              <a:rPr lang="en-US" altLang="zh-CN" sz="1000" b="1" dirty="0">
                <a:solidFill>
                  <a:srgbClr val="FFFFFF"/>
                </a:solidFill>
                <a:effectLst>
                  <a:glow rad="101600">
                    <a:srgbClr val="010201">
                      <a:alpha val="75000"/>
                    </a:srgbClr>
                  </a:glow>
                </a:effectLst>
                <a:ea typeface="SimSun" charset="0"/>
                <a:cs typeface="SimSun" charset="0"/>
              </a:rPr>
              <a:t>70</a:t>
            </a:r>
            <a:r>
              <a:rPr lang="zh-CN" altLang="en-US" sz="1000" b="1" dirty="0">
                <a:solidFill>
                  <a:srgbClr val="FFFFFF"/>
                </a:solidFill>
                <a:effectLst>
                  <a:glow rad="101600">
                    <a:srgbClr val="010201">
                      <a:alpha val="75000"/>
                    </a:srgbClr>
                  </a:glow>
                </a:effectLst>
                <a:ea typeface="SimSun" charset="0"/>
                <a:cs typeface="SimSun" charset="0"/>
              </a:rPr>
              <a:t>－</a:t>
            </a:r>
            <a:r>
              <a:rPr lang="en-US" altLang="zh-CN" sz="1000" b="1" dirty="0">
                <a:solidFill>
                  <a:srgbClr val="FFFFFF"/>
                </a:solidFill>
                <a:effectLst>
                  <a:glow rad="101600">
                    <a:srgbClr val="010201">
                      <a:alpha val="75000"/>
                    </a:srgbClr>
                  </a:glow>
                </a:effectLst>
                <a:ea typeface="SimSun" charset="0"/>
                <a:cs typeface="SimSun" charset="0"/>
              </a:rPr>
              <a:t>1948</a:t>
            </a:r>
            <a:r>
              <a:rPr lang="zh-CN" altLang="en-US" sz="1000" b="1" dirty="0">
                <a:solidFill>
                  <a:srgbClr val="FFFFFF"/>
                </a:solidFill>
                <a:effectLst>
                  <a:glow rad="101600">
                    <a:srgbClr val="010201">
                      <a:alpha val="75000"/>
                    </a:srgbClr>
                  </a:glow>
                </a:effectLst>
                <a:ea typeface="SimSun" charset="0"/>
                <a:cs typeface="SimSun" charset="0"/>
              </a:rPr>
              <a:t>）现在部分恢复（结</a:t>
            </a:r>
            <a:r>
              <a:rPr lang="en-US" altLang="zh-CN" sz="1000" b="1" dirty="0">
                <a:solidFill>
                  <a:srgbClr val="FFFFFF"/>
                </a:solidFill>
                <a:effectLst>
                  <a:glow rad="101600">
                    <a:srgbClr val="010201">
                      <a:alpha val="75000"/>
                    </a:srgbClr>
                  </a:glow>
                </a:effectLst>
                <a:ea typeface="SimSun" charset="0"/>
                <a:cs typeface="SimSun" charset="0"/>
              </a:rPr>
              <a:t>37:1-7</a:t>
            </a:r>
            <a:r>
              <a:rPr lang="zh-CN" altLang="en-US" sz="1000" b="1" dirty="0">
                <a:solidFill>
                  <a:srgbClr val="FFFFFF"/>
                </a:solidFill>
                <a:effectLst>
                  <a:glow rad="101600">
                    <a:srgbClr val="010201">
                      <a:alpha val="75000"/>
                    </a:srgbClr>
                  </a:glow>
                </a:effectLst>
                <a:ea typeface="SimSun" charset="0"/>
                <a:cs typeface="SimSun" charset="0"/>
              </a:rPr>
              <a:t>）</a:t>
            </a:r>
            <a:endParaRPr lang="en-US" altLang="zh-CN" sz="1000" b="1" dirty="0">
              <a:solidFill>
                <a:srgbClr val="FFFFFF"/>
              </a:solidFill>
              <a:effectLst>
                <a:glow rad="101600">
                  <a:srgbClr val="010201">
                    <a:alpha val="75000"/>
                  </a:srgbClr>
                </a:glow>
              </a:effectLst>
              <a:ea typeface="SimSun" charset="0"/>
              <a:cs typeface="SimSun" charset="0"/>
            </a:endParaRPr>
          </a:p>
        </p:txBody>
      </p:sp>
      <p:sp>
        <p:nvSpPr>
          <p:cNvPr id="269348" name="Rectangle 39"/>
          <p:cNvSpPr>
            <a:spLocks noChangeArrowheads="1"/>
          </p:cNvSpPr>
          <p:nvPr/>
        </p:nvSpPr>
        <p:spPr bwMode="auto">
          <a:xfrm>
            <a:off x="6022975" y="3429000"/>
            <a:ext cx="1254125" cy="69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1000" b="1">
                <a:solidFill>
                  <a:srgbClr val="FFFFFF"/>
                </a:solidFill>
                <a:effectLst>
                  <a:glow rad="101600">
                    <a:srgbClr val="010201">
                      <a:alpha val="75000"/>
                    </a:srgbClr>
                  </a:glow>
                </a:effectLst>
                <a:ea typeface="SimSun" charset="0"/>
                <a:cs typeface="SimSun" charset="0"/>
              </a:rPr>
              <a:t>基督是教会的头，教会是属灵的圣殿（</a:t>
            </a:r>
            <a:r>
              <a:rPr lang="en-US" altLang="zh-CN" sz="1000" b="1">
                <a:solidFill>
                  <a:srgbClr val="FFFFFF"/>
                </a:solidFill>
                <a:effectLst>
                  <a:glow rad="101600">
                    <a:srgbClr val="010201">
                      <a:alpha val="75000"/>
                    </a:srgbClr>
                  </a:glow>
                </a:effectLst>
                <a:ea typeface="SimSun" charset="0"/>
                <a:cs typeface="SimSun" charset="0"/>
              </a:rPr>
              <a:t>2:19-22; </a:t>
            </a:r>
            <a:r>
              <a:rPr lang="zh-CN" altLang="en-US" sz="1000" b="1">
                <a:solidFill>
                  <a:srgbClr val="FFFFFF"/>
                </a:solidFill>
                <a:effectLst>
                  <a:glow rad="101600">
                    <a:srgbClr val="010201">
                      <a:alpha val="75000"/>
                    </a:srgbClr>
                  </a:glow>
                </a:effectLst>
                <a:ea typeface="SimSun" charset="0"/>
                <a:cs typeface="SimSun" charset="0"/>
              </a:rPr>
              <a:t>林后</a:t>
            </a:r>
            <a:r>
              <a:rPr lang="en-US" altLang="zh-CN" sz="1000" b="1">
                <a:solidFill>
                  <a:srgbClr val="FFFFFF"/>
                </a:solidFill>
                <a:effectLst>
                  <a:glow rad="101600">
                    <a:srgbClr val="010201">
                      <a:alpha val="75000"/>
                    </a:srgbClr>
                  </a:glow>
                </a:effectLst>
                <a:ea typeface="SimSun" charset="0"/>
                <a:cs typeface="SimSun" charset="0"/>
              </a:rPr>
              <a:t>6:16)</a:t>
            </a:r>
          </a:p>
        </p:txBody>
      </p:sp>
      <p:sp>
        <p:nvSpPr>
          <p:cNvPr id="269349" name="Rectangle 40"/>
          <p:cNvSpPr>
            <a:spLocks noChangeArrowheads="1"/>
          </p:cNvSpPr>
          <p:nvPr/>
        </p:nvSpPr>
        <p:spPr bwMode="auto">
          <a:xfrm>
            <a:off x="5903913" y="4891088"/>
            <a:ext cx="1397000" cy="574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1050" b="1" dirty="0">
                <a:solidFill>
                  <a:srgbClr val="000A0D"/>
                </a:solidFill>
                <a:ea typeface="SimSun" charset="0"/>
                <a:cs typeface="SimSun" charset="0"/>
              </a:rPr>
              <a:t>新约前三项取代摩西律法（路</a:t>
            </a:r>
            <a:r>
              <a:rPr lang="en-US" altLang="zh-CN" sz="1050" b="1" dirty="0">
                <a:solidFill>
                  <a:srgbClr val="000A0D"/>
                </a:solidFill>
                <a:ea typeface="SimSun" charset="0"/>
                <a:cs typeface="SimSun" charset="0"/>
              </a:rPr>
              <a:t>22:20; </a:t>
            </a:r>
            <a:r>
              <a:rPr lang="zh-CN" altLang="en-US" sz="1050" b="1" dirty="0">
                <a:solidFill>
                  <a:srgbClr val="000A0D"/>
                </a:solidFill>
                <a:ea typeface="SimSun" charset="0"/>
                <a:cs typeface="SimSun" charset="0"/>
              </a:rPr>
              <a:t>林后</a:t>
            </a:r>
            <a:r>
              <a:rPr lang="en-US" altLang="zh-CN" sz="1050" b="1" dirty="0">
                <a:solidFill>
                  <a:srgbClr val="000A0D"/>
                </a:solidFill>
                <a:ea typeface="SimSun" charset="0"/>
                <a:cs typeface="SimSun" charset="0"/>
              </a:rPr>
              <a:t>3:6)</a:t>
            </a:r>
          </a:p>
        </p:txBody>
      </p:sp>
      <p:sp>
        <p:nvSpPr>
          <p:cNvPr id="269350"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51"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352" name="Rectangle 43"/>
          <p:cNvSpPr>
            <a:spLocks noChangeArrowheads="1"/>
          </p:cNvSpPr>
          <p:nvPr/>
        </p:nvSpPr>
        <p:spPr bwMode="auto">
          <a:xfrm>
            <a:off x="7553325" y="2136775"/>
            <a:ext cx="1590675" cy="228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900" b="1">
                <a:solidFill>
                  <a:srgbClr val="FFFFFF"/>
                </a:solidFill>
                <a:effectLst>
                  <a:glow rad="101600">
                    <a:srgbClr val="010201">
                      <a:alpha val="75000"/>
                    </a:srgbClr>
                  </a:glow>
                </a:effectLst>
                <a:ea typeface="SimSun" charset="0"/>
                <a:cs typeface="SimSun" charset="0"/>
              </a:rPr>
              <a:t>弥赛亚国度</a:t>
            </a:r>
          </a:p>
        </p:txBody>
      </p:sp>
      <p:sp>
        <p:nvSpPr>
          <p:cNvPr id="269353"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354" name="Rectangle 45"/>
          <p:cNvSpPr>
            <a:spLocks noChangeArrowheads="1"/>
          </p:cNvSpPr>
          <p:nvPr/>
        </p:nvSpPr>
        <p:spPr bwMode="auto">
          <a:xfrm>
            <a:off x="7620000" y="2273300"/>
            <a:ext cx="1458913"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1000" b="1" dirty="0">
                <a:solidFill>
                  <a:srgbClr val="FFFFFF"/>
                </a:solidFill>
                <a:effectLst>
                  <a:glow rad="101600">
                    <a:srgbClr val="010201">
                      <a:alpha val="75000"/>
                    </a:srgbClr>
                  </a:glow>
                </a:effectLst>
                <a:ea typeface="SimSun" charset="0"/>
                <a:cs typeface="SimSun" charset="0"/>
              </a:rPr>
              <a:t>千禧年永恒</a:t>
            </a:r>
            <a:endParaRPr lang="en-US" altLang="zh-CN" sz="1000" b="1" dirty="0">
              <a:solidFill>
                <a:srgbClr val="FFFFFF"/>
              </a:solidFill>
              <a:effectLst>
                <a:glow rad="101600">
                  <a:srgbClr val="010201">
                    <a:alpha val="75000"/>
                  </a:srgbClr>
                </a:glow>
              </a:effectLst>
              <a:ea typeface="SimSun" charset="0"/>
              <a:cs typeface="SimSun" charset="0"/>
            </a:endParaRPr>
          </a:p>
        </p:txBody>
      </p:sp>
      <p:sp>
        <p:nvSpPr>
          <p:cNvPr id="269355" name="Rectangle 46"/>
          <p:cNvSpPr>
            <a:spLocks noChangeArrowheads="1"/>
          </p:cNvSpPr>
          <p:nvPr/>
        </p:nvSpPr>
        <p:spPr bwMode="auto">
          <a:xfrm>
            <a:off x="7627938" y="2451100"/>
            <a:ext cx="911225" cy="9233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lnSpc>
                <a:spcPct val="90000"/>
              </a:lnSpc>
            </a:pPr>
            <a:r>
              <a:rPr lang="zh-CN" altLang="en-US" sz="1000" b="1" spc="-100" dirty="0">
                <a:solidFill>
                  <a:srgbClr val="FFFFFF"/>
                </a:solidFill>
                <a:effectLst>
                  <a:glow rad="101600">
                    <a:srgbClr val="010201">
                      <a:alpha val="75000"/>
                    </a:srgbClr>
                  </a:glow>
                </a:effectLst>
                <a:ea typeface="SimSun" charset="0"/>
                <a:cs typeface="SimSun" charset="0"/>
              </a:rPr>
              <a:t>完全恢复（结</a:t>
            </a:r>
            <a:r>
              <a:rPr lang="en-US" altLang="zh-CN" sz="1000" b="1" spc="-100" dirty="0">
                <a:solidFill>
                  <a:srgbClr val="FFFFFF"/>
                </a:solidFill>
                <a:effectLst>
                  <a:glow rad="101600">
                    <a:srgbClr val="010201">
                      <a:alpha val="75000"/>
                    </a:srgbClr>
                  </a:glow>
                </a:effectLst>
                <a:ea typeface="SimSun" charset="0"/>
                <a:cs typeface="SimSun" charset="0"/>
              </a:rPr>
              <a:t>37:8-28) </a:t>
            </a:r>
            <a:r>
              <a:rPr lang="zh-CN" altLang="en-US" sz="1000" b="1" spc="-100" dirty="0">
                <a:solidFill>
                  <a:srgbClr val="FFFFFF"/>
                </a:solidFill>
                <a:effectLst>
                  <a:glow rad="101600">
                    <a:srgbClr val="010201">
                      <a:alpha val="75000"/>
                    </a:srgbClr>
                  </a:glow>
                </a:effectLst>
                <a:ea typeface="SimSun" charset="0"/>
                <a:cs typeface="SimSun" charset="0"/>
              </a:rPr>
              <a:t>耶路撒冷世界的首府</a:t>
            </a:r>
            <a:r>
              <a:rPr lang="en-US" altLang="zh-CN" sz="1000" b="1" spc="-100" dirty="0">
                <a:solidFill>
                  <a:srgbClr val="FFFFFF"/>
                </a:solidFill>
                <a:effectLst>
                  <a:glow rad="101600">
                    <a:srgbClr val="010201">
                      <a:alpha val="75000"/>
                    </a:srgbClr>
                  </a:glow>
                </a:effectLst>
                <a:ea typeface="SimSun" charset="0"/>
                <a:cs typeface="SimSun" charset="0"/>
              </a:rPr>
              <a:t>(</a:t>
            </a:r>
            <a:r>
              <a:rPr lang="zh-CN" altLang="en-US" sz="1000" b="1" spc="-100" dirty="0">
                <a:solidFill>
                  <a:srgbClr val="FFFFFF"/>
                </a:solidFill>
                <a:effectLst>
                  <a:glow rad="101600">
                    <a:srgbClr val="010201">
                      <a:alpha val="75000"/>
                    </a:srgbClr>
                  </a:glow>
                </a:effectLst>
                <a:ea typeface="SimSun" charset="0"/>
                <a:cs typeface="SimSun" charset="0"/>
              </a:rPr>
              <a:t>赛 </a:t>
            </a:r>
            <a:r>
              <a:rPr lang="en-US" altLang="zh-CN" sz="1000" b="1" spc="-100" dirty="0">
                <a:solidFill>
                  <a:srgbClr val="FFFFFF"/>
                </a:solidFill>
                <a:effectLst>
                  <a:glow rad="101600">
                    <a:srgbClr val="010201">
                      <a:alpha val="75000"/>
                    </a:srgbClr>
                  </a:glow>
                </a:effectLst>
                <a:ea typeface="SimSun" charset="0"/>
                <a:cs typeface="SimSun" charset="0"/>
              </a:rPr>
              <a:t>2:1-5)</a:t>
            </a:r>
          </a:p>
        </p:txBody>
      </p:sp>
      <p:sp>
        <p:nvSpPr>
          <p:cNvPr id="269356" name="Rectangle 47"/>
          <p:cNvSpPr>
            <a:spLocks noChangeArrowheads="1"/>
          </p:cNvSpPr>
          <p:nvPr/>
        </p:nvSpPr>
        <p:spPr bwMode="auto">
          <a:xfrm>
            <a:off x="8380413" y="2633663"/>
            <a:ext cx="763587" cy="5514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ctr"/>
            <a:r>
              <a:rPr lang="zh-CN" altLang="en-US" sz="1000" b="1" dirty="0">
                <a:solidFill>
                  <a:srgbClr val="FFFFFF"/>
                </a:solidFill>
                <a:effectLst>
                  <a:glow rad="101600">
                    <a:srgbClr val="010201">
                      <a:alpha val="75000"/>
                    </a:srgbClr>
                  </a:glow>
                </a:effectLst>
                <a:ea typeface="SimSun" charset="0"/>
                <a:cs typeface="SimSun" charset="0"/>
              </a:rPr>
              <a:t>新耶路撒冷</a:t>
            </a:r>
          </a:p>
          <a:p>
            <a:pPr algn="ctr"/>
            <a:r>
              <a:rPr lang="en-US" altLang="zh-CN" sz="1000" b="1" dirty="0">
                <a:solidFill>
                  <a:srgbClr val="FFFFFF"/>
                </a:solidFill>
                <a:effectLst>
                  <a:glow rad="101600">
                    <a:srgbClr val="010201">
                      <a:alpha val="75000"/>
                    </a:srgbClr>
                  </a:glow>
                </a:effectLst>
                <a:ea typeface="SimSun" charset="0"/>
                <a:cs typeface="SimSun" charset="0"/>
              </a:rPr>
              <a:t>(</a:t>
            </a:r>
            <a:r>
              <a:rPr lang="zh-CN" altLang="en-US" sz="1000" b="1" dirty="0">
                <a:solidFill>
                  <a:srgbClr val="FFFFFF"/>
                </a:solidFill>
                <a:effectLst>
                  <a:glow rad="101600">
                    <a:srgbClr val="010201">
                      <a:alpha val="75000"/>
                    </a:srgbClr>
                  </a:glow>
                </a:effectLst>
                <a:ea typeface="SimSun" charset="0"/>
                <a:cs typeface="SimSun" charset="0"/>
              </a:rPr>
              <a:t>启</a:t>
            </a:r>
            <a:r>
              <a:rPr lang="en-US" altLang="zh-CN" sz="1000" b="1" dirty="0">
                <a:solidFill>
                  <a:srgbClr val="FFFFFF"/>
                </a:solidFill>
                <a:effectLst>
                  <a:glow rad="101600">
                    <a:srgbClr val="010201">
                      <a:alpha val="75000"/>
                    </a:srgbClr>
                  </a:glow>
                </a:effectLst>
                <a:ea typeface="SimSun" charset="0"/>
                <a:cs typeface="SimSun" charset="0"/>
              </a:rPr>
              <a:t> 21)</a:t>
            </a:r>
          </a:p>
        </p:txBody>
      </p:sp>
      <p:sp>
        <p:nvSpPr>
          <p:cNvPr id="269357" name="Rectangle 48"/>
          <p:cNvSpPr>
            <a:spLocks noChangeArrowheads="1"/>
          </p:cNvSpPr>
          <p:nvPr/>
        </p:nvSpPr>
        <p:spPr bwMode="auto">
          <a:xfrm>
            <a:off x="7693025" y="3429000"/>
            <a:ext cx="803275" cy="69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1000" b="1" dirty="0">
                <a:solidFill>
                  <a:srgbClr val="FFFFFF"/>
                </a:solidFill>
                <a:effectLst>
                  <a:glow rad="101600">
                    <a:srgbClr val="010201">
                      <a:alpha val="75000"/>
                    </a:srgbClr>
                  </a:glow>
                </a:effectLst>
                <a:ea typeface="SimSun" charset="0"/>
                <a:cs typeface="SimSun" charset="0"/>
              </a:rPr>
              <a:t>基督作王与众圣徒统治全世界</a:t>
            </a:r>
            <a:endParaRPr lang="en-US" altLang="zh-CN" sz="1000" b="1" dirty="0">
              <a:solidFill>
                <a:srgbClr val="FFFFFF"/>
              </a:solidFill>
              <a:effectLst>
                <a:glow rad="101600">
                  <a:srgbClr val="010201">
                    <a:alpha val="75000"/>
                  </a:srgbClr>
                </a:glow>
              </a:effectLst>
              <a:ea typeface="SimSun" charset="0"/>
              <a:cs typeface="SimSun" charset="0"/>
            </a:endParaRPr>
          </a:p>
        </p:txBody>
      </p:sp>
      <p:sp>
        <p:nvSpPr>
          <p:cNvPr id="269358" name="Rectangle 49"/>
          <p:cNvSpPr>
            <a:spLocks noChangeArrowheads="1"/>
          </p:cNvSpPr>
          <p:nvPr/>
        </p:nvSpPr>
        <p:spPr bwMode="auto">
          <a:xfrm>
            <a:off x="7818438" y="912813"/>
            <a:ext cx="1325562" cy="551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ctr"/>
            <a:r>
              <a:rPr lang="zh-CN" altLang="en-US" sz="1000" dirty="0">
                <a:solidFill>
                  <a:srgbClr val="FFFFFF"/>
                </a:solidFill>
                <a:ea typeface="SimSun" charset="0"/>
                <a:cs typeface="SimSun" charset="0"/>
              </a:rPr>
              <a:t>基督与众圣徒一同掌权（弗</a:t>
            </a:r>
            <a:r>
              <a:rPr lang="en-US" altLang="zh-CN" sz="1000" dirty="0">
                <a:solidFill>
                  <a:srgbClr val="FFFFFF"/>
                </a:solidFill>
                <a:ea typeface="SimSun" charset="0"/>
                <a:cs typeface="SimSun" charset="0"/>
              </a:rPr>
              <a:t>1:9-10; </a:t>
            </a:r>
            <a:r>
              <a:rPr lang="zh-CN" altLang="en-US" sz="1000" dirty="0">
                <a:solidFill>
                  <a:srgbClr val="FFFFFF"/>
                </a:solidFill>
                <a:ea typeface="SimSun" charset="0"/>
                <a:cs typeface="SimSun" charset="0"/>
              </a:rPr>
              <a:t>启</a:t>
            </a:r>
            <a:r>
              <a:rPr lang="en-US" altLang="zh-CN" sz="1000" dirty="0">
                <a:solidFill>
                  <a:srgbClr val="FFFFFF"/>
                </a:solidFill>
                <a:ea typeface="SimSun" charset="0"/>
                <a:cs typeface="SimSun" charset="0"/>
              </a:rPr>
              <a:t>20:1-6; 22:5</a:t>
            </a:r>
            <a:r>
              <a:rPr lang="zh-CN" altLang="en-US" sz="1000" dirty="0">
                <a:solidFill>
                  <a:srgbClr val="FFFFFF"/>
                </a:solidFill>
                <a:ea typeface="SimSun" charset="0"/>
                <a:cs typeface="SimSun" charset="0"/>
              </a:rPr>
              <a:t>下）</a:t>
            </a:r>
            <a:endParaRPr lang="en-US" altLang="zh-CN" sz="1000" dirty="0">
              <a:solidFill>
                <a:srgbClr val="FFFFFF"/>
              </a:solidFill>
              <a:ea typeface="SimSun" charset="0"/>
              <a:cs typeface="SimSun" charset="0"/>
            </a:endParaRPr>
          </a:p>
        </p:txBody>
      </p:sp>
      <p:grpSp>
        <p:nvGrpSpPr>
          <p:cNvPr id="269359" name="Group 50"/>
          <p:cNvGrpSpPr>
            <a:grpSpLocks/>
          </p:cNvGrpSpPr>
          <p:nvPr/>
        </p:nvGrpSpPr>
        <p:grpSpPr bwMode="auto">
          <a:xfrm>
            <a:off x="4622800" y="4978400"/>
            <a:ext cx="139700" cy="406400"/>
            <a:chOff x="2928" y="3216"/>
            <a:chExt cx="48" cy="192"/>
          </a:xfrm>
        </p:grpSpPr>
        <p:sp>
          <p:nvSpPr>
            <p:cNvPr id="269412"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413"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414"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grpSp>
      <p:grpSp>
        <p:nvGrpSpPr>
          <p:cNvPr id="269360" name="Group 54"/>
          <p:cNvGrpSpPr>
            <a:grpSpLocks/>
          </p:cNvGrpSpPr>
          <p:nvPr/>
        </p:nvGrpSpPr>
        <p:grpSpPr bwMode="auto">
          <a:xfrm>
            <a:off x="4876800" y="5426075"/>
            <a:ext cx="76200" cy="212725"/>
            <a:chOff x="3072" y="3418"/>
            <a:chExt cx="48" cy="134"/>
          </a:xfrm>
        </p:grpSpPr>
        <p:sp>
          <p:nvSpPr>
            <p:cNvPr id="269409"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410"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411"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grpSp>
      <p:sp>
        <p:nvSpPr>
          <p:cNvPr id="269361" name="Rectangle 58"/>
          <p:cNvSpPr>
            <a:spLocks noChangeArrowheads="1"/>
          </p:cNvSpPr>
          <p:nvPr/>
        </p:nvSpPr>
        <p:spPr bwMode="auto">
          <a:xfrm rot="16200000">
            <a:off x="1814758" y="2584730"/>
            <a:ext cx="605936" cy="3359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1600" b="1" dirty="0">
                <a:solidFill>
                  <a:srgbClr val="FFFFFF"/>
                </a:solidFill>
                <a:effectLst>
                  <a:glow rad="101600">
                    <a:srgbClr val="010201">
                      <a:alpha val="75000"/>
                    </a:srgbClr>
                  </a:glow>
                </a:effectLst>
                <a:latin typeface="Nadianne" charset="0"/>
                <a:ea typeface="SimSun" charset="0"/>
                <a:cs typeface="SimSun" charset="0"/>
              </a:rPr>
              <a:t>土地</a:t>
            </a:r>
          </a:p>
        </p:txBody>
      </p:sp>
      <p:sp>
        <p:nvSpPr>
          <p:cNvPr id="269362" name="Rectangle 59"/>
          <p:cNvSpPr>
            <a:spLocks noChangeArrowheads="1"/>
          </p:cNvSpPr>
          <p:nvPr/>
        </p:nvSpPr>
        <p:spPr bwMode="auto">
          <a:xfrm rot="16200000">
            <a:off x="1881433" y="3759480"/>
            <a:ext cx="605936" cy="3359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effectLst>
                  <a:glow rad="101600">
                    <a:srgbClr val="010201">
                      <a:alpha val="75000"/>
                    </a:srgbClr>
                  </a:glow>
                </a:effectLst>
                <a:latin typeface="Nadianne" charset="0"/>
                <a:ea typeface="SimSun" charset="0"/>
                <a:cs typeface="SimSun" charset="0"/>
              </a:rPr>
              <a:t>后裔</a:t>
            </a:r>
          </a:p>
        </p:txBody>
      </p:sp>
      <p:sp>
        <p:nvSpPr>
          <p:cNvPr id="269363" name="Rectangle 60"/>
          <p:cNvSpPr>
            <a:spLocks noChangeArrowheads="1"/>
          </p:cNvSpPr>
          <p:nvPr/>
        </p:nvSpPr>
        <p:spPr bwMode="auto">
          <a:xfrm rot="-5400000">
            <a:off x="2554288" y="5145087"/>
            <a:ext cx="590550" cy="333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effectLst>
                  <a:glow rad="101600">
                    <a:srgbClr val="010201">
                      <a:alpha val="75000"/>
                    </a:srgbClr>
                  </a:glow>
                </a:effectLst>
                <a:latin typeface="Nadianne" charset="0"/>
                <a:ea typeface="SimSun" charset="0"/>
                <a:cs typeface="SimSun" charset="0"/>
              </a:rPr>
              <a:t>祝福</a:t>
            </a:r>
          </a:p>
        </p:txBody>
      </p:sp>
      <p:sp>
        <p:nvSpPr>
          <p:cNvPr id="269364"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1000" b="1">
                <a:solidFill>
                  <a:srgbClr val="FFFFFF"/>
                </a:solidFill>
                <a:ea typeface="SimSun" charset="0"/>
                <a:cs typeface="SimSun" charset="0"/>
              </a:rPr>
              <a:t>创世记 </a:t>
            </a:r>
            <a:r>
              <a:rPr lang="en-US" altLang="zh-CN" sz="1000" b="1">
                <a:solidFill>
                  <a:srgbClr val="FFFFFF"/>
                </a:solidFill>
                <a:ea typeface="SimSun" charset="0"/>
                <a:cs typeface="SimSun" charset="0"/>
              </a:rPr>
              <a:t>12:1-3</a:t>
            </a:r>
          </a:p>
        </p:txBody>
      </p:sp>
      <p:sp>
        <p:nvSpPr>
          <p:cNvPr id="269365" name="Rectangle 62"/>
          <p:cNvSpPr>
            <a:spLocks noChangeArrowheads="1"/>
          </p:cNvSpPr>
          <p:nvPr/>
        </p:nvSpPr>
        <p:spPr bwMode="auto">
          <a:xfrm>
            <a:off x="8385175" y="3429000"/>
            <a:ext cx="750888" cy="8592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en-US" altLang="zh-CN" sz="1000" b="1">
                <a:solidFill>
                  <a:srgbClr val="FFFFFF"/>
                </a:solidFill>
                <a:effectLst>
                  <a:glow rad="101600">
                    <a:srgbClr val="010201">
                      <a:alpha val="75000"/>
                    </a:srgbClr>
                  </a:glow>
                </a:effectLst>
                <a:ea typeface="MS PGothic" charset="0"/>
                <a:cs typeface="MS PGothic" charset="0"/>
              </a:rPr>
              <a:t> </a:t>
            </a:r>
            <a:r>
              <a:rPr lang="zh-CN" altLang="en-US" sz="1000" b="1">
                <a:solidFill>
                  <a:srgbClr val="FFFFFF"/>
                </a:solidFill>
                <a:effectLst>
                  <a:glow rad="101600">
                    <a:srgbClr val="010201">
                      <a:alpha val="75000"/>
                    </a:srgbClr>
                  </a:glow>
                </a:effectLst>
                <a:ea typeface="SimSun" charset="0"/>
                <a:cs typeface="SimSun" charset="0"/>
              </a:rPr>
              <a:t>基督将国度呈递给天父（林前</a:t>
            </a:r>
            <a:r>
              <a:rPr lang="en-US" altLang="zh-CN" sz="1000" b="1">
                <a:solidFill>
                  <a:srgbClr val="FFFFFF"/>
                </a:solidFill>
                <a:effectLst>
                  <a:glow rad="101600">
                    <a:srgbClr val="010201">
                      <a:alpha val="75000"/>
                    </a:srgbClr>
                  </a:glow>
                </a:effectLst>
                <a:ea typeface="SimSun" charset="0"/>
                <a:cs typeface="SimSun" charset="0"/>
              </a:rPr>
              <a:t>15:24</a:t>
            </a:r>
            <a:r>
              <a:rPr lang="zh-CN" altLang="en-US" sz="1000" b="1">
                <a:solidFill>
                  <a:srgbClr val="FFFFFF"/>
                </a:solidFill>
                <a:effectLst>
                  <a:glow rad="101600">
                    <a:srgbClr val="010201">
                      <a:alpha val="75000"/>
                    </a:srgbClr>
                  </a:glow>
                </a:effectLst>
                <a:ea typeface="SimSun" charset="0"/>
                <a:cs typeface="SimSun" charset="0"/>
              </a:rPr>
              <a:t>）</a:t>
            </a:r>
            <a:endParaRPr lang="en-US" altLang="zh-CN" sz="1000" b="1">
              <a:solidFill>
                <a:srgbClr val="FFFFFF"/>
              </a:solidFill>
              <a:effectLst>
                <a:glow rad="101600">
                  <a:srgbClr val="010201">
                    <a:alpha val="75000"/>
                  </a:srgbClr>
                </a:glow>
              </a:effectLst>
              <a:ea typeface="SimSun" charset="0"/>
              <a:cs typeface="SimSun" charset="0"/>
            </a:endParaRPr>
          </a:p>
        </p:txBody>
      </p:sp>
      <p:grpSp>
        <p:nvGrpSpPr>
          <p:cNvPr id="269366" name="Group 63"/>
          <p:cNvGrpSpPr>
            <a:grpSpLocks/>
          </p:cNvGrpSpPr>
          <p:nvPr/>
        </p:nvGrpSpPr>
        <p:grpSpPr bwMode="auto">
          <a:xfrm>
            <a:off x="7823200" y="1676400"/>
            <a:ext cx="611188" cy="450850"/>
            <a:chOff x="4928" y="1056"/>
            <a:chExt cx="385" cy="284"/>
          </a:xfrm>
        </p:grpSpPr>
        <p:sp>
          <p:nvSpPr>
            <p:cNvPr id="269404"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eaLnBrk="1" hangingPunct="1"/>
              <a:endParaRPr lang="en-US" sz="2000">
                <a:solidFill>
                  <a:srgbClr val="FFFFFF"/>
                </a:solidFill>
              </a:endParaRPr>
            </a:p>
          </p:txBody>
        </p:sp>
        <p:sp>
          <p:nvSpPr>
            <p:cNvPr id="269405"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406"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endParaRPr lang="en-US">
                <a:solidFill>
                  <a:srgbClr val="FFFFFF"/>
                </a:solidFill>
                <a:ea typeface="MS PGothic" charset="0"/>
                <a:cs typeface="MS PGothic" charset="0"/>
              </a:endParaRPr>
            </a:p>
          </p:txBody>
        </p:sp>
        <p:sp>
          <p:nvSpPr>
            <p:cNvPr id="269407"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408"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grpSp>
      <p:grpSp>
        <p:nvGrpSpPr>
          <p:cNvPr id="269367" name="Group 69"/>
          <p:cNvGrpSpPr>
            <a:grpSpLocks/>
          </p:cNvGrpSpPr>
          <p:nvPr/>
        </p:nvGrpSpPr>
        <p:grpSpPr bwMode="auto">
          <a:xfrm>
            <a:off x="4800600" y="5121275"/>
            <a:ext cx="1184275" cy="104775"/>
            <a:chOff x="3024" y="3278"/>
            <a:chExt cx="746" cy="66"/>
          </a:xfrm>
        </p:grpSpPr>
        <p:sp>
          <p:nvSpPr>
            <p:cNvPr id="269402"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403"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ea typeface="MS PGothic" charset="0"/>
                <a:cs typeface="MS PGothic" charset="0"/>
              </a:endParaRPr>
            </a:p>
          </p:txBody>
        </p:sp>
      </p:grpSp>
      <p:grpSp>
        <p:nvGrpSpPr>
          <p:cNvPr id="269368" name="Group 72"/>
          <p:cNvGrpSpPr>
            <a:grpSpLocks/>
          </p:cNvGrpSpPr>
          <p:nvPr/>
        </p:nvGrpSpPr>
        <p:grpSpPr bwMode="auto">
          <a:xfrm>
            <a:off x="4954588" y="5489575"/>
            <a:ext cx="3001962" cy="104775"/>
            <a:chOff x="3168" y="3458"/>
            <a:chExt cx="1891" cy="66"/>
          </a:xfrm>
        </p:grpSpPr>
        <p:sp>
          <p:nvSpPr>
            <p:cNvPr id="269400"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401"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grpSp>
      <p:sp>
        <p:nvSpPr>
          <p:cNvPr id="269369" name="Rectangle 75"/>
          <p:cNvSpPr>
            <a:spLocks noChangeArrowheads="1"/>
          </p:cNvSpPr>
          <p:nvPr/>
        </p:nvSpPr>
        <p:spPr bwMode="auto">
          <a:xfrm>
            <a:off x="0" y="6358855"/>
            <a:ext cx="9144000" cy="520655"/>
          </a:xfrm>
          <a:prstGeom prst="rect">
            <a:avLst/>
          </a:prstGeom>
          <a:noFill/>
          <a:ln>
            <a:noFill/>
          </a:ln>
        </p:spPr>
        <p:txBody>
          <a:bodyPr wrap="square" lIns="90488" tIns="44450" rIns="90488" bIns="44450">
            <a:spAutoFit/>
          </a:bodyPr>
          <a:lstStyle/>
          <a:p>
            <a:pPr algn="ctr"/>
            <a:r>
              <a:rPr lang="zh-CN" altLang="en-US" sz="1400" dirty="0">
                <a:solidFill>
                  <a:srgbClr val="FFFFFF"/>
                </a:solidFill>
                <a:ea typeface="SimSun" charset="0"/>
                <a:cs typeface="SimSun" charset="0"/>
              </a:rPr>
              <a:t>经文突出强调双重国度之约。以色列的角色从亚伯拉罕到基督其内涵延伸至教会（继续中），而教会并非指“新以色列人”（不连续）以便取代以色列民族。以色列将在基督第二次降临时信靠基督从而再现其世界显赫地位。</a:t>
            </a:r>
            <a:endParaRPr lang="en-US" altLang="zh-CN" sz="1400" dirty="0">
              <a:solidFill>
                <a:srgbClr val="FFFFFF"/>
              </a:solidFill>
              <a:ea typeface="SimSun" charset="0"/>
              <a:cs typeface="SimSun" charset="0"/>
            </a:endParaRPr>
          </a:p>
        </p:txBody>
      </p:sp>
      <p:sp>
        <p:nvSpPr>
          <p:cNvPr id="269370" name="Rectangle 76"/>
          <p:cNvSpPr>
            <a:spLocks noChangeArrowheads="1"/>
          </p:cNvSpPr>
          <p:nvPr/>
        </p:nvSpPr>
        <p:spPr bwMode="auto">
          <a:xfrm>
            <a:off x="5114925" y="2095500"/>
            <a:ext cx="541816" cy="228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900" b="1">
                <a:solidFill>
                  <a:srgbClr val="FFFFFF"/>
                </a:solidFill>
                <a:effectLst>
                  <a:glow rad="101600">
                    <a:srgbClr val="010201">
                      <a:alpha val="75000"/>
                    </a:srgbClr>
                  </a:glow>
                </a:effectLst>
                <a:ea typeface="SimSun" charset="0"/>
                <a:cs typeface="SimSun" charset="0"/>
              </a:rPr>
              <a:t>以色列</a:t>
            </a:r>
          </a:p>
        </p:txBody>
      </p:sp>
      <p:sp>
        <p:nvSpPr>
          <p:cNvPr id="269371" name="Rectangle 77"/>
          <p:cNvSpPr>
            <a:spLocks noChangeArrowheads="1"/>
          </p:cNvSpPr>
          <p:nvPr/>
        </p:nvSpPr>
        <p:spPr bwMode="auto">
          <a:xfrm>
            <a:off x="6394450" y="2095500"/>
            <a:ext cx="426400" cy="228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900" b="1">
                <a:solidFill>
                  <a:srgbClr val="FFFFFF"/>
                </a:solidFill>
                <a:effectLst>
                  <a:glow rad="101600">
                    <a:srgbClr val="010201">
                      <a:alpha val="75000"/>
                    </a:srgbClr>
                  </a:glow>
                </a:effectLst>
                <a:ea typeface="SimSun" charset="0"/>
                <a:cs typeface="SimSun" charset="0"/>
              </a:rPr>
              <a:t>教会</a:t>
            </a:r>
          </a:p>
        </p:txBody>
      </p:sp>
      <p:sp>
        <p:nvSpPr>
          <p:cNvPr id="269372" name="Rectangle 78"/>
          <p:cNvSpPr>
            <a:spLocks noChangeArrowheads="1"/>
          </p:cNvSpPr>
          <p:nvPr/>
        </p:nvSpPr>
        <p:spPr bwMode="auto">
          <a:xfrm>
            <a:off x="4999394" y="2239963"/>
            <a:ext cx="747000" cy="2128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a:r>
              <a:rPr lang="zh-CN" altLang="en-US" sz="800" b="1">
                <a:solidFill>
                  <a:srgbClr val="FFFFFF"/>
                </a:solidFill>
                <a:effectLst>
                  <a:glow rad="101600">
                    <a:srgbClr val="010201">
                      <a:alpha val="75000"/>
                    </a:srgbClr>
                  </a:glow>
                </a:effectLst>
                <a:ea typeface="SimSun" charset="0"/>
                <a:cs typeface="SimSun" charset="0"/>
              </a:rPr>
              <a:t>民族的焦点</a:t>
            </a:r>
            <a:r>
              <a:rPr lang="en-US" altLang="zh-CN" sz="800" b="1">
                <a:solidFill>
                  <a:srgbClr val="FFFFFF"/>
                </a:solidFill>
                <a:effectLst>
                  <a:glow rad="101600">
                    <a:srgbClr val="010201">
                      <a:alpha val="75000"/>
                    </a:srgbClr>
                  </a:glow>
                </a:effectLst>
                <a:ea typeface="SimSun" charset="0"/>
                <a:cs typeface="SimSun" charset="0"/>
              </a:rPr>
              <a:t>)</a:t>
            </a:r>
          </a:p>
        </p:txBody>
      </p:sp>
      <p:graphicFrame>
        <p:nvGraphicFramePr>
          <p:cNvPr id="269373"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206901" name="Microsoft ClipArt Gallery" r:id="rId4" imgW="2102760" imgH="2093400" progId="">
                  <p:embed/>
                </p:oleObj>
              </mc:Choice>
              <mc:Fallback>
                <p:oleObj name="Microsoft ClipArt Gallery" r:id="rId4" imgW="2102760" imgH="209340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69374" name="Rectangle 80"/>
          <p:cNvSpPr>
            <a:spLocks noChangeArrowheads="1"/>
          </p:cNvSpPr>
          <p:nvPr/>
        </p:nvSpPr>
        <p:spPr bwMode="auto">
          <a:xfrm>
            <a:off x="6100498" y="2239963"/>
            <a:ext cx="1076856" cy="2436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gn="ctr"/>
            <a:r>
              <a:rPr lang="en-US" altLang="zh-CN" sz="1000" b="1">
                <a:solidFill>
                  <a:srgbClr val="FFFFFF"/>
                </a:solidFill>
                <a:effectLst>
                  <a:glow rad="101600">
                    <a:srgbClr val="010201">
                      <a:alpha val="75000"/>
                    </a:srgbClr>
                  </a:glow>
                </a:effectLst>
                <a:ea typeface="MS PGothic" charset="0"/>
                <a:cs typeface="MS PGothic" charset="0"/>
              </a:rPr>
              <a:t>“</a:t>
            </a:r>
            <a:r>
              <a:rPr lang="zh-CN" altLang="en-US" sz="1000" b="1">
                <a:solidFill>
                  <a:srgbClr val="FFFFFF"/>
                </a:solidFill>
                <a:effectLst>
                  <a:glow rad="101600">
                    <a:srgbClr val="010201">
                      <a:alpha val="75000"/>
                    </a:srgbClr>
                  </a:glow>
                </a:effectLst>
                <a:ea typeface="MS PGothic" charset="0"/>
                <a:cs typeface="MS PGothic" charset="0"/>
              </a:rPr>
              <a:t>新人” </a:t>
            </a:r>
            <a:r>
              <a:rPr lang="en-US" altLang="zh-CN" sz="1000" b="1">
                <a:solidFill>
                  <a:srgbClr val="FFFFFF"/>
                </a:solidFill>
                <a:effectLst>
                  <a:glow rad="101600">
                    <a:srgbClr val="010201">
                      <a:alpha val="75000"/>
                    </a:srgbClr>
                  </a:glow>
                </a:effectLst>
                <a:ea typeface="MS PGothic" charset="0"/>
                <a:cs typeface="MS PGothic" charset="0"/>
              </a:rPr>
              <a:t>(</a:t>
            </a:r>
            <a:r>
              <a:rPr lang="zh-CN" altLang="en-US" sz="1000" b="1">
                <a:solidFill>
                  <a:srgbClr val="FFFFFF"/>
                </a:solidFill>
                <a:effectLst>
                  <a:glow rad="101600">
                    <a:srgbClr val="010201">
                      <a:alpha val="75000"/>
                    </a:srgbClr>
                  </a:glow>
                </a:effectLst>
                <a:ea typeface="MS PGothic" charset="0"/>
                <a:cs typeface="MS PGothic" charset="0"/>
              </a:rPr>
              <a:t>弗</a:t>
            </a:r>
            <a:r>
              <a:rPr lang="en-US" altLang="zh-CN" sz="1000" b="1">
                <a:solidFill>
                  <a:srgbClr val="FFFFFF"/>
                </a:solidFill>
                <a:effectLst>
                  <a:glow rad="101600">
                    <a:srgbClr val="010201">
                      <a:alpha val="75000"/>
                    </a:srgbClr>
                  </a:glow>
                </a:effectLst>
                <a:ea typeface="MS PGothic" charset="0"/>
                <a:cs typeface="MS PGothic" charset="0"/>
              </a:rPr>
              <a:t>2:15)</a:t>
            </a:r>
          </a:p>
        </p:txBody>
      </p:sp>
      <p:sp>
        <p:nvSpPr>
          <p:cNvPr id="269375"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376"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just"/>
            <a:r>
              <a:rPr lang="zh-CN" altLang="en-US" sz="1000" dirty="0">
                <a:solidFill>
                  <a:srgbClr val="FFFFFF"/>
                </a:solidFill>
                <a:ea typeface="SimSun" charset="0"/>
                <a:cs typeface="SimSun" charset="0"/>
              </a:rPr>
              <a:t>第五版</a:t>
            </a:r>
          </a:p>
          <a:p>
            <a:pPr algn="just"/>
            <a:r>
              <a:rPr lang="en-US" altLang="zh-CN" sz="1000" dirty="0">
                <a:solidFill>
                  <a:srgbClr val="FFFFFF"/>
                </a:solidFill>
                <a:ea typeface="SimSun" charset="0"/>
                <a:cs typeface="SimSun" charset="0"/>
              </a:rPr>
              <a:t>2006</a:t>
            </a:r>
            <a:r>
              <a:rPr lang="zh-CN" altLang="en-US" sz="1000" dirty="0">
                <a:solidFill>
                  <a:srgbClr val="FFFFFF"/>
                </a:solidFill>
                <a:ea typeface="SimSun" charset="0"/>
                <a:cs typeface="SimSun" charset="0"/>
              </a:rPr>
              <a:t>年</a:t>
            </a:r>
            <a:r>
              <a:rPr lang="en-US" altLang="zh-CN" sz="1000" dirty="0">
                <a:solidFill>
                  <a:srgbClr val="FFFFFF"/>
                </a:solidFill>
                <a:ea typeface="SimSun" charset="0"/>
                <a:cs typeface="SimSun" charset="0"/>
              </a:rPr>
              <a:t>3</a:t>
            </a:r>
            <a:r>
              <a:rPr lang="zh-CN" altLang="en-US" sz="1000" dirty="0">
                <a:solidFill>
                  <a:srgbClr val="FFFFFF"/>
                </a:solidFill>
                <a:ea typeface="SimSun" charset="0"/>
                <a:cs typeface="SimSun" charset="0"/>
              </a:rPr>
              <a:t>月</a:t>
            </a:r>
            <a:r>
              <a:rPr lang="en-US" altLang="zh-CN" sz="1000" dirty="0">
                <a:solidFill>
                  <a:srgbClr val="FFFFFF"/>
                </a:solidFill>
                <a:ea typeface="SimSun" charset="0"/>
                <a:cs typeface="SimSun" charset="0"/>
              </a:rPr>
              <a:t>14</a:t>
            </a:r>
            <a:r>
              <a:rPr lang="zh-CN" altLang="en-US" sz="1000" dirty="0">
                <a:solidFill>
                  <a:srgbClr val="FFFFFF"/>
                </a:solidFill>
                <a:ea typeface="SimSun" charset="0"/>
                <a:cs typeface="SimSun" charset="0"/>
              </a:rPr>
              <a:t>日</a:t>
            </a:r>
            <a:endParaRPr lang="en-US" altLang="zh-CN" sz="1000" dirty="0">
              <a:solidFill>
                <a:srgbClr val="FFFFFF"/>
              </a:solidFill>
              <a:ea typeface="SimSun" charset="0"/>
              <a:cs typeface="SimSun" charset="0"/>
            </a:endParaRPr>
          </a:p>
        </p:txBody>
      </p:sp>
      <p:grpSp>
        <p:nvGrpSpPr>
          <p:cNvPr id="269377" name="Group 83"/>
          <p:cNvGrpSpPr>
            <a:grpSpLocks/>
          </p:cNvGrpSpPr>
          <p:nvPr/>
        </p:nvGrpSpPr>
        <p:grpSpPr bwMode="auto">
          <a:xfrm>
            <a:off x="1387475" y="2087563"/>
            <a:ext cx="165100" cy="176212"/>
            <a:chOff x="874" y="1315"/>
            <a:chExt cx="104" cy="111"/>
          </a:xfrm>
        </p:grpSpPr>
        <p:sp>
          <p:nvSpPr>
            <p:cNvPr id="269398"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9"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grpSp>
      <p:grpSp>
        <p:nvGrpSpPr>
          <p:cNvPr id="269378" name="Group 86"/>
          <p:cNvGrpSpPr>
            <a:grpSpLocks/>
          </p:cNvGrpSpPr>
          <p:nvPr/>
        </p:nvGrpSpPr>
        <p:grpSpPr bwMode="auto">
          <a:xfrm>
            <a:off x="2305050" y="3333750"/>
            <a:ext cx="288925" cy="222250"/>
            <a:chOff x="1452" y="2100"/>
            <a:chExt cx="182" cy="140"/>
          </a:xfrm>
        </p:grpSpPr>
        <p:sp>
          <p:nvSpPr>
            <p:cNvPr id="269393"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eaLnBrk="1" hangingPunct="1"/>
              <a:endParaRPr lang="en-US" sz="2000">
                <a:solidFill>
                  <a:srgbClr val="FFFFFF"/>
                </a:solidFill>
              </a:endParaRPr>
            </a:p>
          </p:txBody>
        </p:sp>
        <p:sp>
          <p:nvSpPr>
            <p:cNvPr id="269394"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5"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en-US">
                <a:solidFill>
                  <a:srgbClr val="FFFFFF"/>
                </a:solidFill>
                <a:ea typeface="MS PGothic" charset="0"/>
                <a:cs typeface="MS PGothic" charset="0"/>
              </a:endParaRPr>
            </a:p>
          </p:txBody>
        </p:sp>
        <p:sp>
          <p:nvSpPr>
            <p:cNvPr id="269396"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sp>
          <p:nvSpPr>
            <p:cNvPr id="269397"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sz="2000">
                <a:solidFill>
                  <a:srgbClr val="FFFFFF"/>
                </a:solidFill>
              </a:endParaRPr>
            </a:p>
          </p:txBody>
        </p:sp>
      </p:grpSp>
      <p:grpSp>
        <p:nvGrpSpPr>
          <p:cNvPr id="269379" name="Group 92"/>
          <p:cNvGrpSpPr>
            <a:grpSpLocks/>
          </p:cNvGrpSpPr>
          <p:nvPr/>
        </p:nvGrpSpPr>
        <p:grpSpPr bwMode="auto">
          <a:xfrm>
            <a:off x="1609725" y="1535113"/>
            <a:ext cx="298450" cy="238125"/>
            <a:chOff x="1118" y="900"/>
            <a:chExt cx="188" cy="150"/>
          </a:xfrm>
        </p:grpSpPr>
        <p:grpSp>
          <p:nvGrpSpPr>
            <p:cNvPr id="269387" name="Group 93"/>
            <p:cNvGrpSpPr>
              <a:grpSpLocks/>
            </p:cNvGrpSpPr>
            <p:nvPr/>
          </p:nvGrpSpPr>
          <p:grpSpPr bwMode="auto">
            <a:xfrm>
              <a:off x="1118" y="900"/>
              <a:ext cx="84" cy="150"/>
              <a:chOff x="1118" y="900"/>
              <a:chExt cx="84" cy="150"/>
            </a:xfrm>
          </p:grpSpPr>
          <p:sp>
            <p:nvSpPr>
              <p:cNvPr id="269391"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2"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a typeface="MS PGothic" charset="0"/>
                  <a:cs typeface="MS PGothic" charset="0"/>
                </a:endParaRPr>
              </a:p>
            </p:txBody>
          </p:sp>
        </p:grpSp>
        <p:grpSp>
          <p:nvGrpSpPr>
            <p:cNvPr id="269388" name="Group 96"/>
            <p:cNvGrpSpPr>
              <a:grpSpLocks/>
            </p:cNvGrpSpPr>
            <p:nvPr/>
          </p:nvGrpSpPr>
          <p:grpSpPr bwMode="auto">
            <a:xfrm>
              <a:off x="1222" y="900"/>
              <a:ext cx="84" cy="150"/>
              <a:chOff x="1222" y="900"/>
              <a:chExt cx="84" cy="150"/>
            </a:xfrm>
          </p:grpSpPr>
          <p:sp>
            <p:nvSpPr>
              <p:cNvPr id="269389"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0"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a typeface="MS PGothic" charset="0"/>
                  <a:cs typeface="MS PGothic" charset="0"/>
                </a:endParaRPr>
              </a:p>
            </p:txBody>
          </p:sp>
        </p:grpSp>
      </p:grpSp>
      <p:sp>
        <p:nvSpPr>
          <p:cNvPr id="269380" name="Rectangle 99"/>
          <p:cNvSpPr>
            <a:spLocks noChangeArrowheads="1"/>
          </p:cNvSpPr>
          <p:nvPr/>
        </p:nvSpPr>
        <p:spPr bwMode="auto">
          <a:xfrm>
            <a:off x="7537450" y="4532313"/>
            <a:ext cx="1027113" cy="897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ctr"/>
            <a:r>
              <a:rPr lang="zh-CN" altLang="en-US" sz="1050" b="1" dirty="0">
                <a:solidFill>
                  <a:srgbClr val="000A0D"/>
                </a:solidFill>
                <a:ea typeface="SimSun" charset="0"/>
                <a:cs typeface="SimSun" charset="0"/>
              </a:rPr>
              <a:t>在民族复兴之际，新约的五个内容均得以实现（亚</a:t>
            </a:r>
            <a:r>
              <a:rPr lang="en-US" altLang="zh-CN" sz="1050" b="1" dirty="0">
                <a:solidFill>
                  <a:srgbClr val="000A0D"/>
                </a:solidFill>
                <a:ea typeface="SimSun" charset="0"/>
                <a:cs typeface="SimSun" charset="0"/>
              </a:rPr>
              <a:t>8</a:t>
            </a:r>
            <a:r>
              <a:rPr lang="zh-CN" altLang="en-US" sz="1050" b="1" dirty="0">
                <a:solidFill>
                  <a:srgbClr val="000A0D"/>
                </a:solidFill>
                <a:ea typeface="SimSun" charset="0"/>
                <a:cs typeface="SimSun" charset="0"/>
              </a:rPr>
              <a:t>）</a:t>
            </a:r>
            <a:endParaRPr lang="en-US" altLang="zh-CN" sz="1050" b="1" dirty="0">
              <a:solidFill>
                <a:srgbClr val="000A0D"/>
              </a:solidFill>
              <a:ea typeface="SimSun" charset="0"/>
              <a:cs typeface="SimSun" charset="0"/>
            </a:endParaRPr>
          </a:p>
        </p:txBody>
      </p:sp>
      <p:sp>
        <p:nvSpPr>
          <p:cNvPr id="269381" name="Rectangle 100"/>
          <p:cNvSpPr>
            <a:spLocks noChangeArrowheads="1"/>
          </p:cNvSpPr>
          <p:nvPr/>
        </p:nvSpPr>
        <p:spPr bwMode="auto">
          <a:xfrm>
            <a:off x="8416925" y="4541838"/>
            <a:ext cx="669925" cy="897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a:r>
              <a:rPr lang="zh-CN" altLang="en-US" sz="1050" b="1" dirty="0">
                <a:solidFill>
                  <a:srgbClr val="000A0D"/>
                </a:solidFill>
                <a:ea typeface="SimSun" charset="0"/>
                <a:cs typeface="SimSun" charset="0"/>
              </a:rPr>
              <a:t>一切都更新了！（启</a:t>
            </a:r>
            <a:r>
              <a:rPr lang="en-US" altLang="zh-CN" sz="1050" b="1" dirty="0">
                <a:solidFill>
                  <a:srgbClr val="000A0D"/>
                </a:solidFill>
                <a:ea typeface="SimSun" charset="0"/>
                <a:cs typeface="SimSun" charset="0"/>
              </a:rPr>
              <a:t>21:5</a:t>
            </a:r>
            <a:r>
              <a:rPr lang="zh-CN" altLang="en-US" sz="1050" b="1" dirty="0">
                <a:solidFill>
                  <a:srgbClr val="000A0D"/>
                </a:solidFill>
                <a:ea typeface="SimSun" charset="0"/>
                <a:cs typeface="SimSun" charset="0"/>
              </a:rPr>
              <a:t>）</a:t>
            </a:r>
            <a:endParaRPr lang="en-US" altLang="zh-CN" sz="1050" b="1" dirty="0">
              <a:solidFill>
                <a:srgbClr val="000A0D"/>
              </a:solidFill>
              <a:ea typeface="SimSun" charset="0"/>
              <a:cs typeface="SimSun" charset="0"/>
            </a:endParaRPr>
          </a:p>
        </p:txBody>
      </p:sp>
      <p:sp>
        <p:nvSpPr>
          <p:cNvPr id="269382" name="Rectangle 101"/>
          <p:cNvSpPr>
            <a:spLocks noChangeArrowheads="1"/>
          </p:cNvSpPr>
          <p:nvPr/>
        </p:nvSpPr>
        <p:spPr bwMode="auto">
          <a:xfrm>
            <a:off x="1905000" y="5934845"/>
            <a:ext cx="3022599" cy="412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ctr"/>
            <a:r>
              <a:rPr lang="zh-CN" altLang="en-US" sz="1050" b="1" dirty="0">
                <a:solidFill>
                  <a:srgbClr val="010201"/>
                </a:solidFill>
                <a:ea typeface="SimSun" charset="0"/>
                <a:cs typeface="SimSun" charset="0"/>
              </a:rPr>
              <a:t>暂时的（加</a:t>
            </a:r>
            <a:r>
              <a:rPr lang="en-US" altLang="zh-CN" sz="1050" b="1" dirty="0">
                <a:solidFill>
                  <a:srgbClr val="010201"/>
                </a:solidFill>
                <a:ea typeface="SimSun" charset="0"/>
                <a:cs typeface="SimSun" charset="0"/>
              </a:rPr>
              <a:t>3:19</a:t>
            </a:r>
            <a:r>
              <a:rPr lang="zh-CN" altLang="en-US" sz="1050" b="1" dirty="0">
                <a:solidFill>
                  <a:srgbClr val="010201"/>
                </a:solidFill>
                <a:ea typeface="SimSun" charset="0"/>
                <a:cs typeface="SimSun" charset="0"/>
              </a:rPr>
              <a:t>）、有条件的，显明人的罪（罗</a:t>
            </a:r>
            <a:r>
              <a:rPr lang="en-US" altLang="zh-CN" sz="1050" b="1" dirty="0">
                <a:solidFill>
                  <a:srgbClr val="010201"/>
                </a:solidFill>
                <a:ea typeface="SimSun" charset="0"/>
                <a:cs typeface="SimSun" charset="0"/>
              </a:rPr>
              <a:t>7:7</a:t>
            </a:r>
            <a:r>
              <a:rPr lang="zh-CN" altLang="en-US" sz="1050" b="1" dirty="0">
                <a:solidFill>
                  <a:srgbClr val="010201"/>
                </a:solidFill>
                <a:ea typeface="SimSun" charset="0"/>
                <a:cs typeface="SimSun" charset="0"/>
              </a:rPr>
              <a:t>）并规范以色列人（加</a:t>
            </a:r>
            <a:r>
              <a:rPr lang="en-US" altLang="zh-CN" sz="1050" b="1" dirty="0">
                <a:solidFill>
                  <a:srgbClr val="010201"/>
                </a:solidFill>
                <a:ea typeface="SimSun" charset="0"/>
                <a:cs typeface="SimSun" charset="0"/>
              </a:rPr>
              <a:t>3:23-25</a:t>
            </a:r>
            <a:r>
              <a:rPr lang="zh-CN" altLang="en-US" sz="1050" b="1" dirty="0">
                <a:solidFill>
                  <a:srgbClr val="010201"/>
                </a:solidFill>
                <a:ea typeface="SimSun" charset="0"/>
                <a:cs typeface="SimSun" charset="0"/>
              </a:rPr>
              <a:t>）</a:t>
            </a:r>
            <a:endParaRPr lang="en-US" altLang="zh-CN" sz="1050" b="1" dirty="0">
              <a:solidFill>
                <a:srgbClr val="010201"/>
              </a:solidFill>
              <a:ea typeface="SimSun" charset="0"/>
              <a:cs typeface="SimSun" charset="0"/>
            </a:endParaRPr>
          </a:p>
        </p:txBody>
      </p:sp>
      <p:sp>
        <p:nvSpPr>
          <p:cNvPr id="269383" name="Rectangle 102"/>
          <p:cNvSpPr>
            <a:spLocks noChangeArrowheads="1"/>
          </p:cNvSpPr>
          <p:nvPr/>
        </p:nvSpPr>
        <p:spPr bwMode="auto">
          <a:xfrm>
            <a:off x="5862638" y="5734050"/>
            <a:ext cx="1560512"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algn="ctr"/>
            <a:r>
              <a:rPr lang="zh-CN" altLang="en-US" sz="1000" dirty="0">
                <a:solidFill>
                  <a:srgbClr val="FFFFFF"/>
                </a:solidFill>
                <a:ea typeface="SimSun" charset="0"/>
                <a:cs typeface="SimSun" charset="0"/>
              </a:rPr>
              <a:t>十字架废除、成就、取代了律法</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罗</a:t>
            </a:r>
            <a:r>
              <a:rPr lang="en-US" altLang="zh-CN" sz="1000" dirty="0">
                <a:solidFill>
                  <a:srgbClr val="FFFFFF"/>
                </a:solidFill>
                <a:ea typeface="SimSun" charset="0"/>
                <a:cs typeface="SimSun" charset="0"/>
              </a:rPr>
              <a:t>7:1-6;1 </a:t>
            </a:r>
            <a:r>
              <a:rPr lang="zh-CN" altLang="en-US" sz="1000" dirty="0">
                <a:solidFill>
                  <a:srgbClr val="FFFFFF"/>
                </a:solidFill>
                <a:ea typeface="SimSun" charset="0"/>
                <a:cs typeface="SimSun" charset="0"/>
              </a:rPr>
              <a:t>林前</a:t>
            </a:r>
            <a:r>
              <a:rPr lang="en-US" altLang="zh-CN" sz="1000" dirty="0">
                <a:solidFill>
                  <a:srgbClr val="FFFFFF"/>
                </a:solidFill>
                <a:ea typeface="SimSun" charset="0"/>
                <a:cs typeface="SimSun" charset="0"/>
              </a:rPr>
              <a:t>9:19-21; </a:t>
            </a:r>
            <a:r>
              <a:rPr lang="zh-CN" altLang="en-US" sz="1000" dirty="0">
                <a:solidFill>
                  <a:srgbClr val="FFFFFF"/>
                </a:solidFill>
                <a:ea typeface="SimSun" charset="0"/>
                <a:cs typeface="SimSun" charset="0"/>
              </a:rPr>
              <a:t>希</a:t>
            </a:r>
            <a:r>
              <a:rPr lang="en-US" altLang="zh-CN" sz="1000" dirty="0">
                <a:solidFill>
                  <a:srgbClr val="FFFFFF"/>
                </a:solidFill>
                <a:ea typeface="SimSun" charset="0"/>
                <a:cs typeface="SimSun" charset="0"/>
              </a:rPr>
              <a:t>8:13)</a:t>
            </a:r>
          </a:p>
        </p:txBody>
      </p:sp>
      <p:sp>
        <p:nvSpPr>
          <p:cNvPr id="1556583" name="Rectangle 103"/>
          <p:cNvSpPr>
            <a:spLocks noChangeArrowheads="1"/>
          </p:cNvSpPr>
          <p:nvPr/>
        </p:nvSpPr>
        <p:spPr bwMode="auto">
          <a:xfrm>
            <a:off x="2819400" y="1755775"/>
            <a:ext cx="2305050" cy="243656"/>
          </a:xfrm>
          <a:prstGeom prst="rect">
            <a:avLst/>
          </a:prstGeom>
          <a:noFill/>
          <a:ln>
            <a:noFill/>
          </a:ln>
        </p:spPr>
        <p:txBody>
          <a:bodyPr wrap="square" lIns="90488" tIns="44450" rIns="90488" bIns="44450">
            <a:spAutoFit/>
          </a:bodyPr>
          <a:lstStyle/>
          <a:p>
            <a:pPr algn="ctr"/>
            <a:r>
              <a:rPr lang="zh-CN" altLang="en-US" sz="1000" dirty="0">
                <a:solidFill>
                  <a:srgbClr val="FFFFFF"/>
                </a:solidFill>
                <a:ea typeface="SimSun" charset="0"/>
                <a:cs typeface="SimSun" charset="0"/>
              </a:rPr>
              <a:t>创世记 </a:t>
            </a:r>
            <a:r>
              <a:rPr lang="en-US" altLang="zh-CN" sz="1000" dirty="0">
                <a:solidFill>
                  <a:srgbClr val="FFFFFF"/>
                </a:solidFill>
                <a:ea typeface="SimSun" charset="0"/>
                <a:cs typeface="SimSun" charset="0"/>
              </a:rPr>
              <a:t>6:18; 9:8-17</a:t>
            </a:r>
          </a:p>
        </p:txBody>
      </p:sp>
      <p:sp>
        <p:nvSpPr>
          <p:cNvPr id="1556584" name="Rectangle 104"/>
          <p:cNvSpPr>
            <a:spLocks noGrp="1" noChangeArrowheads="1"/>
          </p:cNvSpPr>
          <p:nvPr>
            <p:ph type="ctrTitle"/>
          </p:nvPr>
        </p:nvSpPr>
        <p:spPr>
          <a:xfrm>
            <a:off x="838200" y="54243"/>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800"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269386" name="Text Box 10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sz="2400" b="1" dirty="0">
                <a:solidFill>
                  <a:srgbClr val="FFFFFF"/>
                </a:solidFill>
                <a:ea typeface="SimSun" charset="0"/>
                <a:cs typeface="SimSun" charset="0"/>
              </a:rPr>
              <a:t>9g</a:t>
            </a:r>
            <a:endParaRPr lang="en-US" altLang="zh-CN" sz="2400" dirty="0">
              <a:solidFill>
                <a:srgbClr val="FFFFFF"/>
              </a:solidFill>
              <a:ea typeface="SimSun" charset="0"/>
              <a:cs typeface="SimSun" charset="0"/>
            </a:endParaRPr>
          </a:p>
        </p:txBody>
      </p:sp>
    </p:spTree>
    <p:extLst>
      <p:ext uri="{BB962C8B-B14F-4D97-AF65-F5344CB8AC3E}">
        <p14:creationId xmlns:p14="http://schemas.microsoft.com/office/powerpoint/2010/main" val="205401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611188" y="-242888"/>
            <a:ext cx="7772400" cy="1143001"/>
          </a:xfrm>
        </p:spPr>
        <p:txBody>
          <a:bodyPr/>
          <a:lstStyle/>
          <a:p>
            <a:br>
              <a:rPr lang="en-US" altLang="zh-TW" sz="4000">
                <a:latin typeface="Arial" charset="0"/>
                <a:ea typeface="SimSun" charset="0"/>
                <a:cs typeface="SimSun" charset="0"/>
              </a:rPr>
            </a:br>
            <a:r>
              <a:rPr lang="zh-CN" altLang="en-US" sz="5400" b="1" i="1">
                <a:latin typeface="Arial" charset="0"/>
                <a:ea typeface="SimSun" charset="0"/>
                <a:cs typeface="SimSun" charset="0"/>
              </a:rPr>
              <a:t>我对旧约主题的理解</a:t>
            </a:r>
          </a:p>
        </p:txBody>
      </p:sp>
      <p:pic>
        <p:nvPicPr>
          <p:cNvPr id="32563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04800" y="1219200"/>
            <a:ext cx="9144000" cy="5181600"/>
          </a:xfrm>
        </p:spPr>
        <p:txBody>
          <a:bodyPr/>
          <a:lstStyle/>
          <a:p>
            <a:pPr>
              <a:buFont typeface="Monotype Sorts" charset="0"/>
              <a:buNone/>
              <a:tabLst>
                <a:tab pos="862013" algn="l"/>
                <a:tab pos="1431925" algn="l"/>
                <a:tab pos="2001838" algn="l"/>
              </a:tabLst>
            </a:pPr>
            <a:r>
              <a:rPr lang="zh-CN" altLang="en-US" sz="2800" i="1">
                <a:latin typeface="Arial" charset="0"/>
                <a:ea typeface="SimSun" charset="0"/>
                <a:cs typeface="SimSun" charset="0"/>
              </a:rPr>
              <a:t>旧约的主题：</a:t>
            </a:r>
            <a:endParaRPr lang="en-US" altLang="zh-CN" sz="2800" i="1">
              <a:latin typeface="Arial" charset="0"/>
              <a:ea typeface="SimSun" charset="0"/>
              <a:cs typeface="SimSun" charset="0"/>
            </a:endParaRPr>
          </a:p>
          <a:p>
            <a:pPr>
              <a:buFont typeface="Monotype Sorts" charset="0"/>
              <a:buNone/>
              <a:tabLst>
                <a:tab pos="862013" algn="l"/>
                <a:tab pos="1431925" algn="l"/>
                <a:tab pos="2001838" algn="l"/>
              </a:tabLst>
            </a:pPr>
            <a:r>
              <a:rPr lang="zh-CN" altLang="en-US" sz="2800">
                <a:solidFill>
                  <a:schemeClr val="tx2"/>
                </a:solidFill>
                <a:latin typeface="Arial" charset="0"/>
                <a:ea typeface="SimSun" charset="0"/>
                <a:cs typeface="SimSun" charset="0"/>
              </a:rPr>
              <a:t>神因着自己的荣耀恢复人类，使之参与对他国度的管理</a:t>
            </a:r>
            <a:endParaRPr lang="zh-TW" altLang="en-US" sz="2800">
              <a:solidFill>
                <a:schemeClr val="tx2"/>
              </a:solidFill>
              <a:latin typeface="Arial" charset="0"/>
              <a:ea typeface="SimSun" charset="0"/>
              <a:cs typeface="SimSun" charset="0"/>
            </a:endParaRPr>
          </a:p>
          <a:p>
            <a:pPr>
              <a:buFont typeface="Monotype Sorts" charset="0"/>
              <a:buNone/>
              <a:tabLst>
                <a:tab pos="862013" algn="l"/>
                <a:tab pos="1431925" algn="l"/>
                <a:tab pos="2001838" algn="l"/>
              </a:tabLst>
            </a:pPr>
            <a:r>
              <a:rPr lang="en-US" altLang="zh-CN" sz="2800">
                <a:latin typeface="Arial" charset="0"/>
                <a:ea typeface="SimSun" charset="0"/>
                <a:cs typeface="SimSun" charset="0"/>
              </a:rPr>
              <a:t>	</a:t>
            </a:r>
            <a:r>
              <a:rPr lang="zh-CN" altLang="en-US" sz="2800">
                <a:latin typeface="Arial" charset="0"/>
                <a:ea typeface="SimSun" charset="0"/>
                <a:cs typeface="SimSun" charset="0"/>
              </a:rPr>
              <a:t>这权力在伊甸园被授与人类；</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继而在堕落后失去；</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透过 “祭司国度”以色列来救赎世人；</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最终由弥赛亚的做主做王来完全成就亚伯拉罕之约</a:t>
            </a:r>
          </a:p>
        </p:txBody>
      </p:sp>
      <p:sp>
        <p:nvSpPr>
          <p:cNvPr id="32563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pPr>
            <a:r>
              <a:rPr lang="en-US" altLang="zh-TW" sz="2400">
                <a:solidFill>
                  <a:srgbClr val="FFFFFF"/>
                </a:solidFill>
                <a:ea typeface="PMingLiU" charset="0"/>
                <a:cs typeface="PMingLiU" charset="0"/>
              </a:rPr>
              <a:t>33</a:t>
            </a:r>
          </a:p>
        </p:txBody>
      </p:sp>
    </p:spTree>
    <p:extLst>
      <p:ext uri="{BB962C8B-B14F-4D97-AF65-F5344CB8AC3E}">
        <p14:creationId xmlns:p14="http://schemas.microsoft.com/office/powerpoint/2010/main" val="2950126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65539" name="Picture 6" descr="HeavenDirection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5115113" y="776045"/>
              <a:ext cx="446838" cy="764286"/>
            </a:xfrm>
            <a:prstGeom prst="rect">
              <a:avLst/>
            </a:prstGeom>
            <a:solidFill>
              <a:srgbClr val="FFFFFF"/>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grpSp>
      <p:sp>
        <p:nvSpPr>
          <p:cNvPr id="65537" name="Rectangle 2"/>
          <p:cNvSpPr>
            <a:spLocks noGrp="1" noChangeArrowheads="1"/>
          </p:cNvSpPr>
          <p:nvPr>
            <p:ph type="title"/>
          </p:nvPr>
        </p:nvSpPr>
        <p:spPr>
          <a:xfrm>
            <a:off x="4891694" y="568597"/>
            <a:ext cx="905434" cy="912945"/>
          </a:xfrm>
        </p:spPr>
        <p:txBody>
          <a:bodyPr/>
          <a:lstStyle/>
          <a:p>
            <a:pPr eaLnBrk="1" hangingPunct="1">
              <a:lnSpc>
                <a:spcPct val="93000"/>
              </a:lnSpc>
            </a:pPr>
            <a:r>
              <a:rPr lang="zh-CN" altLang="en-US" sz="2000" dirty="0"/>
              <a:t>你在这里</a:t>
            </a:r>
            <a:endParaRPr lang="en-GB" sz="2000" b="1" dirty="0">
              <a:solidFill>
                <a:srgbClr val="000090"/>
              </a:solidFill>
              <a:latin typeface="Arial" charset="0"/>
              <a:cs typeface="Arial" charset="0"/>
            </a:endParaRPr>
          </a:p>
        </p:txBody>
      </p:sp>
      <p:sp>
        <p:nvSpPr>
          <p:cNvPr id="20485" name="Rectangle 5"/>
          <p:cNvSpPr>
            <a:spLocks noChangeArrowheads="1"/>
          </p:cNvSpPr>
          <p:nvPr/>
        </p:nvSpPr>
        <p:spPr bwMode="auto">
          <a:xfrm>
            <a:off x="0" y="0"/>
            <a:ext cx="9144000" cy="6858000"/>
          </a:xfrm>
          <a:prstGeom prst="rect">
            <a:avLst/>
          </a:prstGeom>
          <a:solidFill>
            <a:schemeClr val="accent2">
              <a:alpha val="26000"/>
            </a:schemeClr>
          </a:solidFill>
          <a:ln w="9525">
            <a:solidFill>
              <a:schemeClr val="tx1"/>
            </a:solidFill>
            <a:miter lim="800000"/>
            <a:headEnd/>
            <a:tailEnd/>
          </a:ln>
        </p:spPr>
        <p:txBody>
          <a:bodyPr wrap="none" anchor="ctr"/>
          <a:lstStyle/>
          <a:p>
            <a:pPr algn="ctr"/>
            <a:endParaRPr lang="en-US">
              <a:solidFill>
                <a:srgbClr val="000000"/>
              </a:solidFill>
              <a:latin typeface="Comic Sans MS" charset="0"/>
            </a:endParaRPr>
          </a:p>
        </p:txBody>
      </p:sp>
      <p:sp>
        <p:nvSpPr>
          <p:cNvPr id="7"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algn="ctr" eaLnBrk="1" hangingPunct="1">
              <a:lnSpc>
                <a:spcPct val="93000"/>
              </a:lnSpc>
              <a:buClr>
                <a:srgbClr val="FFFFFF"/>
              </a:buClr>
              <a:buSzPct val="100000"/>
              <a:buFont typeface="Arial" charset="0"/>
              <a:buNone/>
            </a:pPr>
            <a:r>
              <a:rPr lang="en-GB" b="1" dirty="0">
                <a:solidFill>
                  <a:srgbClr val="000090"/>
                </a:solidFill>
                <a:latin typeface="Arial" charset="0"/>
                <a:cs typeface="Arial" charset="0"/>
              </a:rPr>
              <a:t>454</a:t>
            </a:r>
          </a:p>
        </p:txBody>
      </p:sp>
    </p:spTree>
    <p:extLst>
      <p:ext uri="{BB962C8B-B14F-4D97-AF65-F5344CB8AC3E}">
        <p14:creationId xmlns:p14="http://schemas.microsoft.com/office/powerpoint/2010/main" val="3484336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dissolve">
                                      <p:cBhvr>
                                        <p:cTn id="7" dur="5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457200" y="228600"/>
            <a:ext cx="8229600" cy="1700213"/>
          </a:xfrm>
          <a:gradFill rotWithShape="0">
            <a:gsLst>
              <a:gs pos="0">
                <a:srgbClr val="AC1D73"/>
              </a:gs>
              <a:gs pos="100000">
                <a:srgbClr val="500D35"/>
              </a:gs>
            </a:gsLst>
            <a:path path="shape">
              <a:fillToRect l="50000" t="50000" r="50000" b="50000"/>
            </a:path>
          </a:gradFill>
          <a:effectLst>
            <a:outerShdw dist="107763" dir="13500000" algn="ctr" rotWithShape="0">
              <a:schemeClr val="tx2">
                <a:alpha val="74997"/>
              </a:schemeClr>
            </a:outerShdw>
          </a:effectLst>
        </p:spPr>
        <p:txBody>
          <a:bodyPr/>
          <a:lstStyle/>
          <a:p>
            <a:r>
              <a:rPr lang="zh-CN" altLang="en-US" sz="4800" b="1" dirty="0">
                <a:solidFill>
                  <a:schemeClr val="bg1"/>
                </a:solidFill>
                <a:effectLst>
                  <a:outerShdw blurRad="38100" dist="38100" dir="2700000" algn="tl">
                    <a:srgbClr val="000000"/>
                  </a:outerShdw>
                </a:effectLst>
                <a:latin typeface="Arial"/>
                <a:ea typeface="SimSun" pitchFamily="2" charset="-122"/>
                <a:cs typeface="Arial"/>
              </a:rPr>
              <a:t>将 来 的 恩 惠 </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(19-20</a:t>
            </a:r>
            <a:r>
              <a:rPr lang="zh-CN" altLang="en-US" sz="4800" b="1" dirty="0">
                <a:solidFill>
                  <a:schemeClr val="bg1"/>
                </a:solidFill>
                <a:latin typeface="Arial"/>
                <a:ea typeface="SimSun" pitchFamily="2" charset="-122"/>
                <a:cs typeface="Arial"/>
              </a:rPr>
              <a:t>章</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a:t>
            </a:r>
          </a:p>
        </p:txBody>
      </p:sp>
      <p:grpSp>
        <p:nvGrpSpPr>
          <p:cNvPr id="2" name="Group 3"/>
          <p:cNvGrpSpPr>
            <a:grpSpLocks/>
          </p:cNvGrpSpPr>
          <p:nvPr/>
        </p:nvGrpSpPr>
        <p:grpSpPr bwMode="auto">
          <a:xfrm>
            <a:off x="5943604" y="2133600"/>
            <a:ext cx="3398838" cy="4724400"/>
            <a:chOff x="3744" y="1344"/>
            <a:chExt cx="2141" cy="2976"/>
          </a:xfrm>
        </p:grpSpPr>
        <p:pic>
          <p:nvPicPr>
            <p:cNvPr id="765962" name="Picture 4"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43" name="Rectangle 5"/>
            <p:cNvSpPr>
              <a:spLocks noChangeArrowheads="1"/>
            </p:cNvSpPr>
            <p:nvPr/>
          </p:nvSpPr>
          <p:spPr bwMode="auto">
            <a:xfrm>
              <a:off x="3753" y="1854"/>
              <a:ext cx="2132" cy="1071"/>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a:r>
                <a:rPr lang="zh-CN" altLang="en-US" sz="4400" b="1" dirty="0">
                  <a:solidFill>
                    <a:srgbClr val="FFFFFF"/>
                  </a:solidFill>
                  <a:latin typeface="Arial"/>
                  <a:ea typeface="SimSun" pitchFamily="2" charset="-122"/>
                  <a:cs typeface="Arial"/>
                </a:rPr>
                <a:t>天 堂 </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(21-22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3" name="Group 15"/>
          <p:cNvGrpSpPr>
            <a:grpSpLocks/>
          </p:cNvGrpSpPr>
          <p:nvPr/>
        </p:nvGrpSpPr>
        <p:grpSpPr bwMode="auto">
          <a:xfrm>
            <a:off x="-152400" y="2971800"/>
            <a:ext cx="3097213" cy="3886200"/>
            <a:chOff x="-96" y="1872"/>
            <a:chExt cx="1951" cy="2448"/>
          </a:xfrm>
        </p:grpSpPr>
        <p:pic>
          <p:nvPicPr>
            <p:cNvPr id="765960" name="Picture 13" descr="Rev 19 Second Comi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 y="1872"/>
              <a:ext cx="1740" cy="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41" name="Rectangle 8"/>
            <p:cNvSpPr>
              <a:spLocks noChangeArrowheads="1"/>
            </p:cNvSpPr>
            <p:nvPr/>
          </p:nvSpPr>
          <p:spPr bwMode="auto">
            <a:xfrm>
              <a:off x="-96" y="3148"/>
              <a:ext cx="1951" cy="90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a:r>
                <a:rPr lang="zh-TW" altLang="en-US" sz="4400" b="1" dirty="0">
                  <a:solidFill>
                    <a:srgbClr val="FFFFFF"/>
                  </a:solidFill>
                  <a:latin typeface="Arial"/>
                  <a:ea typeface="SimSun" pitchFamily="2" charset="-122"/>
                  <a:cs typeface="Arial"/>
                </a:rPr>
                <a:t>再 來</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(19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4" name="Group 9"/>
          <p:cNvGrpSpPr>
            <a:grpSpLocks/>
          </p:cNvGrpSpPr>
          <p:nvPr/>
        </p:nvGrpSpPr>
        <p:grpSpPr bwMode="auto">
          <a:xfrm>
            <a:off x="2667000" y="2514600"/>
            <a:ext cx="3460750" cy="4343400"/>
            <a:chOff x="1680" y="1584"/>
            <a:chExt cx="2180" cy="2736"/>
          </a:xfrm>
        </p:grpSpPr>
        <p:pic>
          <p:nvPicPr>
            <p:cNvPr id="765958"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val="0"/>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9" name="Rectangle 11"/>
            <p:cNvSpPr>
              <a:spLocks noChangeArrowheads="1"/>
            </p:cNvSpPr>
            <p:nvPr/>
          </p:nvSpPr>
          <p:spPr bwMode="auto">
            <a:xfrm>
              <a:off x="1680" y="2640"/>
              <a:ext cx="2180" cy="1071"/>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algn="ctr"/>
              <a:r>
                <a:rPr lang="zh-TW" altLang="en-US" sz="4400" b="1">
                  <a:solidFill>
                    <a:srgbClr val="000000"/>
                  </a:solidFill>
                  <a:latin typeface="Arial"/>
                  <a:ea typeface="SimSun" pitchFamily="2" charset="-122"/>
                  <a:cs typeface="Arial"/>
                </a:rPr>
                <a:t>千 </a:t>
              </a:r>
              <a:r>
                <a:rPr lang="zh-CN" altLang="en-US" sz="4400" b="1">
                  <a:solidFill>
                    <a:srgbClr val="000000"/>
                  </a:solidFill>
                  <a:latin typeface="Arial"/>
                  <a:ea typeface="SimSun" pitchFamily="2" charset="-122"/>
                  <a:cs typeface="Arial"/>
                </a:rPr>
                <a:t>禧</a:t>
              </a:r>
              <a:r>
                <a:rPr lang="zh-TW" altLang="en-US" sz="4400" b="1">
                  <a:solidFill>
                    <a:srgbClr val="000000"/>
                  </a:solidFill>
                  <a:latin typeface="Arial"/>
                  <a:ea typeface="SimSun" pitchFamily="2" charset="-122"/>
                  <a:cs typeface="Arial"/>
                </a:rPr>
                <a:t> 年</a:t>
              </a:r>
              <a:r>
                <a:rPr lang="zh-CN" altLang="en-US" sz="4400" b="1">
                  <a:solidFill>
                    <a:srgbClr val="000000"/>
                  </a:solidFill>
                  <a:latin typeface="Arial"/>
                  <a:ea typeface="SimSun" pitchFamily="2" charset="-122"/>
                  <a:cs typeface="Arial"/>
                </a:rPr>
                <a:t> </a:t>
              </a:r>
              <a:br>
                <a:rPr lang="zh-CN" altLang="en-US" sz="4400" b="1">
                  <a:solidFill>
                    <a:srgbClr val="000000"/>
                  </a:solidFill>
                  <a:latin typeface="Arial"/>
                  <a:ea typeface="SimSun" pitchFamily="2" charset="-122"/>
                  <a:cs typeface="Arial"/>
                </a:rPr>
              </a:br>
              <a:r>
                <a:rPr lang="en-US" altLang="zh-CN" sz="3600" b="1">
                  <a:solidFill>
                    <a:srgbClr val="000000"/>
                  </a:solidFill>
                  <a:latin typeface="Arial"/>
                  <a:ea typeface="SimSun" pitchFamily="2" charset="-122"/>
                  <a:cs typeface="Arial"/>
                </a:rPr>
                <a:t>(20 </a:t>
              </a:r>
              <a:r>
                <a:rPr lang="zh-CN" altLang="en-US" sz="3600" b="1">
                  <a:solidFill>
                    <a:srgbClr val="000000"/>
                  </a:solidFill>
                  <a:latin typeface="Arial"/>
                  <a:ea typeface="SimSun" pitchFamily="2" charset="-122"/>
                  <a:cs typeface="Arial"/>
                </a:rPr>
                <a:t>章</a:t>
              </a:r>
              <a:r>
                <a:rPr lang="en-US" altLang="zh-CN" sz="3600" b="1">
                  <a:solidFill>
                    <a:srgbClr val="000000"/>
                  </a:solidFill>
                  <a:latin typeface="Arial"/>
                  <a:ea typeface="SimSun" pitchFamily="2" charset="-122"/>
                  <a:cs typeface="Arial"/>
                </a:rPr>
                <a:t>)</a:t>
              </a:r>
            </a:p>
          </p:txBody>
        </p:sp>
      </p:grpSp>
    </p:spTree>
    <p:extLst>
      <p:ext uri="{BB962C8B-B14F-4D97-AF65-F5344CB8AC3E}">
        <p14:creationId xmlns:p14="http://schemas.microsoft.com/office/powerpoint/2010/main" val="3785252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chemeClr val="accent6"/>
              </a:gs>
              <a:gs pos="100000">
                <a:srgbClr val="FFFFFF"/>
              </a:gs>
            </a:gsLst>
            <a:path path="circle">
              <a:fillToRect l="100000" t="100000"/>
            </a:path>
            <a:tileRect r="-100000" b="-100000"/>
          </a:gradFill>
          <a:ln w="9525" cap="flat" cmpd="sng" algn="ctr">
            <a:solidFill>
              <a:schemeClr val="tx1"/>
            </a:solidFill>
            <a:prstDash val="solid"/>
            <a:round/>
            <a:headEnd type="none" w="med" len="med"/>
            <a:tailEnd type="stealth" w="lg" len="lg"/>
          </a:ln>
          <a:effectLst>
            <a:glow rad="101600">
              <a:schemeClr val="accent6">
                <a:alpha val="75000"/>
              </a:schemeClr>
            </a:glow>
          </a:effec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endParaRPr lang="en-US">
              <a:solidFill>
                <a:srgbClr val="000000"/>
              </a:solidFill>
              <a:ea typeface="ヒラギノ角ゴ Pro W3" charset="0"/>
              <a:cs typeface="ヒラギノ角ゴ Pro W3" charset="0"/>
            </a:endParaRPr>
          </a:p>
        </p:txBody>
      </p:sp>
      <p:sp>
        <p:nvSpPr>
          <p:cNvPr id="697349" name="Rectangle 10"/>
          <p:cNvSpPr>
            <a:spLocks noGrp="1" noChangeArrowheads="1"/>
          </p:cNvSpPr>
          <p:nvPr>
            <p:ph type="title"/>
          </p:nvPr>
        </p:nvSpPr>
        <p:spPr>
          <a:xfrm>
            <a:off x="76200" y="152400"/>
            <a:ext cx="3048000" cy="3124200"/>
          </a:xfrm>
        </p:spPr>
        <p:txBody>
          <a:bodyPr/>
          <a:lstStyle/>
          <a:p>
            <a:pPr>
              <a:defRPr/>
            </a:pPr>
            <a:r>
              <a:rPr lang="zh-CN" sz="4800" b="1" dirty="0">
                <a:solidFill>
                  <a:srgbClr val="FF0000"/>
                </a:solidFill>
                <a:effectLst>
                  <a:outerShdw blurRad="38100" dist="38100" dir="2700000" algn="tl">
                    <a:srgbClr val="000000">
                      <a:alpha val="43137"/>
                    </a:srgbClr>
                  </a:outerShdw>
                </a:effectLst>
              </a:rPr>
              <a:t>千年和天堂之间的差异</a:t>
            </a:r>
            <a:endParaRPr lang="en-US" sz="4800" b="1" dirty="0">
              <a:solidFill>
                <a:srgbClr val="FF0000"/>
              </a:solidFill>
              <a:effectLst>
                <a:outerShdw blurRad="38100" dist="38100" dir="2700000" algn="tl">
                  <a:srgbClr val="000000">
                    <a:alpha val="43137"/>
                  </a:srgbClr>
                </a:outerShdw>
              </a:effectLst>
              <a:ea typeface="ＭＳ Ｐゴシック" pitchFamily="34" charset="-128"/>
            </a:endParaRPr>
          </a:p>
        </p:txBody>
      </p:sp>
      <p:graphicFrame>
        <p:nvGraphicFramePr>
          <p:cNvPr id="9" name="Table 8"/>
          <p:cNvGraphicFramePr>
            <a:graphicFrameLocks noGrp="1"/>
          </p:cNvGraphicFramePr>
          <p:nvPr/>
        </p:nvGraphicFramePr>
        <p:xfrm>
          <a:off x="3162300" y="0"/>
          <a:ext cx="5981700" cy="6860166"/>
        </p:xfrm>
        <a:graphic>
          <a:graphicData uri="http://schemas.openxmlformats.org/drawingml/2006/table">
            <a:tbl>
              <a:tblPr/>
              <a:tblGrid>
                <a:gridCol w="1517650">
                  <a:extLst>
                    <a:ext uri="{9D8B030D-6E8A-4147-A177-3AD203B41FA5}">
                      <a16:colId xmlns:a16="http://schemas.microsoft.com/office/drawing/2014/main" val="20000"/>
                    </a:ext>
                  </a:extLst>
                </a:gridCol>
                <a:gridCol w="2397125">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tblGrid>
              <a:tr h="38735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outerShdw blurRad="38100" dist="38100" dir="2700000" algn="tl">
                              <a:srgbClr val="808080"/>
                            </a:outerShdw>
                          </a:effectLst>
                          <a:latin typeface="Arial" charset="0"/>
                          <a:ea typeface="ヒラギノ角ゴ Pro W3" charset="0"/>
                          <a:cs typeface="ヒラギノ角ゴ Pro W3" charset="0"/>
                        </a:rPr>
                        <a:t>千年</a:t>
                      </a:r>
                      <a:endParaRPr kumimoji="0" lang="en-US" sz="1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Arial" charset="0"/>
                          <a:ea typeface="ＭＳ Ｐゴシック" charset="0"/>
                          <a:cs typeface="Arial" charset="0"/>
                        </a:rPr>
                        <a:t>天堂</a:t>
                      </a: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3025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400" b="1" i="0" u="none" strike="noStrike" cap="none" normalizeH="0" baseline="0">
                          <a:ln>
                            <a:noFill/>
                          </a:ln>
                          <a:solidFill>
                            <a:schemeClr val="tx1"/>
                          </a:solidFill>
                          <a:effectLst>
                            <a:outerShdw blurRad="38100" dist="38100" dir="2700000" algn="tl">
                              <a:srgbClr val="FFFFFF"/>
                            </a:outerShdw>
                          </a:effectLst>
                          <a:latin typeface="Arial" charset="0"/>
                          <a:ea typeface="ヒラギノ角ゴ Pro W3" charset="0"/>
                          <a:cs typeface="ヒラギノ角ゴ Pro W3" charset="0"/>
                        </a:rPr>
                        <a:t>时间</a:t>
                      </a:r>
                      <a:endParaRPr kumimoji="0" lang="en-US" sz="24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rgbClr val="000000"/>
                          </a:solidFill>
                          <a:effectLst/>
                          <a:latin typeface="Arial" charset="0"/>
                          <a:ea typeface="ＭＳ Ｐゴシック" charset="0"/>
                          <a:cs typeface="Times New Roman" charset="0"/>
                        </a:rPr>
                        <a:t>千年</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t>
                      </a:r>
                      <a:r>
                        <a:rPr kumimoji="0" lang="zh-CN" altLang="en-US" sz="2000" b="1" i="0" u="none" strike="noStrike" cap="none" normalizeH="0" baseline="0">
                          <a:ln>
                            <a:noFill/>
                          </a:ln>
                          <a:solidFill>
                            <a:srgbClr val="000000"/>
                          </a:solidFill>
                          <a:effectLst/>
                          <a:latin typeface="Arial" charset="0"/>
                          <a:ea typeface="ＭＳ Ｐゴシック" charset="0"/>
                          <a:cs typeface="Times New Roman" charset="0"/>
                        </a:rPr>
                        <a:t>启示录</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20:1-6)</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永恒</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22:5</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79216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400" b="1" i="0" u="none" strike="noStrike" cap="none" normalizeH="0" baseline="0">
                          <a:ln>
                            <a:noFill/>
                          </a:ln>
                          <a:solidFill>
                            <a:schemeClr val="tx1"/>
                          </a:solidFill>
                          <a:effectLst>
                            <a:outerShdw blurRad="38100" dist="38100" dir="2700000" algn="tl">
                              <a:srgbClr val="DDDDDD"/>
                            </a:outerShdw>
                          </a:effectLst>
                          <a:latin typeface="Arial" charset="0"/>
                          <a:ea typeface="ヒラギノ角ゴ Pro W3" charset="0"/>
                          <a:cs typeface="ヒラギノ角ゴ Pro W3" charset="0"/>
                        </a:rPr>
                        <a:t>死亡</a:t>
                      </a:r>
                      <a:endParaRPr kumimoji="0" lang="en-US" sz="24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rgbClr val="000000"/>
                          </a:solidFill>
                          <a:effectLst/>
                          <a:latin typeface="Arial" charset="0"/>
                          <a:ea typeface="ＭＳ Ｐゴシック" charset="0"/>
                          <a:cs typeface="Times New Roman" charset="0"/>
                        </a:rPr>
                        <a:t>可能</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t>
                      </a:r>
                      <a:r>
                        <a:rPr kumimoji="0" lang="zh-CN" altLang="en-US" sz="2000" b="1" i="0" u="none" strike="noStrike" cap="none" normalizeH="0" baseline="0">
                          <a:ln>
                            <a:noFill/>
                          </a:ln>
                          <a:solidFill>
                            <a:srgbClr val="000000"/>
                          </a:solidFill>
                          <a:effectLst/>
                          <a:latin typeface="Arial" charset="0"/>
                          <a:ea typeface="ＭＳ Ｐゴシック" charset="0"/>
                          <a:cs typeface="Times New Roman" charset="0"/>
                        </a:rPr>
                        <a:t>以赛亚书</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65:20)</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不可能</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21:4</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312988">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400" b="1" i="0" u="none" strike="noStrike" cap="none" normalizeH="0" baseline="0">
                          <a:ln>
                            <a:noFill/>
                          </a:ln>
                          <a:solidFill>
                            <a:schemeClr val="tx1"/>
                          </a:solidFill>
                          <a:effectLst>
                            <a:outerShdw blurRad="38100" dist="38100" dir="2700000" algn="tl">
                              <a:srgbClr val="FFFFFF"/>
                            </a:outerShdw>
                          </a:effectLst>
                          <a:latin typeface="Arial" charset="0"/>
                          <a:ea typeface="ヒラギノ角ゴ Pro W3" charset="0"/>
                          <a:cs typeface="ヒラギノ角ゴ Pro W3" charset="0"/>
                        </a:rPr>
                        <a:t>生命的长寿</a:t>
                      </a:r>
                      <a:endParaRPr kumimoji="0" lang="en-US" sz="24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altLang="ja-JP" sz="2000" b="1" i="0" u="none" strike="noStrike" cap="none" normalizeH="0" baseline="0">
                          <a:ln>
                            <a:noFill/>
                          </a:ln>
                          <a:solidFill>
                            <a:srgbClr val="000000"/>
                          </a:solidFill>
                          <a:effectLst/>
                          <a:latin typeface="Arial" charset="0"/>
                          <a:ea typeface="ＭＳ Ｐゴシック" charset="0"/>
                          <a:cs typeface="Times New Roman" charset="0"/>
                        </a:rPr>
                        <a:t>"</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绝不会再有一个婴儿家住几天。他死一百会被认为只是青年“</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（以赛亚书</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65:20</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不老化</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21:4</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暗示）</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79216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400" b="1" i="0" u="none" strike="noStrike" cap="none" normalizeH="0" baseline="0">
                          <a:ln>
                            <a:noFill/>
                          </a:ln>
                          <a:solidFill>
                            <a:schemeClr val="tx1"/>
                          </a:solidFill>
                          <a:effectLst>
                            <a:outerShdw blurRad="38100" dist="38100" dir="2700000" algn="tl">
                              <a:srgbClr val="DDDDDD"/>
                            </a:outerShdw>
                          </a:effectLst>
                          <a:latin typeface="Arial" charset="0"/>
                          <a:ea typeface="ヒラギノ角ゴ Pro W3" charset="0"/>
                          <a:cs typeface="ヒラギノ角ゴ Pro W3" charset="0"/>
                        </a:rPr>
                        <a:t>罪的本性</a:t>
                      </a:r>
                      <a:endParaRPr kumimoji="0" lang="en-US" sz="24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活动（启</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20:7-9</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取消</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21:27</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98425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400" b="1" i="0" u="none" strike="noStrike" cap="none" normalizeH="0" baseline="0">
                          <a:ln>
                            <a:noFill/>
                          </a:ln>
                          <a:solidFill>
                            <a:schemeClr val="tx1"/>
                          </a:solidFill>
                          <a:effectLst>
                            <a:outerShdw blurRad="38100" dist="38100" dir="2700000" algn="tl">
                              <a:srgbClr val="FFFFFF"/>
                            </a:outerShdw>
                          </a:effectLst>
                          <a:latin typeface="Arial" charset="0"/>
                          <a:ea typeface="ヒラギノ角ゴ Pro W3" charset="0"/>
                          <a:cs typeface="ヒラギノ角ゴ Pro W3" charset="0"/>
                        </a:rPr>
                        <a:t>居民</a:t>
                      </a:r>
                      <a:endParaRPr kumimoji="0" lang="en-US" sz="24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最初的基督徒，但后来包括</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unbelieversâ“ - ”</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没有天使的生活吗？ （马太福音</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25:34</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20:7-9</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圣徒和天使单独（启示录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21:27</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697371" name="Text Box 7"/>
          <p:cNvSpPr txBox="1">
            <a:spLocks noChangeArrowheads="1"/>
          </p:cNvSpPr>
          <p:nvPr/>
        </p:nvSpPr>
        <p:spPr bwMode="auto">
          <a:xfrm>
            <a:off x="8475663" y="-20638"/>
            <a:ext cx="61118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FFFFFF"/>
                </a:solidFill>
                <a:latin typeface="Arial" charset="0"/>
                <a:cs typeface="Arial" charset="0"/>
              </a:rPr>
              <a:t>442</a:t>
            </a:r>
          </a:p>
        </p:txBody>
      </p:sp>
      <p:sp>
        <p:nvSpPr>
          <p:cNvPr id="11" name="Rectangle 2"/>
          <p:cNvSpPr txBox="1">
            <a:spLocks noChangeArrowheads="1"/>
          </p:cNvSpPr>
          <p:nvPr/>
        </p:nvSpPr>
        <p:spPr bwMode="auto">
          <a:xfrm>
            <a:off x="0" y="3509963"/>
            <a:ext cx="3132138" cy="3500437"/>
          </a:xfrm>
          <a:prstGeom prst="rect">
            <a:avLst/>
          </a:prstGeom>
          <a:noFill/>
          <a:ln w="9525">
            <a:noFill/>
            <a:miter lim="800000"/>
            <a:headEnd/>
            <a:tailEnd/>
          </a:ln>
          <a:effectLst>
            <a:outerShdw blurRad="63500" dist="35921" dir="2700000" algn="ctr" rotWithShape="0">
              <a:schemeClr val="accent1">
                <a:alpha val="74998"/>
              </a:schemeClr>
            </a:outerShdw>
          </a:effec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ts val="4175"/>
              </a:lnSpc>
            </a:pPr>
            <a:r>
              <a:rPr lang="zh-CN" altLang="en-US" sz="4400" b="1">
                <a:solidFill>
                  <a:srgbClr val="000000"/>
                </a:solidFill>
              </a:rPr>
              <a:t>千年“（启示录</a:t>
            </a:r>
            <a:r>
              <a:rPr lang="en-US" altLang="zh-CN" sz="4400" b="1">
                <a:solidFill>
                  <a:srgbClr val="000000"/>
                </a:solidFill>
              </a:rPr>
              <a:t>20</a:t>
            </a:r>
            <a:r>
              <a:rPr lang="zh-CN" altLang="en-US" sz="4400" b="1">
                <a:solidFill>
                  <a:srgbClr val="000000"/>
                </a:solidFill>
              </a:rPr>
              <a:t>）与”天堂（启示录</a:t>
            </a:r>
            <a:r>
              <a:rPr lang="en-US" altLang="zh-CN" sz="4400" b="1">
                <a:solidFill>
                  <a:srgbClr val="000000"/>
                </a:solidFill>
              </a:rPr>
              <a:t>21-22</a:t>
            </a:r>
            <a:r>
              <a:rPr lang="zh-CN" altLang="en-US" sz="4400" b="1">
                <a:solidFill>
                  <a:srgbClr val="000000"/>
                </a:solidFill>
              </a:rPr>
              <a:t>）</a:t>
            </a:r>
            <a:endParaRPr lang="en-US" sz="4400" b="1">
              <a:solidFill>
                <a:srgbClr val="000000"/>
              </a:solidFill>
              <a:latin typeface="Arial" charset="0"/>
              <a:cs typeface="Arial" charset="0"/>
            </a:endParaRPr>
          </a:p>
        </p:txBody>
      </p:sp>
    </p:spTree>
    <p:extLst>
      <p:ext uri="{BB962C8B-B14F-4D97-AF65-F5344CB8AC3E}">
        <p14:creationId xmlns:p14="http://schemas.microsoft.com/office/powerpoint/2010/main" val="1570837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480289"/>
            <a:ext cx="6578527" cy="4377711"/>
          </a:xfrm>
          <a:prstGeom prst="rect">
            <a:avLst/>
          </a:prstGeom>
        </p:spPr>
      </p:pic>
      <p:sp>
        <p:nvSpPr>
          <p:cNvPr id="906242" name="Rectangle 2"/>
          <p:cNvSpPr>
            <a:spLocks noGrp="1" noChangeArrowheads="1"/>
          </p:cNvSpPr>
          <p:nvPr>
            <p:ph type="ctrTitle"/>
          </p:nvPr>
        </p:nvSpPr>
        <p:spPr>
          <a:xfrm>
            <a:off x="4924937" y="2560485"/>
            <a:ext cx="3635375" cy="3810000"/>
          </a:xfrm>
          <a:effectLst>
            <a:outerShdw blurRad="63500" dist="35921" dir="2700000" algn="ctr" rotWithShape="0">
              <a:schemeClr val="tx2">
                <a:alpha val="74998"/>
              </a:schemeClr>
            </a:outerShdw>
          </a:effectLst>
        </p:spPr>
        <p:txBody>
          <a:bodyPr/>
          <a:lstStyle/>
          <a:p>
            <a:pPr>
              <a:defRPr/>
            </a:pPr>
            <a:r>
              <a:rPr lang="zh-CN" altLang="en-US" b="1" i="1" dirty="0">
                <a:solidFill>
                  <a:schemeClr val="bg1"/>
                </a:solidFill>
                <a:effectLst>
                  <a:glow rad="190500">
                    <a:schemeClr val="tx1"/>
                  </a:glow>
                </a:effectLst>
                <a:latin typeface="Arial" charset="0"/>
                <a:ea typeface="ＭＳ Ｐゴシック" charset="0"/>
                <a:cs typeface="ＭＳ Ｐゴシック" charset="0"/>
              </a:rPr>
              <a:t>想象滑雪时绝对不会受伤</a:t>
            </a:r>
            <a:r>
              <a:rPr lang="en-US" altLang="ja-JP" b="1" i="1" dirty="0">
                <a:solidFill>
                  <a:schemeClr val="bg1"/>
                </a:solidFill>
                <a:effectLst>
                  <a:glow rad="190500">
                    <a:schemeClr val="tx1"/>
                  </a:glow>
                </a:effectLst>
                <a:latin typeface="Arial" charset="0"/>
                <a:ea typeface="ＭＳ Ｐゴシック" charset="0"/>
                <a:cs typeface="ＭＳ Ｐゴシック" charset="0"/>
              </a:rPr>
              <a:t>!</a:t>
            </a:r>
            <a:endParaRPr lang="en-US" sz="5400" i="1" dirty="0">
              <a:solidFill>
                <a:schemeClr val="bg1"/>
              </a:solidFill>
              <a:effectLst>
                <a:glow rad="190500">
                  <a:schemeClr val="tx1"/>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680290" y="169900"/>
            <a:ext cx="2959100" cy="2743200"/>
          </a:xfrm>
          <a:prstGeom prst="rect">
            <a:avLst/>
          </a:prstGeom>
        </p:spPr>
      </p:pic>
    </p:spTree>
    <p:extLst>
      <p:ext uri="{BB962C8B-B14F-4D97-AF65-F5344CB8AC3E}">
        <p14:creationId xmlns:p14="http://schemas.microsoft.com/office/powerpoint/2010/main" val="1595609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chemeClr val="accent6"/>
              </a:gs>
              <a:gs pos="100000">
                <a:srgbClr val="FFFFFF"/>
              </a:gs>
            </a:gsLst>
            <a:path path="circle">
              <a:fillToRect l="100000" t="100000"/>
            </a:path>
            <a:tileRect r="-100000" b="-100000"/>
          </a:gradFill>
          <a:ln w="9525" cap="flat" cmpd="sng" algn="ctr">
            <a:solidFill>
              <a:schemeClr val="tx1"/>
            </a:solidFill>
            <a:prstDash val="solid"/>
            <a:round/>
            <a:headEnd type="none" w="med" len="med"/>
            <a:tailEnd type="stealth" w="lg" len="lg"/>
          </a:ln>
          <a:effectLst>
            <a:glow rad="101600">
              <a:schemeClr val="accent6">
                <a:alpha val="75000"/>
              </a:schemeClr>
            </a:glow>
          </a:effec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endParaRPr lang="en-US">
              <a:solidFill>
                <a:srgbClr val="000000"/>
              </a:solidFill>
              <a:ea typeface="ヒラギノ角ゴ Pro W3" charset="0"/>
              <a:cs typeface="ヒラギノ角ゴ Pro W3" charset="0"/>
            </a:endParaRPr>
          </a:p>
        </p:txBody>
      </p:sp>
      <p:sp>
        <p:nvSpPr>
          <p:cNvPr id="698373" name="Rectangle 10"/>
          <p:cNvSpPr>
            <a:spLocks noGrp="1" noChangeArrowheads="1"/>
          </p:cNvSpPr>
          <p:nvPr>
            <p:ph type="title"/>
          </p:nvPr>
        </p:nvSpPr>
        <p:spPr>
          <a:xfrm>
            <a:off x="76200" y="152400"/>
            <a:ext cx="3048000" cy="3124200"/>
          </a:xfrm>
        </p:spPr>
        <p:txBody>
          <a:bodyPr/>
          <a:lstStyle/>
          <a:p>
            <a:pPr>
              <a:defRPr/>
            </a:pPr>
            <a:r>
              <a:rPr lang="zh-CN" b="1" dirty="0">
                <a:solidFill>
                  <a:srgbClr val="FF0000"/>
                </a:solidFill>
                <a:effectLst>
                  <a:outerShdw blurRad="38100" dist="38100" dir="2700000" algn="tl">
                    <a:srgbClr val="000000">
                      <a:alpha val="43137"/>
                    </a:srgbClr>
                  </a:outerShdw>
                </a:effectLst>
              </a:rPr>
              <a:t>千年和天堂之间的差异</a:t>
            </a:r>
            <a:endParaRPr lang="en-US" b="1" dirty="0">
              <a:solidFill>
                <a:srgbClr val="FF0000"/>
              </a:solidFill>
              <a:effectLst>
                <a:outerShdw blurRad="38100" dist="38100" dir="2700000" algn="tl">
                  <a:srgbClr val="000000">
                    <a:alpha val="43137"/>
                  </a:srgbClr>
                </a:outerShdw>
              </a:effectLst>
              <a:ea typeface="ＭＳ Ｐゴシック" pitchFamily="34" charset="-128"/>
            </a:endParaRPr>
          </a:p>
        </p:txBody>
      </p:sp>
      <p:graphicFrame>
        <p:nvGraphicFramePr>
          <p:cNvPr id="9" name="Table 8"/>
          <p:cNvGraphicFramePr>
            <a:graphicFrameLocks noGrp="1"/>
          </p:cNvGraphicFramePr>
          <p:nvPr/>
        </p:nvGraphicFramePr>
        <p:xfrm>
          <a:off x="3200400" y="0"/>
          <a:ext cx="5943600" cy="6746298"/>
        </p:xfrm>
        <a:graphic>
          <a:graphicData uri="http://schemas.openxmlformats.org/drawingml/2006/table">
            <a:tbl>
              <a:tblPr/>
              <a:tblGrid>
                <a:gridCol w="1489075">
                  <a:extLst>
                    <a:ext uri="{9D8B030D-6E8A-4147-A177-3AD203B41FA5}">
                      <a16:colId xmlns:a16="http://schemas.microsoft.com/office/drawing/2014/main" val="20000"/>
                    </a:ext>
                  </a:extLst>
                </a:gridCol>
                <a:gridCol w="2279650">
                  <a:extLst>
                    <a:ext uri="{9D8B030D-6E8A-4147-A177-3AD203B41FA5}">
                      <a16:colId xmlns:a16="http://schemas.microsoft.com/office/drawing/2014/main" val="20001"/>
                    </a:ext>
                  </a:extLst>
                </a:gridCol>
                <a:gridCol w="2174875">
                  <a:extLst>
                    <a:ext uri="{9D8B030D-6E8A-4147-A177-3AD203B41FA5}">
                      <a16:colId xmlns:a16="http://schemas.microsoft.com/office/drawing/2014/main" val="20002"/>
                    </a:ext>
                  </a:extLst>
                </a:gridCol>
              </a:tblGrid>
              <a:tr h="38735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Arial" charset="0"/>
                          <a:ea typeface="ヒラギノ角ゴ Pro W3" charset="0"/>
                          <a:cs typeface="ヒラギノ角ゴ Pro W3" charset="0"/>
                        </a:rPr>
                        <a:t>千年</a:t>
                      </a: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Arial" charset="0"/>
                          <a:ea typeface="ＭＳ Ｐゴシック" charset="0"/>
                          <a:cs typeface="Arial" charset="0"/>
                        </a:rPr>
                        <a:t>天堂</a:t>
                      </a: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20838">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身体</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凡人和不朽的生活在一起（以赛亚书</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65:20;1</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哥林多前书</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15:42-44</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只有不朽的（荣耀）</a:t>
                      </a:r>
                      <a:b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b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（林前</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15:42-44</a:t>
                      </a:r>
                      <a:r>
                        <a:rPr kumimoji="0" lang="zh-CN" altLang="en-US" sz="2000" b="0"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1"/>
                  </a:ext>
                </a:extLst>
              </a:tr>
              <a:tr h="17145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撒旦</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约束，但经过</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1000</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年发布</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20:3</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7</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在硫磺的火湖里，永远不会被再次释放（启示录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20:10</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105251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政治及信仰中心</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耶路撒冷（以赛亚书</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2:2-3;</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弥迦书</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4:1-2</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7</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新耶路撒冷</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10414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0" i="0" u="none" strike="noStrike" cap="none" normalizeH="0" baseline="0" dirty="0">
                          <a:ln>
                            <a:noFill/>
                          </a:ln>
                          <a:solidFill>
                            <a:srgbClr val="000000"/>
                          </a:solidFill>
                          <a:effectLst/>
                          <a:latin typeface="Arial" charset="0"/>
                          <a:ea typeface="ＭＳ Ｐゴシック" charset="0"/>
                          <a:cs typeface="Times New Roman" charset="0"/>
                        </a:rPr>
                        <a:t>地方</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地（启</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5:10</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新天新地</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21:1</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598488">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主要经文</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诗篇</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72;</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以赛亚</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2;11;65-66;</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20:1-6</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rgbClr val="000000"/>
                          </a:solidFill>
                          <a:effectLst/>
                          <a:latin typeface="Arial" charset="0"/>
                          <a:ea typeface="ＭＳ Ｐゴシック" charset="0"/>
                          <a:cs typeface="Times New Roman" charset="0"/>
                        </a:rPr>
                        <a:t>启示录</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21</a:t>
                      </a:r>
                      <a:r>
                        <a:rPr kumimoji="0" lang="en-US" sz="1100" b="1" i="0" u="none" strike="noStrike" cap="none" normalizeH="0" baseline="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22</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698396" name="Text Box 7"/>
          <p:cNvSpPr txBox="1">
            <a:spLocks noChangeArrowheads="1"/>
          </p:cNvSpPr>
          <p:nvPr/>
        </p:nvSpPr>
        <p:spPr bwMode="auto">
          <a:xfrm>
            <a:off x="8475663" y="-20638"/>
            <a:ext cx="61118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FFFFFF"/>
                </a:solidFill>
                <a:latin typeface="Arial" charset="0"/>
                <a:cs typeface="Arial" charset="0"/>
              </a:rPr>
              <a:t>442</a:t>
            </a:r>
          </a:p>
        </p:txBody>
      </p:sp>
      <p:sp>
        <p:nvSpPr>
          <p:cNvPr id="11" name="Rectangle 2"/>
          <p:cNvSpPr txBox="1">
            <a:spLocks noChangeArrowheads="1"/>
          </p:cNvSpPr>
          <p:nvPr/>
        </p:nvSpPr>
        <p:spPr bwMode="auto">
          <a:xfrm>
            <a:off x="0" y="3509963"/>
            <a:ext cx="3132138" cy="3500437"/>
          </a:xfrm>
          <a:prstGeom prst="rect">
            <a:avLst/>
          </a:prstGeom>
          <a:noFill/>
          <a:ln w="9525">
            <a:noFill/>
            <a:miter lim="800000"/>
            <a:headEnd/>
            <a:tailEnd/>
          </a:ln>
          <a:effectLst>
            <a:outerShdw blurRad="63500" dist="35921" dir="2700000" algn="ctr" rotWithShape="0">
              <a:schemeClr val="accent1">
                <a:alpha val="74998"/>
              </a:schemeClr>
            </a:outerShdw>
          </a:effec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ts val="4175"/>
              </a:lnSpc>
            </a:pPr>
            <a:r>
              <a:rPr lang="zh-CN" altLang="en-US" sz="4000" b="1">
                <a:solidFill>
                  <a:srgbClr val="000000"/>
                </a:solidFill>
              </a:rPr>
              <a:t>千年“（启示录</a:t>
            </a:r>
            <a:r>
              <a:rPr lang="en-US" altLang="zh-CN" sz="4000" b="1">
                <a:solidFill>
                  <a:srgbClr val="000000"/>
                </a:solidFill>
              </a:rPr>
              <a:t>20</a:t>
            </a:r>
            <a:r>
              <a:rPr lang="zh-CN" altLang="en-US" sz="4000" b="1">
                <a:solidFill>
                  <a:srgbClr val="000000"/>
                </a:solidFill>
              </a:rPr>
              <a:t>）与”天堂（启示录</a:t>
            </a:r>
            <a:r>
              <a:rPr lang="en-US" altLang="zh-CN" sz="4000" b="1">
                <a:solidFill>
                  <a:srgbClr val="000000"/>
                </a:solidFill>
              </a:rPr>
              <a:t>21-22</a:t>
            </a:r>
            <a:r>
              <a:rPr lang="zh-CN" altLang="en-US" sz="4000" b="1">
                <a:solidFill>
                  <a:srgbClr val="000000"/>
                </a:solidFill>
              </a:rPr>
              <a:t>）</a:t>
            </a:r>
            <a:endParaRPr lang="en-US" sz="4000" b="1">
              <a:solidFill>
                <a:srgbClr val="000000"/>
              </a:solidFill>
              <a:latin typeface="Arial" charset="0"/>
              <a:cs typeface="Arial" charset="0"/>
            </a:endParaRPr>
          </a:p>
        </p:txBody>
      </p:sp>
    </p:spTree>
    <p:extLst>
      <p:ext uri="{BB962C8B-B14F-4D97-AF65-F5344CB8AC3E}">
        <p14:creationId xmlns:p14="http://schemas.microsoft.com/office/powerpoint/2010/main" val="3397013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026" descr="Thro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819150"/>
            <a:ext cx="9253538" cy="13150850"/>
          </a:xfrm>
        </p:spPr>
      </p:pic>
      <p:sp>
        <p:nvSpPr>
          <p:cNvPr id="218114" name="Rectangle 1027"/>
          <p:cNvSpPr>
            <a:spLocks noGrp="1" noChangeArrowheads="1"/>
          </p:cNvSpPr>
          <p:nvPr>
            <p:ph type="title"/>
          </p:nvPr>
        </p:nvSpPr>
        <p:spPr>
          <a:xfrm>
            <a:off x="468313" y="5715000"/>
            <a:ext cx="8243887" cy="1225550"/>
          </a:xfrm>
        </p:spPr>
        <p:txBody>
          <a:bodyPr/>
          <a:lstStyle/>
          <a:p>
            <a:pPr eaLnBrk="1" hangingPunct="1"/>
            <a:r>
              <a:rPr lang="zh-CN" altLang="en-US" sz="3600" dirty="0">
                <a:solidFill>
                  <a:schemeClr val="bg1"/>
                </a:solidFill>
                <a:latin typeface="Arial" charset="0"/>
                <a:ea typeface="ＭＳ Ｐゴシック" charset="0"/>
                <a:cs typeface="ＭＳ Ｐゴシック" charset="0"/>
              </a:rPr>
              <a:t>我们已经瞥见上帝的宝座</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启</a:t>
            </a:r>
            <a:r>
              <a:rPr lang="en-US" sz="3600" dirty="0">
                <a:solidFill>
                  <a:schemeClr val="bg1"/>
                </a:solidFill>
                <a:latin typeface="Arial" charset="0"/>
                <a:ea typeface="ＭＳ Ｐゴシック" charset="0"/>
                <a:cs typeface="ＭＳ Ｐゴシック" charset="0"/>
              </a:rPr>
              <a:t> 4-5</a:t>
            </a:r>
            <a:r>
              <a:rPr lang="zh-CN" altLang="en-US" sz="3600" dirty="0">
                <a:solidFill>
                  <a:schemeClr val="bg1"/>
                </a:solidFill>
                <a:latin typeface="Arial" charset="0"/>
                <a:ea typeface="ＭＳ Ｐゴシック" charset="0"/>
                <a:cs typeface="ＭＳ Ｐゴシック" charset="0"/>
              </a:rPr>
              <a:t>，</a:t>
            </a:r>
            <a:r>
              <a:rPr lang="en-US" altLang="zh-CN" sz="3600" dirty="0">
                <a:solidFill>
                  <a:schemeClr val="bg1"/>
                </a:solidFill>
                <a:latin typeface="Arial" charset="0"/>
                <a:ea typeface="ＭＳ Ｐゴシック" charset="0"/>
                <a:cs typeface="ＭＳ Ｐゴシック" charset="0"/>
              </a:rPr>
              <a:t>CNV</a:t>
            </a:r>
            <a:r>
              <a:rPr lang="en-US" sz="3600" dirty="0">
                <a:solidFill>
                  <a:schemeClr val="bg1"/>
                </a:solidFill>
                <a:latin typeface="Arial" charset="0"/>
                <a:ea typeface="ＭＳ Ｐゴシック" charset="0"/>
                <a:cs typeface="ＭＳ Ｐゴシック"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4" descr="the last beg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5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Oval 4"/>
          <p:cNvSpPr>
            <a:spLocks noChangeArrowheads="1"/>
          </p:cNvSpPr>
          <p:nvPr/>
        </p:nvSpPr>
        <p:spPr bwMode="auto">
          <a:xfrm>
            <a:off x="-201612" y="1232057"/>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05539" name="Rectangle 2"/>
          <p:cNvSpPr>
            <a:spLocks noGrp="1" noChangeArrowheads="1"/>
          </p:cNvSpPr>
          <p:nvPr>
            <p:ph type="title" idx="4294967295"/>
          </p:nvPr>
        </p:nvSpPr>
        <p:spPr>
          <a:xfrm>
            <a:off x="685800" y="152400"/>
            <a:ext cx="7772400" cy="914400"/>
          </a:xfrm>
          <a:solidFill>
            <a:schemeClr val="tx1"/>
          </a:solidFill>
        </p:spPr>
        <p:txBody>
          <a:bodyPr/>
          <a:lstStyle/>
          <a:p>
            <a:r>
              <a:rPr lang="zh-CN">
                <a:solidFill>
                  <a:srgbClr val="FFFFFF"/>
                </a:solidFill>
                <a:latin typeface="Arial" charset="0"/>
                <a:ea typeface="ＭＳ Ｐゴシック" charset="0"/>
                <a:cs typeface="Arial" charset="0"/>
              </a:rPr>
              <a:t>终于开始</a:t>
            </a:r>
            <a:endParaRPr lang="en-US" b="1">
              <a:solidFill>
                <a:srgbClr val="FFFFFF"/>
              </a:solidFill>
              <a:latin typeface="Arial" charset="0"/>
              <a:ea typeface="ＭＳ Ｐゴシック" charset="0"/>
              <a:cs typeface="Arial" charset="0"/>
            </a:endParaRPr>
          </a:p>
        </p:txBody>
      </p:sp>
      <p:sp>
        <p:nvSpPr>
          <p:cNvPr id="705541" name="Oval 4"/>
          <p:cNvSpPr>
            <a:spLocks noChangeArrowheads="1"/>
          </p:cNvSpPr>
          <p:nvPr/>
        </p:nvSpPr>
        <p:spPr bwMode="auto">
          <a:xfrm>
            <a:off x="9391650" y="1123950"/>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05542" name="Rectangle 2"/>
          <p:cNvSpPr txBox="1">
            <a:spLocks noChangeArrowheads="1"/>
          </p:cNvSpPr>
          <p:nvPr/>
        </p:nvSpPr>
        <p:spPr bwMode="auto">
          <a:xfrm>
            <a:off x="10972800" y="2286000"/>
            <a:ext cx="5791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2800" b="1">
                <a:solidFill>
                  <a:srgbClr val="FFC000"/>
                </a:solidFill>
              </a:rPr>
              <a:t>启示录</a:t>
            </a:r>
            <a:r>
              <a:rPr lang="en-US" altLang="zh-CN" sz="2800" b="1">
                <a:solidFill>
                  <a:srgbClr val="FFC000"/>
                </a:solidFill>
              </a:rPr>
              <a:t>21</a:t>
            </a:r>
          </a:p>
          <a:p>
            <a:pPr algn="ctr"/>
            <a:r>
              <a:rPr lang="zh-CN" altLang="en-US" sz="2800" b="1">
                <a:solidFill>
                  <a:srgbClr val="FFC000"/>
                </a:solidFill>
              </a:rPr>
              <a:t>一个新的天地此时未受破坏罪恶，</a:t>
            </a:r>
            <a:r>
              <a:rPr lang="zh-CN" altLang="en-US" sz="2000">
                <a:solidFill>
                  <a:srgbClr val="000000"/>
                </a:solidFill>
              </a:rPr>
              <a:t>死亡，痛苦或悲伤</a:t>
            </a:r>
            <a:endParaRPr lang="en-US" sz="2000" b="1">
              <a:solidFill>
                <a:srgbClr val="D2B844"/>
              </a:solidFill>
              <a:latin typeface="Arial" charset="0"/>
              <a:cs typeface="Arial" charset="0"/>
            </a:endParaRPr>
          </a:p>
        </p:txBody>
      </p:sp>
      <p:sp>
        <p:nvSpPr>
          <p:cNvPr id="705543" name="Rectangle 2"/>
          <p:cNvSpPr txBox="1">
            <a:spLocks noChangeArrowheads="1"/>
          </p:cNvSpPr>
          <p:nvPr/>
        </p:nvSpPr>
        <p:spPr bwMode="auto">
          <a:xfrm>
            <a:off x="9829800" y="3657600"/>
            <a:ext cx="7848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b="1">
                <a:solidFill>
                  <a:srgbClr val="FFFFFF"/>
                </a:solidFill>
              </a:rPr>
              <a:t>（左起翻译</a:t>
            </a:r>
            <a:r>
              <a:rPr lang="en-US" altLang="zh-CN" b="1">
                <a:solidFill>
                  <a:srgbClr val="FFFFFF"/>
                </a:solidFill>
              </a:rPr>
              <a:t>)</a:t>
            </a:r>
            <a:r>
              <a:rPr lang="zh-CN" altLang="en-US" sz="2000">
                <a:solidFill>
                  <a:srgbClr val="000000"/>
                </a:solidFill>
              </a:rPr>
              <a:t>）</a:t>
            </a:r>
            <a:endParaRPr lang="en-US" sz="2000" b="1">
              <a:solidFill>
                <a:srgbClr val="FFFFFF"/>
              </a:solidFill>
              <a:latin typeface="Arial" charset="0"/>
              <a:cs typeface="Arial" charset="0"/>
            </a:endParaRPr>
          </a:p>
        </p:txBody>
      </p:sp>
      <p:sp>
        <p:nvSpPr>
          <p:cNvPr id="705544" name="Rectangle 2"/>
          <p:cNvSpPr txBox="1">
            <a:spLocks noChangeArrowheads="1"/>
          </p:cNvSpPr>
          <p:nvPr/>
        </p:nvSpPr>
        <p:spPr bwMode="auto">
          <a:xfrm>
            <a:off x="9982200" y="228600"/>
            <a:ext cx="7772400" cy="914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4400" b="1">
                <a:solidFill>
                  <a:srgbClr val="FFFFFF"/>
                </a:solidFill>
              </a:rPr>
              <a:t>终于开始</a:t>
            </a:r>
            <a:endParaRPr lang="en-US" sz="4400" b="1">
              <a:solidFill>
                <a:srgbClr val="FFFFFF"/>
              </a:solidFill>
              <a:latin typeface="Arial" charset="0"/>
              <a:cs typeface="Arial" charset="0"/>
            </a:endParaRPr>
          </a:p>
        </p:txBody>
      </p:sp>
      <p:sp>
        <p:nvSpPr>
          <p:cNvPr id="705545" name="Text Box 1041"/>
          <p:cNvSpPr txBox="1">
            <a:spLocks noChangeArrowheads="1"/>
          </p:cNvSpPr>
          <p:nvPr/>
        </p:nvSpPr>
        <p:spPr bwMode="auto">
          <a:xfrm>
            <a:off x="8431213" y="492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448</a:t>
            </a:r>
            <a:endParaRPr lang="en-US" b="1">
              <a:solidFill>
                <a:srgbClr val="000000"/>
              </a:solidFill>
              <a:latin typeface="Arial" charset="0"/>
              <a:cs typeface="Arial" charset="0"/>
            </a:endParaRPr>
          </a:p>
        </p:txBody>
      </p:sp>
      <p:sp>
        <p:nvSpPr>
          <p:cNvPr id="705546" name="Rectangle 9"/>
          <p:cNvSpPr>
            <a:spLocks noChangeArrowheads="1"/>
          </p:cNvSpPr>
          <p:nvPr/>
        </p:nvSpPr>
        <p:spPr bwMode="auto">
          <a:xfrm>
            <a:off x="1134979" y="1769707"/>
            <a:ext cx="5269539" cy="955675"/>
          </a:xfrm>
          <a:prstGeom prst="rect">
            <a:avLst/>
          </a:prstGeom>
          <a:noFill/>
          <a:ln w="9525">
            <a:noFill/>
            <a:round/>
            <a:headEnd/>
            <a:tailEnd type="stealth" w="lg" len="lg"/>
          </a:ln>
        </p:spPr>
        <p:txBody>
          <a:bodyPr wrap="square" lIns="90000" tIns="46800" rIns="90000" bIns="46800">
            <a:spAutoFit/>
          </a:bodyPr>
          <a:lstStyle/>
          <a:p>
            <a:pPr algn="ctr"/>
            <a:r>
              <a:rPr lang="zh-CN" altLang="en-US" sz="2800" b="1" dirty="0">
                <a:solidFill>
                  <a:srgbClr val="FFFF00"/>
                </a:solidFill>
                <a:latin typeface="Comic Sans MS" charset="0"/>
              </a:rPr>
              <a:t>启示录</a:t>
            </a:r>
            <a:r>
              <a:rPr lang="en-US" altLang="zh-CN" sz="2800" b="1" dirty="0">
                <a:solidFill>
                  <a:srgbClr val="FFFF00"/>
                </a:solidFill>
                <a:latin typeface="Comic Sans MS" charset="0"/>
              </a:rPr>
              <a:t>21</a:t>
            </a:r>
            <a:r>
              <a:rPr lang="zh-CN" altLang="en-US" sz="2800" b="1" dirty="0">
                <a:solidFill>
                  <a:srgbClr val="FFFF00"/>
                </a:solidFill>
                <a:latin typeface="Comic Sans MS" charset="0"/>
              </a:rPr>
              <a:t>：一个新的天地这次罪未受破坏，死亡，痛苦，或悲伤</a:t>
            </a:r>
            <a:endParaRPr lang="en-US" sz="2800" b="1" dirty="0">
              <a:solidFill>
                <a:srgbClr val="FFFF00"/>
              </a:solidFill>
              <a:latin typeface="Comic Sans MS" charset="0"/>
            </a:endParaRPr>
          </a:p>
        </p:txBody>
      </p:sp>
      <p:sp>
        <p:nvSpPr>
          <p:cNvPr id="11" name="Rectangle 10"/>
          <p:cNvSpPr/>
          <p:nvPr/>
        </p:nvSpPr>
        <p:spPr bwMode="auto">
          <a:xfrm>
            <a:off x="0" y="3033199"/>
            <a:ext cx="9144000" cy="3787833"/>
          </a:xfrm>
          <a:prstGeom prst="rect">
            <a:avLst/>
          </a:prstGeom>
          <a:solidFill>
            <a:schemeClr val="tx1">
              <a:lumMod val="95000"/>
              <a:lumOff val="5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r>
              <a:rPr lang="zh-CN" altLang="en-US" dirty="0">
                <a:solidFill>
                  <a:srgbClr val="FFFFFF"/>
                </a:solidFill>
                <a:latin typeface="Comic Sans MS" charset="0"/>
              </a:rPr>
              <a:t>“新耶路撒冷（描述在</a:t>
            </a:r>
            <a:r>
              <a:rPr lang="en-US" altLang="zh-CN" dirty="0">
                <a:solidFill>
                  <a:srgbClr val="FFFFFF"/>
                </a:solidFill>
                <a:latin typeface="Comic Sans MS" charset="0"/>
              </a:rPr>
              <a:t>21:9-22:5</a:t>
            </a:r>
            <a:r>
              <a:rPr lang="zh-CN" altLang="en-US" dirty="0">
                <a:solidFill>
                  <a:srgbClr val="FFFFFF"/>
                </a:solidFill>
                <a:latin typeface="Comic Sans MS" charset="0"/>
              </a:rPr>
              <a:t>）的形状像一个巨大的立方体。一千五百公里的长度，宽度和高度。（在旧约帐棚和寺庙最神圣的地方，也是一个完美的立方体），五彩石，将反映的荣耀神，它会不断地被充满了光。所有最伟大的事情是，信徒将神的存在，他们将看到他的脸（</a:t>
            </a:r>
            <a:r>
              <a:rPr lang="en-US" altLang="zh-CN" dirty="0">
                <a:solidFill>
                  <a:srgbClr val="FFFFFF"/>
                </a:solidFill>
                <a:latin typeface="Comic Sans MS" charset="0"/>
              </a:rPr>
              <a:t>22:4</a:t>
            </a:r>
            <a:r>
              <a:rPr lang="zh-CN" altLang="en-US" dirty="0">
                <a:solidFill>
                  <a:srgbClr val="FFFFFF"/>
                </a:solidFill>
                <a:latin typeface="Comic Sans MS" charset="0"/>
              </a:rPr>
              <a:t>）。“启示录（启示）已发出</a:t>
            </a:r>
            <a:r>
              <a:rPr lang="en-US" altLang="zh-CN" dirty="0">
                <a:solidFill>
                  <a:srgbClr val="FFFFFF"/>
                </a:solidFill>
                <a:latin typeface="Comic Sans MS" charset="0"/>
              </a:rPr>
              <a:t>appropriate</a:t>
            </a:r>
            <a:r>
              <a:rPr lang="zh-CN" altLang="en-US" dirty="0">
                <a:solidFill>
                  <a:srgbClr val="FFFFFF"/>
                </a:solidFill>
                <a:latin typeface="Comic Sans MS" charset="0"/>
              </a:rPr>
              <a:t>作为佳能的经文中的最后一本书的地方，因为它把圣经的主题。在一个非常现实的意义，第</a:t>
            </a:r>
            <a:r>
              <a:rPr lang="en-US" altLang="zh-CN" dirty="0">
                <a:solidFill>
                  <a:srgbClr val="FFFFFF"/>
                </a:solidFill>
                <a:latin typeface="Comic Sans MS" charset="0"/>
              </a:rPr>
              <a:t>21-22</a:t>
            </a:r>
            <a:r>
              <a:rPr lang="zh-CN" altLang="en-US" dirty="0">
                <a:solidFill>
                  <a:srgbClr val="FFFFFF"/>
                </a:solidFill>
                <a:latin typeface="Comic Sans MS" charset="0"/>
              </a:rPr>
              <a:t>章是新的成因，但没有下降。圣经中</a:t>
            </a:r>
            <a:r>
              <a:rPr lang="en-US" altLang="zh-CN" dirty="0" err="1">
                <a:solidFill>
                  <a:srgbClr val="FFFFFF"/>
                </a:solidFill>
                <a:latin typeface="Comic Sans MS" charset="0"/>
              </a:rPr>
              <a:t>broaders</a:t>
            </a:r>
            <a:r>
              <a:rPr lang="zh-CN" altLang="en-US" dirty="0">
                <a:solidFill>
                  <a:srgbClr val="FFFFFF"/>
                </a:solidFill>
                <a:latin typeface="Comic Sans MS" charset="0"/>
              </a:rPr>
              <a:t>条款，传达的创作，赎回，并重新创造神的工作的元叙事，和神人的化身这个故事中心“ </a:t>
            </a:r>
            <a:r>
              <a:rPr lang="en-US" altLang="zh-CN" dirty="0">
                <a:solidFill>
                  <a:srgbClr val="FFFFFF"/>
                </a:solidFill>
                <a:latin typeface="Comic Sans MS" charset="0"/>
              </a:rPr>
              <a:t>- </a:t>
            </a:r>
            <a:r>
              <a:rPr lang="zh-CN" altLang="en-US" dirty="0">
                <a:solidFill>
                  <a:srgbClr val="FFFFFF"/>
                </a:solidFill>
                <a:latin typeface="Comic Sans MS" charset="0"/>
              </a:rPr>
              <a:t>。劳力的轻工业医生肯尼思</a:t>
            </a:r>
            <a:r>
              <a:rPr lang="en-US" altLang="zh-CN" dirty="0">
                <a:solidFill>
                  <a:srgbClr val="FFFFFF"/>
                </a:solidFill>
                <a:latin typeface="Comic Sans MS" charset="0"/>
              </a:rPr>
              <a:t>·</a:t>
            </a:r>
            <a:r>
              <a:rPr lang="zh-CN" altLang="en-US" dirty="0">
                <a:solidFill>
                  <a:srgbClr val="FFFFFF"/>
                </a:solidFill>
                <a:latin typeface="Comic Sans MS" charset="0"/>
              </a:rPr>
              <a:t>（</a:t>
            </a:r>
            <a:r>
              <a:rPr lang="en-US" altLang="zh-CN" dirty="0">
                <a:solidFill>
                  <a:srgbClr val="FFFFFF"/>
                </a:solidFill>
                <a:latin typeface="Comic Sans MS" charset="0"/>
              </a:rPr>
              <a:t>THM1972</a:t>
            </a:r>
            <a:r>
              <a:rPr lang="zh-CN" altLang="en-US" dirty="0">
                <a:solidFill>
                  <a:srgbClr val="FFFFFF"/>
                </a:solidFill>
                <a:latin typeface="Comic Sans MS" charset="0"/>
              </a:rPr>
              <a:t>）和卡伦蟒蛇我的道路</a:t>
            </a:r>
          </a:p>
        </p:txBody>
      </p:sp>
      <p:pic>
        <p:nvPicPr>
          <p:cNvPr id="705540" name="Picture 4" descr="the last beg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1010" y="0"/>
            <a:ext cx="9144000" cy="845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7303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effectLst>
            <a:outerShdw blurRad="50800" dist="25399" dir="16200000" algn="ctr" rotWithShape="0">
              <a:srgbClr val="FFFFFF">
                <a:alpha val="75000"/>
              </a:srgbClr>
            </a:outerShdw>
          </a:effectLst>
        </p:spPr>
        <p:txBody>
          <a:bodyPr/>
          <a:lstStyle/>
          <a:p>
            <a:pPr eaLnBrk="1" hangingPunct="1">
              <a:defRPr/>
            </a:pPr>
            <a:r>
              <a:rPr lang="zh-CN" altLang="en-US" sz="8000" b="1" dirty="0">
                <a:latin typeface="Tahoma" charset="0"/>
                <a:ea typeface="ＭＳ Ｐゴシック" charset="0"/>
                <a:cs typeface="ＭＳ Ｐゴシック" charset="0"/>
              </a:rPr>
              <a:t>新天和新地</a:t>
            </a:r>
            <a:endParaRPr lang="en-US" sz="8000" b="1" dirty="0">
              <a:latin typeface="Tahoma" charset="0"/>
              <a:ea typeface="ＭＳ Ｐゴシック" charset="0"/>
              <a:cs typeface="ＭＳ Ｐゴシック" charset="0"/>
            </a:endParaRPr>
          </a:p>
        </p:txBody>
      </p:sp>
      <p:sp>
        <p:nvSpPr>
          <p:cNvPr id="222210" name="Text Box 4"/>
          <p:cNvSpPr txBox="1">
            <a:spLocks noChangeArrowheads="1"/>
          </p:cNvSpPr>
          <p:nvPr/>
        </p:nvSpPr>
        <p:spPr bwMode="auto">
          <a:xfrm>
            <a:off x="82296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176</a:t>
            </a:r>
          </a:p>
        </p:txBody>
      </p:sp>
      <p:sp>
        <p:nvSpPr>
          <p:cNvPr id="30725" name="Rectangle 5"/>
          <p:cNvSpPr>
            <a:spLocks noChangeArrowheads="1"/>
          </p:cNvSpPr>
          <p:nvPr/>
        </p:nvSpPr>
        <p:spPr bwMode="auto">
          <a:xfrm>
            <a:off x="2590800" y="3886200"/>
            <a:ext cx="68580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buClr>
                <a:srgbClr val="800040"/>
              </a:buClr>
              <a:buFont typeface="Wingdings" charset="0"/>
              <a:buNone/>
            </a:pPr>
            <a:r>
              <a:rPr lang="zh-CN" altLang="en-US" sz="2800" b="1" i="1" dirty="0">
                <a:latin typeface="Tahoma" charset="0"/>
              </a:rPr>
              <a:t>所有一切万物的完善</a:t>
            </a:r>
            <a:endParaRPr lang="en-US" sz="2800" b="1" i="1" dirty="0">
              <a:latin typeface="Tahoma" charset="0"/>
            </a:endParaRPr>
          </a:p>
          <a:p>
            <a:pPr eaLnBrk="1" hangingPunct="1">
              <a:spcBef>
                <a:spcPct val="20000"/>
              </a:spcBef>
              <a:buClr>
                <a:srgbClr val="800040"/>
              </a:buClr>
              <a:buFont typeface="Wingdings" charset="0"/>
              <a:buNone/>
            </a:pPr>
            <a:r>
              <a:rPr lang="zh-CN" altLang="en-US" sz="2800" b="1" i="1" dirty="0">
                <a:latin typeface="Tahoma" charset="0"/>
              </a:rPr>
              <a:t>何为的</a:t>
            </a:r>
            <a:r>
              <a:rPr lang="en-SG" altLang="zh-CN" sz="2800" b="1" i="1" dirty="0">
                <a:latin typeface="Tahoma" charset="0"/>
              </a:rPr>
              <a:t>”</a:t>
            </a:r>
            <a:r>
              <a:rPr lang="zh-CN" altLang="en-US" sz="2800" b="1" i="1" dirty="0">
                <a:latin typeface="Tahoma" charset="0"/>
              </a:rPr>
              <a:t>新</a:t>
            </a:r>
            <a:r>
              <a:rPr lang="en-US" altLang="ja-JP" sz="2800" b="1" i="1" dirty="0">
                <a:latin typeface="Tahoma" charset="0"/>
              </a:rPr>
              <a:t>"?</a:t>
            </a:r>
          </a:p>
          <a:p>
            <a:pPr eaLnBrk="1" hangingPunct="1">
              <a:spcBef>
                <a:spcPct val="20000"/>
              </a:spcBef>
              <a:buClr>
                <a:srgbClr val="800040"/>
              </a:buClr>
              <a:buFont typeface="Wingdings" charset="0"/>
              <a:buChar char=""/>
            </a:pPr>
            <a:r>
              <a:rPr lang="zh-CN" altLang="en-US" sz="2800" b="1" i="1" dirty="0">
                <a:latin typeface="Tahoma" charset="0"/>
              </a:rPr>
              <a:t>歼灭</a:t>
            </a:r>
            <a:endParaRPr lang="en-US" sz="2800" b="1" i="1" dirty="0">
              <a:latin typeface="Tahoma" charset="0"/>
            </a:endParaRPr>
          </a:p>
          <a:p>
            <a:pPr eaLnBrk="1" hangingPunct="1">
              <a:spcBef>
                <a:spcPct val="20000"/>
              </a:spcBef>
              <a:buClr>
                <a:srgbClr val="800040"/>
              </a:buClr>
              <a:buFont typeface="Wingdings" charset="0"/>
              <a:buChar char=""/>
            </a:pPr>
            <a:r>
              <a:rPr lang="zh-CN" altLang="en-US" sz="2800" b="1" i="1" dirty="0">
                <a:latin typeface="Tahoma" charset="0"/>
              </a:rPr>
              <a:t>更新</a:t>
            </a:r>
            <a:endParaRPr lang="en-US" sz="2800" b="1" i="1" dirty="0">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1066800" y="3581400"/>
            <a:ext cx="6858000" cy="1828800"/>
          </a:xfrm>
        </p:spPr>
        <p:txBody>
          <a:bodyPr/>
          <a:lstStyle/>
          <a:p>
            <a:pPr algn="l"/>
            <a:r>
              <a:rPr lang="zh-CN" altLang="en-US" sz="6000" b="1" dirty="0">
                <a:solidFill>
                  <a:schemeClr val="bg1"/>
                </a:solidFill>
                <a:effectLst>
                  <a:glow rad="190500">
                    <a:schemeClr val="tx1"/>
                  </a:glow>
                </a:effectLst>
              </a:rPr>
              <a:t>探索</a:t>
            </a:r>
            <a:r>
              <a:rPr lang="en-US" sz="6000" b="1" dirty="0">
                <a:solidFill>
                  <a:schemeClr val="bg1"/>
                </a:solidFill>
                <a:effectLst>
                  <a:glow rad="190500">
                    <a:schemeClr val="tx1"/>
                  </a:glow>
                </a:effectLst>
              </a:rPr>
              <a:t>!</a:t>
            </a:r>
            <a:endParaRPr lang="en-US" dirty="0">
              <a:solidFill>
                <a:schemeClr val="bg1"/>
              </a:solidFill>
              <a:effectLst>
                <a:glow rad="190500">
                  <a:schemeClr val="tx1"/>
                </a:glow>
              </a:effectLst>
            </a:endParaRPr>
          </a:p>
        </p:txBody>
      </p:sp>
      <p:pic>
        <p:nvPicPr>
          <p:cNvPr id="305158" name="Picture 6" descr="M51aGradi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2863" y="0"/>
            <a:ext cx="4021137" cy="4038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05797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305158"/>
                                        </p:tgtEl>
                                        <p:attrNameLst>
                                          <p:attrName>style.visibility</p:attrName>
                                        </p:attrNameLst>
                                      </p:cBhvr>
                                      <p:to>
                                        <p:strVal val="visible"/>
                                      </p:to>
                                    </p:set>
                                    <p:animEffect transition="in" filter="dissolve">
                                      <p:cBhvr>
                                        <p:cTn id="7" dur="2000"/>
                                        <p:tgtEl>
                                          <p:spTgt spid="30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50900"/>
            <a:ext cx="9144000" cy="5138928"/>
          </a:xfrm>
          <a:prstGeom prst="rect">
            <a:avLst/>
          </a:prstGeom>
        </p:spPr>
      </p:pic>
      <p:sp>
        <p:nvSpPr>
          <p:cNvPr id="1290243" name="Rectangle 3"/>
          <p:cNvSpPr>
            <a:spLocks noGrp="1" noChangeArrowheads="1"/>
          </p:cNvSpPr>
          <p:nvPr>
            <p:ph type="ctrTitle"/>
          </p:nvPr>
        </p:nvSpPr>
        <p:spPr>
          <a:xfrm>
            <a:off x="6372225" y="287338"/>
            <a:ext cx="2771775" cy="6310312"/>
          </a:xfrm>
        </p:spPr>
        <p:txBody>
          <a:bodyPr/>
          <a:lstStyle/>
          <a:p>
            <a:r>
              <a:rPr lang="en-US" sz="3200" b="1" dirty="0">
                <a:effectLst>
                  <a:glow rad="165100">
                    <a:schemeClr val="tx1"/>
                  </a:glow>
                </a:effectLst>
                <a:latin typeface="Arial" charset="0"/>
                <a:ea typeface="ＭＳ Ｐゴシック" charset="0"/>
              </a:rPr>
              <a:t>“</a:t>
            </a:r>
            <a:r>
              <a:rPr lang="zh-CN" altLang="en-US" sz="3200" b="1" dirty="0">
                <a:effectLst>
                  <a:glow rad="165100">
                    <a:schemeClr val="tx1"/>
                  </a:glow>
                </a:effectLst>
                <a:latin typeface="Arial" charset="0"/>
                <a:ea typeface="ＭＳ Ｐゴシック" charset="0"/>
              </a:rPr>
              <a:t>我又看见一个</a:t>
            </a:r>
            <a:r>
              <a:rPr lang="zh-CN" altLang="en-US" sz="3200" b="1" dirty="0">
                <a:solidFill>
                  <a:srgbClr val="FFFF00"/>
                </a:solidFill>
                <a:effectLst>
                  <a:glow rad="165100">
                    <a:schemeClr val="tx1"/>
                  </a:glow>
                </a:effectLst>
                <a:latin typeface="Arial" charset="0"/>
                <a:ea typeface="ＭＳ Ｐゴシック" charset="0"/>
              </a:rPr>
              <a:t>新</a:t>
            </a:r>
            <a:r>
              <a:rPr lang="zh-CN" altLang="en-US" sz="3200" b="1" dirty="0">
                <a:effectLst>
                  <a:glow rad="165100">
                    <a:schemeClr val="tx1"/>
                  </a:glow>
                </a:effectLst>
                <a:latin typeface="Arial" charset="0"/>
                <a:ea typeface="ＭＳ Ｐゴシック" charset="0"/>
              </a:rPr>
              <a:t>天新地，因为先前的天地都过去了</a:t>
            </a:r>
            <a:r>
              <a:rPr lang="en-US" sz="3200" b="1" dirty="0">
                <a:effectLst>
                  <a:glow rad="165100">
                    <a:schemeClr val="tx1"/>
                  </a:glow>
                </a:effectLst>
                <a:latin typeface="Arial" charset="0"/>
                <a:ea typeface="ＭＳ Ｐゴシック" charset="0"/>
              </a:rPr>
              <a:t>” </a:t>
            </a:r>
            <a:br>
              <a:rPr lang="en-US" sz="3200" b="1" dirty="0">
                <a:effectLst>
                  <a:glow rad="165100">
                    <a:schemeClr val="tx1"/>
                  </a:glow>
                </a:effectLst>
                <a:latin typeface="Arial" charset="0"/>
                <a:ea typeface="ＭＳ Ｐゴシック" charset="0"/>
              </a:rPr>
            </a:br>
            <a:r>
              <a:rPr lang="en-US" sz="3200" b="1" dirty="0">
                <a:effectLst>
                  <a:glow rad="165100">
                    <a:schemeClr val="tx1"/>
                  </a:glow>
                </a:effectLst>
                <a:latin typeface="Arial" charset="0"/>
                <a:ea typeface="ＭＳ Ｐゴシック" charset="0"/>
              </a:rPr>
              <a:t>(</a:t>
            </a:r>
            <a:r>
              <a:rPr lang="zh-CN" altLang="en-US" sz="3200" b="1" dirty="0">
                <a:effectLst>
                  <a:glow rad="165100">
                    <a:schemeClr val="tx1"/>
                  </a:glow>
                </a:effectLst>
                <a:latin typeface="Arial" charset="0"/>
                <a:ea typeface="ＭＳ Ｐゴシック" charset="0"/>
              </a:rPr>
              <a:t>启</a:t>
            </a:r>
            <a:r>
              <a:rPr lang="en-US" sz="3200" b="1" dirty="0">
                <a:effectLst>
                  <a:glow rad="165100">
                    <a:schemeClr val="tx1"/>
                  </a:glow>
                </a:effectLst>
                <a:latin typeface="Arial" charset="0"/>
                <a:ea typeface="ＭＳ Ｐゴシック" charset="0"/>
              </a:rPr>
              <a:t>21:1a, CNV</a:t>
            </a:r>
            <a:r>
              <a:rPr lang="en-SG" sz="3200" b="1" dirty="0">
                <a:effectLst>
                  <a:glow rad="165100">
                    <a:schemeClr val="tx1"/>
                  </a:glow>
                </a:effectLst>
                <a:latin typeface="Arial" charset="0"/>
                <a:ea typeface="ＭＳ Ｐゴシック" charset="0"/>
              </a:rPr>
              <a:t>)</a:t>
            </a:r>
            <a:r>
              <a:rPr lang="en-US" sz="3200" b="1" dirty="0">
                <a:effectLst>
                  <a:glow rad="165100">
                    <a:schemeClr val="tx1"/>
                  </a:glow>
                </a:effectLst>
                <a:latin typeface="Arial" charset="0"/>
                <a:ea typeface="ＭＳ Ｐゴシック" charset="0"/>
              </a:rPr>
              <a:t>.</a:t>
            </a:r>
            <a:endParaRPr lang="en-US" sz="3200" b="1" dirty="0">
              <a:solidFill>
                <a:srgbClr val="CC0000"/>
              </a:solidFill>
              <a:effectLst>
                <a:glow rad="165100">
                  <a:schemeClr val="tx1"/>
                </a:glow>
              </a:effectLst>
              <a:latin typeface="Arial" charset="0"/>
              <a:ea typeface="ＭＳ Ｐゴシック" charset="0"/>
            </a:endParaRPr>
          </a:p>
        </p:txBody>
      </p:sp>
      <p:sp>
        <p:nvSpPr>
          <p:cNvPr id="5" name="Text Box 1041"/>
          <p:cNvSpPr txBox="1">
            <a:spLocks noChangeArrowheads="1"/>
          </p:cNvSpPr>
          <p:nvPr/>
        </p:nvSpPr>
        <p:spPr bwMode="auto">
          <a:xfrm>
            <a:off x="838842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176</a:t>
            </a:r>
            <a:endParaRPr lang="en-US" b="1" dirty="0">
              <a:solidFill>
                <a:srgbClr val="000000"/>
              </a:solidFill>
              <a:latin typeface="Arial"/>
              <a:cs typeface="Arial"/>
            </a:endParaRPr>
          </a:p>
        </p:txBody>
      </p:sp>
      <p:sp>
        <p:nvSpPr>
          <p:cNvPr id="7" name="Rectangle 3"/>
          <p:cNvSpPr txBox="1">
            <a:spLocks noChangeArrowheads="1"/>
          </p:cNvSpPr>
          <p:nvPr/>
        </p:nvSpPr>
        <p:spPr bwMode="auto">
          <a:xfrm>
            <a:off x="1391663" y="510572"/>
            <a:ext cx="2771775" cy="631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rgbClr val="FFFFFF"/>
                </a:solidFill>
                <a:effectLst>
                  <a:glow rad="165100">
                    <a:srgbClr val="000000"/>
                  </a:glow>
                </a:effectLst>
                <a:latin typeface="Arial" charset="0"/>
                <a:ea typeface="ＭＳ Ｐゴシック" charset="0"/>
              </a:rPr>
              <a:t>一个</a:t>
            </a:r>
            <a:r>
              <a:rPr lang="en-US" b="1" dirty="0">
                <a:solidFill>
                  <a:srgbClr val="FFFFFF"/>
                </a:solidFill>
                <a:effectLst>
                  <a:glow rad="165100">
                    <a:srgbClr val="000000"/>
                  </a:glow>
                </a:effectLst>
                <a:latin typeface="Arial" charset="0"/>
                <a:ea typeface="ＭＳ Ｐゴシック" charset="0"/>
              </a:rPr>
              <a:t> </a:t>
            </a:r>
          </a:p>
          <a:p>
            <a:pPr defTabSz="457200"/>
            <a:r>
              <a:rPr lang="zh-CN" altLang="en-US" b="1" dirty="0">
                <a:solidFill>
                  <a:srgbClr val="FFFF00"/>
                </a:solidFill>
                <a:effectLst>
                  <a:glow rad="165100">
                    <a:srgbClr val="000000"/>
                  </a:glow>
                </a:effectLst>
                <a:latin typeface="Arial" charset="0"/>
                <a:ea typeface="ＭＳ Ｐゴシック" charset="0"/>
              </a:rPr>
              <a:t>更新过</a:t>
            </a:r>
            <a:endParaRPr lang="en-SG" altLang="zh-CN" b="1" dirty="0">
              <a:solidFill>
                <a:srgbClr val="FFFF00"/>
              </a:solidFill>
              <a:effectLst>
                <a:glow rad="165100">
                  <a:srgbClr val="000000"/>
                </a:glow>
              </a:effectLst>
              <a:latin typeface="Arial" charset="0"/>
              <a:ea typeface="ＭＳ Ｐゴシック" charset="0"/>
            </a:endParaRPr>
          </a:p>
          <a:p>
            <a:pPr defTabSz="457200"/>
            <a:r>
              <a:rPr lang="zh-CN" altLang="en-US" b="1" dirty="0">
                <a:effectLst>
                  <a:glow rad="165100">
                    <a:srgbClr val="000000"/>
                  </a:glow>
                </a:effectLst>
                <a:latin typeface="Arial" charset="0"/>
                <a:ea typeface="ＭＳ Ｐゴシック" charset="0"/>
              </a:rPr>
              <a:t>的地球</a:t>
            </a:r>
            <a:r>
              <a:rPr lang="en-US" b="1" dirty="0">
                <a:solidFill>
                  <a:srgbClr val="FFFFFF"/>
                </a:solidFill>
                <a:effectLst>
                  <a:glow rad="165100">
                    <a:srgbClr val="000000"/>
                  </a:glow>
                </a:effectLst>
                <a:latin typeface="Arial" charset="0"/>
                <a:ea typeface="ＭＳ Ｐゴシック" charset="0"/>
              </a:rPr>
              <a:t>?</a:t>
            </a:r>
            <a:endParaRPr lang="en-US" b="1" dirty="0">
              <a:solidFill>
                <a:srgbClr val="CC0000"/>
              </a:solidFill>
              <a:effectLst>
                <a:glow rad="165100">
                  <a:srgbClr val="000000"/>
                </a:glow>
              </a:effectLst>
              <a:latin typeface="Arial" charset="0"/>
              <a:ea typeface="ＭＳ Ｐゴシック" charset="0"/>
            </a:endParaRPr>
          </a:p>
        </p:txBody>
      </p:sp>
    </p:spTree>
    <p:extLst>
      <p:ext uri="{BB962C8B-B14F-4D97-AF65-F5344CB8AC3E}">
        <p14:creationId xmlns:p14="http://schemas.microsoft.com/office/powerpoint/2010/main" val="3590913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0520" y="-1"/>
            <a:ext cx="9144002" cy="6858001"/>
          </a:xfrm>
          <a:prstGeom prst="rect">
            <a:avLst/>
          </a:prstGeom>
        </p:spPr>
      </p:pic>
      <p:sp>
        <p:nvSpPr>
          <p:cNvPr id="1292292" name="Rectangle 3"/>
          <p:cNvSpPr>
            <a:spLocks noGrp="1" noChangeArrowheads="1"/>
          </p:cNvSpPr>
          <p:nvPr>
            <p:ph type="ctrTitle"/>
          </p:nvPr>
        </p:nvSpPr>
        <p:spPr>
          <a:xfrm>
            <a:off x="107950" y="0"/>
            <a:ext cx="8351838" cy="1125538"/>
          </a:xfrm>
        </p:spPr>
        <p:txBody>
          <a:bodyPr/>
          <a:lstStyle/>
          <a:p>
            <a:r>
              <a:rPr lang="zh-CN" altLang="en-US" sz="3200" b="1" dirty="0">
                <a:latin typeface="Arial" charset="0"/>
                <a:ea typeface="ＭＳ Ｐゴシック" charset="0"/>
              </a:rPr>
              <a:t>海也再没有了 </a:t>
            </a:r>
            <a:r>
              <a:rPr lang="en-US" sz="3200" b="1" dirty="0">
                <a:latin typeface="Arial" charset="0"/>
                <a:ea typeface="ＭＳ Ｐゴシック" charset="0"/>
              </a:rPr>
              <a:t>(21:1b, CNV).</a:t>
            </a:r>
            <a:endParaRPr lang="en-US" sz="3200" b="1" dirty="0">
              <a:solidFill>
                <a:srgbClr val="CC0000"/>
              </a:solidFill>
              <a:latin typeface="Arial" charset="0"/>
              <a:ea typeface="ＭＳ Ｐゴシック" charset="0"/>
            </a:endParaRPr>
          </a:p>
        </p:txBody>
      </p:sp>
      <p:pic>
        <p:nvPicPr>
          <p:cNvPr id="2" name="Picture 1"/>
          <p:cNvPicPr>
            <a:picLocks noChangeAspect="1"/>
          </p:cNvPicPr>
          <p:nvPr/>
        </p:nvPicPr>
        <p:blipFill>
          <a:blip r:embed="rId5"/>
          <a:stretch>
            <a:fillRect/>
          </a:stretch>
        </p:blipFill>
        <p:spPr>
          <a:xfrm>
            <a:off x="107950" y="930265"/>
            <a:ext cx="5594793" cy="2418394"/>
          </a:xfrm>
          <a:prstGeom prst="rect">
            <a:avLst/>
          </a:prstGeom>
        </p:spPr>
      </p:pic>
      <p:sp>
        <p:nvSpPr>
          <p:cNvPr id="8"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176</a:t>
            </a:r>
            <a:endParaRPr lang="en-US" b="1" dirty="0">
              <a:solidFill>
                <a:srgbClr val="000000"/>
              </a:solidFill>
              <a:latin typeface="Arial"/>
              <a:cs typeface="Arial"/>
            </a:endParaRPr>
          </a:p>
        </p:txBody>
      </p:sp>
    </p:spTree>
    <p:extLst>
      <p:ext uri="{BB962C8B-B14F-4D97-AF65-F5344CB8AC3E}">
        <p14:creationId xmlns:p14="http://schemas.microsoft.com/office/powerpoint/2010/main" val="1047361511"/>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3" descr="John Rev 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8" name="Rectangle 2"/>
          <p:cNvSpPr>
            <a:spLocks noGrp="1" noChangeArrowheads="1"/>
          </p:cNvSpPr>
          <p:nvPr>
            <p:ph type="title"/>
          </p:nvPr>
        </p:nvSpPr>
        <p:spPr>
          <a:xfrm>
            <a:off x="107950" y="3141663"/>
            <a:ext cx="4824413" cy="2124075"/>
          </a:xfrm>
        </p:spPr>
        <p:txBody>
          <a:bodyPr/>
          <a:lstStyle/>
          <a:p>
            <a:pPr eaLnBrk="1" hangingPunct="1"/>
            <a:r>
              <a:rPr lang="zh-CN" altLang="en-US" b="1" dirty="0">
                <a:solidFill>
                  <a:srgbClr val="FFFFFF"/>
                </a:solidFill>
                <a:latin typeface="Arial" charset="0"/>
              </a:rPr>
              <a:t>约翰看新耶路撒冷</a:t>
            </a:r>
            <a:endParaRPr lang="en-US" b="1" dirty="0">
              <a:solidFill>
                <a:srgbClr val="FFFFFF"/>
              </a:solidFill>
              <a:latin typeface="Arial" charset="0"/>
            </a:endParaRPr>
          </a:p>
        </p:txBody>
      </p:sp>
      <p:sp>
        <p:nvSpPr>
          <p:cNvPr id="224259" name="Text Box 5"/>
          <p:cNvSpPr txBox="1">
            <a:spLocks noChangeArrowheads="1"/>
          </p:cNvSpPr>
          <p:nvPr/>
        </p:nvSpPr>
        <p:spPr bwMode="auto">
          <a:xfrm>
            <a:off x="8366125" y="76200"/>
            <a:ext cx="692150"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180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388" y="0"/>
            <a:ext cx="9091612"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246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Arial"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2469" name="Rectangle 2"/>
          <p:cNvSpPr>
            <a:spLocks noGrp="1" noChangeArrowheads="1"/>
          </p:cNvSpPr>
          <p:nvPr>
            <p:ph type="title"/>
          </p:nvPr>
        </p:nvSpPr>
        <p:spPr>
          <a:xfrm>
            <a:off x="-3175" y="0"/>
            <a:ext cx="9144000" cy="908050"/>
          </a:xfrm>
        </p:spPr>
        <p:txBody>
          <a:bodyPr/>
          <a:lstStyle/>
          <a:p>
            <a:r>
              <a:rPr lang="zh-CN" sz="4800">
                <a:latin typeface="Arial" charset="0"/>
                <a:ea typeface="ＭＳ Ｐゴシック" charset="0"/>
                <a:cs typeface="Arial" charset="0"/>
              </a:rPr>
              <a:t>“圣经”的视交叉</a:t>
            </a:r>
            <a:endParaRPr lang="en-US" sz="3600">
              <a:latin typeface="Arial" charset="0"/>
              <a:ea typeface="ＭＳ Ｐゴシック" charset="0"/>
              <a:cs typeface="Arial" charset="0"/>
            </a:endParaRPr>
          </a:p>
        </p:txBody>
      </p:sp>
      <p:sp>
        <p:nvSpPr>
          <p:cNvPr id="70247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b="1">
                <a:solidFill>
                  <a:srgbClr val="FFFFFF"/>
                </a:solidFill>
              </a:rPr>
              <a:t>以相反的顺序重复模式</a:t>
            </a:r>
            <a:endParaRPr lang="en-US" sz="1600" b="1" i="1">
              <a:solidFill>
                <a:srgbClr val="FFFFFF"/>
              </a:solidFill>
              <a:latin typeface="Arial"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val="0"/>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368425" y="5572125"/>
            <a:ext cx="2030413" cy="720725"/>
          </a:xfrm>
          <a:prstGeom prst="rect">
            <a:avLst/>
          </a:prstGeom>
          <a:no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rPr>
              <a:t>创造</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6" name="Rectangle 2"/>
          <p:cNvSpPr txBox="1">
            <a:spLocks noChangeArrowheads="1"/>
          </p:cNvSpPr>
          <p:nvPr/>
        </p:nvSpPr>
        <p:spPr bwMode="auto">
          <a:xfrm>
            <a:off x="5540375" y="5519738"/>
            <a:ext cx="2070100" cy="936625"/>
          </a:xfrm>
          <a:prstGeom prst="rect">
            <a:avLst/>
          </a:prstGeom>
          <a:no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ea typeface="ＭＳ Ｐゴシック" charset="0"/>
              </a:rPr>
              <a:t>新创造</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11" name="Rectangle 2"/>
          <p:cNvSpPr txBox="1">
            <a:spLocks noChangeArrowheads="1"/>
          </p:cNvSpPr>
          <p:nvPr/>
        </p:nvSpPr>
        <p:spPr bwMode="auto">
          <a:xfrm>
            <a:off x="533400" y="2784475"/>
            <a:ext cx="2114550" cy="2408238"/>
          </a:xfrm>
          <a:prstGeom prst="rect">
            <a:avLst/>
          </a:prstGeom>
          <a:no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rPr>
              <a:t>男人的规则失去在秋季</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p:cNvSpPr txBox="1">
            <a:spLocks noChangeArrowheads="1"/>
          </p:cNvSpPr>
          <p:nvPr/>
        </p:nvSpPr>
        <p:spPr bwMode="auto">
          <a:xfrm>
            <a:off x="6291263" y="2552700"/>
            <a:ext cx="2520950" cy="2452688"/>
          </a:xfrm>
          <a:prstGeom prst="rect">
            <a:avLst/>
          </a:prstGeom>
          <a:no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rPr>
              <a:t>在千年恢复男人的规则</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p:cNvSpPr txBox="1">
            <a:spLocks noChangeArrowheads="1"/>
          </p:cNvSpPr>
          <p:nvPr/>
        </p:nvSpPr>
        <p:spPr bwMode="auto">
          <a:xfrm>
            <a:off x="0" y="1982788"/>
            <a:ext cx="2913063" cy="792162"/>
          </a:xfrm>
          <a:prstGeom prst="rect">
            <a:avLst/>
          </a:prstGeom>
          <a:no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rPr>
              <a:t>基督的救赎</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p:cNvSpPr txBox="1">
            <a:spLocks noChangeArrowheads="1"/>
          </p:cNvSpPr>
          <p:nvPr/>
        </p:nvSpPr>
        <p:spPr bwMode="auto">
          <a:xfrm>
            <a:off x="6180138" y="1811338"/>
            <a:ext cx="2605087" cy="792162"/>
          </a:xfrm>
          <a:prstGeom prst="rect">
            <a:avLst/>
          </a:prstGeom>
          <a:no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rPr>
              <a:t>基督的规则</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702479"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446</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915025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2290"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1292291" name="Picture 2" descr="Rev 21 Rodini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41450"/>
            <a:ext cx="9144000" cy="587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2292" name="Rectangle 3"/>
          <p:cNvSpPr>
            <a:spLocks noGrp="1" noChangeArrowheads="1"/>
          </p:cNvSpPr>
          <p:nvPr>
            <p:ph type="ctrTitle"/>
          </p:nvPr>
        </p:nvSpPr>
        <p:spPr>
          <a:xfrm>
            <a:off x="107950" y="0"/>
            <a:ext cx="8351838" cy="1125538"/>
          </a:xfrm>
        </p:spPr>
        <p:txBody>
          <a:bodyPr/>
          <a:lstStyle/>
          <a:p>
            <a:r>
              <a:rPr lang="en-US" dirty="0">
                <a:solidFill>
                  <a:srgbClr val="FFFFFF"/>
                </a:solidFill>
              </a:rPr>
              <a:t>海也再没有了</a:t>
            </a:r>
            <a:r>
              <a:rPr lang="en-US" b="1" dirty="0">
                <a:solidFill>
                  <a:srgbClr val="FFFFFF"/>
                </a:solidFill>
                <a:latin typeface="Arial" charset="0"/>
                <a:ea typeface="ＭＳ Ｐゴシック" charset="0"/>
              </a:rPr>
              <a:t>(21:1b).</a:t>
            </a:r>
          </a:p>
        </p:txBody>
      </p:sp>
      <p:sp>
        <p:nvSpPr>
          <p:cNvPr id="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algn="ctr" eaLnBrk="1" hangingPunct="1">
              <a:lnSpc>
                <a:spcPct val="93000"/>
              </a:lnSpc>
              <a:buClr>
                <a:srgbClr val="FFFFFF"/>
              </a:buClr>
              <a:buSzPct val="100000"/>
              <a:buFont typeface="Arial" charset="0"/>
              <a:buNone/>
            </a:pPr>
            <a:r>
              <a:rPr lang="en-GB" b="1" dirty="0">
                <a:solidFill>
                  <a:srgbClr val="FFFFFF"/>
                </a:solidFill>
                <a:latin typeface="Arial" charset="0"/>
                <a:cs typeface="Arial" charset="0"/>
              </a:rPr>
              <a:t>453</a:t>
            </a:r>
          </a:p>
        </p:txBody>
      </p:sp>
    </p:spTree>
    <p:extLst>
      <p:ext uri="{BB962C8B-B14F-4D97-AF65-F5344CB8AC3E}">
        <p14:creationId xmlns:p14="http://schemas.microsoft.com/office/powerpoint/2010/main" val="115127168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4-05 Rick&amp;SusanGriffithSingaporeApr2014sho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96002" name="Rectangle 2"/>
          <p:cNvSpPr>
            <a:spLocks noGrp="1" noChangeArrowheads="1"/>
          </p:cNvSpPr>
          <p:nvPr>
            <p:ph type="ctrTitle"/>
          </p:nvPr>
        </p:nvSpPr>
        <p:spPr>
          <a:xfrm>
            <a:off x="-79382" y="0"/>
            <a:ext cx="9288788" cy="708526"/>
          </a:xfrm>
          <a:solidFill>
            <a:srgbClr val="000000"/>
          </a:solidFill>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家</a:t>
            </a:r>
            <a:r>
              <a:rPr lang="en-US" sz="4000" b="1" dirty="0">
                <a:latin typeface="Arial" charset="0"/>
                <a:ea typeface="ＭＳ Ｐゴシック" charset="0"/>
                <a:cs typeface="ＭＳ Ｐゴシック" charset="0"/>
              </a:rPr>
              <a:t> = </a:t>
            </a:r>
            <a:r>
              <a:rPr lang="zh-CN" altLang="en-US" sz="4000" b="1" dirty="0">
                <a:latin typeface="Arial" charset="0"/>
                <a:ea typeface="ＭＳ Ｐゴシック" charset="0"/>
                <a:cs typeface="ＭＳ Ｐゴシック" charset="0"/>
              </a:rPr>
              <a:t>情感关系</a:t>
            </a:r>
            <a:r>
              <a:rPr lang="en-US" sz="4000" b="1" dirty="0">
                <a:latin typeface="Arial"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38175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4338"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1294339" name="Rectangle 3"/>
          <p:cNvSpPr>
            <a:spLocks noGrp="1" noChangeArrowheads="1"/>
          </p:cNvSpPr>
          <p:nvPr>
            <p:ph type="ctrTitle"/>
          </p:nvPr>
        </p:nvSpPr>
        <p:spPr>
          <a:xfrm>
            <a:off x="107950" y="0"/>
            <a:ext cx="8351838" cy="1125538"/>
          </a:xfrm>
        </p:spPr>
        <p:txBody>
          <a:bodyPr/>
          <a:lstStyle/>
          <a:p>
            <a:r>
              <a:rPr lang="zh-TW" altLang="en-US" b="1" dirty="0">
                <a:latin typeface="Arial" charset="0"/>
                <a:ea typeface="ＭＳ Ｐゴシック" charset="0"/>
              </a:rPr>
              <a:t>海也再没有了</a:t>
            </a:r>
            <a:r>
              <a:rPr lang="en-US" altLang="zh-TW" b="1" dirty="0">
                <a:latin typeface="Arial" charset="0"/>
                <a:ea typeface="ＭＳ Ｐゴシック" charset="0"/>
              </a:rPr>
              <a:t>(21:1b).</a:t>
            </a:r>
            <a:endParaRPr lang="en-US" b="1" dirty="0">
              <a:solidFill>
                <a:srgbClr val="CC0000"/>
              </a:solidFill>
              <a:latin typeface="Arial" charset="0"/>
              <a:ea typeface="ＭＳ Ｐゴシック" charset="0"/>
            </a:endParaRPr>
          </a:p>
        </p:txBody>
      </p:sp>
      <p:pic>
        <p:nvPicPr>
          <p:cNvPr id="1294341" name="Picture 5" descr="Rev 21 Rodinia breaku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38225"/>
            <a:ext cx="9144000" cy="591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algn="ctr" eaLnBrk="1" hangingPunct="1">
              <a:lnSpc>
                <a:spcPct val="93000"/>
              </a:lnSpc>
              <a:buClr>
                <a:srgbClr val="FFFFFF"/>
              </a:buClr>
              <a:buSzPct val="100000"/>
              <a:buFont typeface="Arial" charset="0"/>
              <a:buNone/>
            </a:pPr>
            <a:r>
              <a:rPr lang="en-GB" b="1" dirty="0">
                <a:solidFill>
                  <a:srgbClr val="FFFFFF"/>
                </a:solidFill>
                <a:latin typeface="Arial" charset="0"/>
                <a:cs typeface="Arial" charset="0"/>
              </a:rPr>
              <a:t>453</a:t>
            </a:r>
          </a:p>
        </p:txBody>
      </p:sp>
    </p:spTree>
    <p:extLst>
      <p:ext uri="{BB962C8B-B14F-4D97-AF65-F5344CB8AC3E}">
        <p14:creationId xmlns:p14="http://schemas.microsoft.com/office/powerpoint/2010/main" val="2727907696"/>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2 gold cit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884479"/>
          </a:xfrm>
          <a:prstGeom prst="rect">
            <a:avLst/>
          </a:prstGeom>
        </p:spPr>
      </p:pic>
      <p:sp>
        <p:nvSpPr>
          <p:cNvPr id="1361923" name="Rectangle 2"/>
          <p:cNvSpPr>
            <a:spLocks noGrp="1" noChangeArrowheads="1"/>
          </p:cNvSpPr>
          <p:nvPr>
            <p:ph type="ctrTitle"/>
          </p:nvPr>
        </p:nvSpPr>
        <p:spPr>
          <a:xfrm>
            <a:off x="0" y="1047451"/>
            <a:ext cx="9144000" cy="1627433"/>
          </a:xfrm>
        </p:spPr>
        <p:txBody>
          <a:bodyPr/>
          <a:lstStyle/>
          <a:p>
            <a:r>
              <a:rPr lang="zh-CN" altLang="en-US" sz="8000" b="1" dirty="0">
                <a:effectLst>
                  <a:glow rad="177800">
                    <a:schemeClr val="tx1"/>
                  </a:glow>
                </a:effectLst>
                <a:latin typeface="Arial" charset="0"/>
                <a:ea typeface="ＭＳ Ｐゴシック" charset="0"/>
              </a:rPr>
              <a:t>新耶路撒冷</a:t>
            </a:r>
            <a:endParaRPr lang="en-US" sz="8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696574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6386"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12963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338" y="0"/>
            <a:ext cx="5554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6388" name="Rectangle 3"/>
          <p:cNvSpPr>
            <a:spLocks noGrp="1" noChangeArrowheads="1"/>
          </p:cNvSpPr>
          <p:nvPr>
            <p:ph type="ctrTitle"/>
          </p:nvPr>
        </p:nvSpPr>
        <p:spPr>
          <a:xfrm>
            <a:off x="107950" y="0"/>
            <a:ext cx="3352800" cy="6858000"/>
          </a:xfrm>
        </p:spPr>
        <p:txBody>
          <a:bodyPr/>
          <a:lstStyle/>
          <a:p>
            <a:r>
              <a:rPr lang="en-US" sz="4000" dirty="0">
                <a:solidFill>
                  <a:srgbClr val="FFFFFF"/>
                </a:solidFill>
              </a:rPr>
              <a:t>我又看见圣城， 新耶路撒冷， 从天上由 神那里降下来， 预备好了， 好像打扮整齐等候丈夫的新娘 </a:t>
            </a:r>
            <a:r>
              <a:rPr lang="en-US" sz="4000" b="1" dirty="0">
                <a:solidFill>
                  <a:srgbClr val="FFFFFF"/>
                </a:solidFill>
                <a:latin typeface="Arial" charset="0"/>
                <a:ea typeface="ＭＳ Ｐゴシック" charset="0"/>
              </a:rPr>
              <a:t>(21:2)</a:t>
            </a:r>
            <a:r>
              <a:rPr lang="en-US" sz="4000" dirty="0">
                <a:solidFill>
                  <a:srgbClr val="FFFFFF"/>
                </a:solidFill>
              </a:rPr>
              <a:t>。</a:t>
            </a:r>
            <a:endParaRPr lang="en-US" sz="4000" b="1" dirty="0">
              <a:solidFill>
                <a:srgbClr val="FFFFFF"/>
              </a:solidFill>
              <a:latin typeface="Arial" charset="0"/>
              <a:ea typeface="ＭＳ Ｐゴシック" charset="0"/>
            </a:endParaRPr>
          </a:p>
        </p:txBody>
      </p:sp>
      <p:sp>
        <p:nvSpPr>
          <p:cNvPr id="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algn="ctr" eaLnBrk="1" hangingPunct="1">
              <a:lnSpc>
                <a:spcPct val="93000"/>
              </a:lnSpc>
              <a:buClr>
                <a:srgbClr val="FFFFFF"/>
              </a:buClr>
              <a:buSzPct val="100000"/>
              <a:buFont typeface="Arial" charset="0"/>
              <a:buNone/>
            </a:pPr>
            <a:r>
              <a:rPr lang="en-GB" b="1" dirty="0">
                <a:solidFill>
                  <a:srgbClr val="FFFFFF"/>
                </a:solidFill>
                <a:latin typeface="Arial" charset="0"/>
                <a:cs typeface="Arial" charset="0"/>
              </a:rPr>
              <a:t>453</a:t>
            </a:r>
          </a:p>
        </p:txBody>
      </p:sp>
    </p:spTree>
    <p:extLst>
      <p:ext uri="{BB962C8B-B14F-4D97-AF65-F5344CB8AC3E}">
        <p14:creationId xmlns:p14="http://schemas.microsoft.com/office/powerpoint/2010/main" val="1716987214"/>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zh-CN" altLang="en-US" sz="6000" b="1" dirty="0">
                <a:solidFill>
                  <a:schemeClr val="bg1"/>
                </a:solidFill>
                <a:effectLst>
                  <a:glow rad="190500">
                    <a:schemeClr val="tx1"/>
                  </a:glow>
                </a:effectLst>
              </a:rPr>
              <a:t>上帝</a:t>
            </a:r>
            <a:r>
              <a:rPr lang="en-US" sz="6000" b="1" dirty="0">
                <a:solidFill>
                  <a:schemeClr val="bg1"/>
                </a:solidFill>
                <a:effectLst>
                  <a:glow rad="190500">
                    <a:schemeClr val="tx1"/>
                  </a:glow>
                </a:effectLst>
              </a:rPr>
              <a:t> </a:t>
            </a:r>
            <a:r>
              <a:rPr lang="zh-CN" altLang="en-US" sz="6000" b="1" dirty="0">
                <a:solidFill>
                  <a:schemeClr val="bg1"/>
                </a:solidFill>
                <a:effectLst>
                  <a:glow rad="190500">
                    <a:schemeClr val="tx1"/>
                  </a:glow>
                </a:effectLst>
              </a:rPr>
              <a:t>的存在显现在伊甸园</a:t>
            </a:r>
            <a:r>
              <a:rPr lang="en-US" sz="6000" b="1" dirty="0">
                <a:solidFill>
                  <a:schemeClr val="bg1"/>
                </a:solidFill>
                <a:effectLst>
                  <a:glow rad="190500">
                    <a:schemeClr val="tx1"/>
                  </a:glow>
                </a:effectLst>
              </a:rPr>
              <a:t> </a:t>
            </a:r>
            <a:br>
              <a:rPr lang="en-US" sz="6000" b="1" dirty="0">
                <a:solidFill>
                  <a:schemeClr val="bg1"/>
                </a:solidFill>
                <a:effectLst>
                  <a:glow rad="190500">
                    <a:schemeClr val="tx1"/>
                  </a:glow>
                </a:effectLst>
              </a:rPr>
            </a:br>
            <a:endParaRPr lang="en-US" dirty="0">
              <a:solidFill>
                <a:schemeClr val="bg1"/>
              </a:solidFill>
              <a:effectLst>
                <a:glow rad="190500">
                  <a:schemeClr val="tx1"/>
                </a:glow>
              </a:effectLst>
            </a:endParaRPr>
          </a:p>
        </p:txBody>
      </p:sp>
    </p:spTree>
    <p:extLst>
      <p:ext uri="{BB962C8B-B14F-4D97-AF65-F5344CB8AC3E}">
        <p14:creationId xmlns:p14="http://schemas.microsoft.com/office/powerpoint/2010/main" val="3087266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3345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zh-CN" altLang="en-US" sz="6000" b="1" dirty="0">
                <a:solidFill>
                  <a:schemeClr val="bg1"/>
                </a:solidFill>
                <a:effectLst>
                  <a:glow rad="190500">
                    <a:schemeClr val="tx1"/>
                  </a:glow>
                </a:effectLst>
              </a:rPr>
              <a:t>上帝</a:t>
            </a:r>
            <a:r>
              <a:rPr lang="en-US" sz="6000" b="1" dirty="0">
                <a:solidFill>
                  <a:schemeClr val="bg1"/>
                </a:solidFill>
                <a:effectLst>
                  <a:glow rad="190500">
                    <a:schemeClr val="tx1"/>
                  </a:glow>
                </a:effectLst>
              </a:rPr>
              <a:t> </a:t>
            </a:r>
            <a:r>
              <a:rPr lang="zh-CN" altLang="en-US" sz="6000" b="1" dirty="0">
                <a:solidFill>
                  <a:schemeClr val="bg1"/>
                </a:solidFill>
                <a:effectLst>
                  <a:glow rad="190500">
                    <a:schemeClr val="tx1"/>
                  </a:glow>
                </a:effectLst>
              </a:rPr>
              <a:t>的存在显现在会幕</a:t>
            </a:r>
            <a:br>
              <a:rPr lang="en-US" sz="6000" b="1" dirty="0">
                <a:solidFill>
                  <a:schemeClr val="bg1"/>
                </a:solidFill>
                <a:effectLst>
                  <a:glow rad="190500">
                    <a:schemeClr val="tx1"/>
                  </a:glow>
                </a:effectLst>
              </a:rPr>
            </a:br>
            <a:endParaRPr lang="en-US" dirty="0">
              <a:solidFill>
                <a:schemeClr val="bg1"/>
              </a:solidFill>
              <a:effectLst>
                <a:glow rad="190500">
                  <a:schemeClr val="tx1"/>
                </a:glow>
              </a:effectLst>
            </a:endParaRPr>
          </a:p>
        </p:txBody>
      </p:sp>
    </p:spTree>
    <p:extLst>
      <p:ext uri="{BB962C8B-B14F-4D97-AF65-F5344CB8AC3E}">
        <p14:creationId xmlns:p14="http://schemas.microsoft.com/office/powerpoint/2010/main" val="3232378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zh-CN" altLang="en-US" sz="6000" b="1" dirty="0">
                <a:solidFill>
                  <a:schemeClr val="bg1"/>
                </a:solidFill>
                <a:effectLst>
                  <a:glow rad="190500">
                    <a:schemeClr val="tx1"/>
                  </a:glow>
                </a:effectLst>
              </a:rPr>
              <a:t>上帝</a:t>
            </a:r>
            <a:r>
              <a:rPr lang="en-US" sz="6000" b="1" dirty="0">
                <a:solidFill>
                  <a:schemeClr val="bg1"/>
                </a:solidFill>
                <a:effectLst>
                  <a:glow rad="190500">
                    <a:schemeClr val="tx1"/>
                  </a:glow>
                </a:effectLst>
              </a:rPr>
              <a:t> </a:t>
            </a:r>
            <a:r>
              <a:rPr lang="zh-CN" altLang="en-US" sz="6000" b="1" dirty="0">
                <a:solidFill>
                  <a:schemeClr val="bg1"/>
                </a:solidFill>
                <a:effectLst>
                  <a:glow rad="190500">
                    <a:schemeClr val="tx1"/>
                  </a:glow>
                </a:effectLst>
              </a:rPr>
              <a:t>的存在显现在圣殿</a:t>
            </a:r>
            <a:endParaRPr lang="en-US" dirty="0">
              <a:solidFill>
                <a:schemeClr val="bg1"/>
              </a:solidFill>
              <a:effectLst>
                <a:glow rad="190500">
                  <a:schemeClr val="tx1"/>
                </a:glow>
              </a:effectLst>
            </a:endParaRPr>
          </a:p>
        </p:txBody>
      </p:sp>
    </p:spTree>
    <p:extLst>
      <p:ext uri="{BB962C8B-B14F-4D97-AF65-F5344CB8AC3E}">
        <p14:creationId xmlns:p14="http://schemas.microsoft.com/office/powerpoint/2010/main" val="2797083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2" name="Picture 1"/>
          <p:cNvPicPr>
            <a:picLocks noChangeAspect="1"/>
          </p:cNvPicPr>
          <p:nvPr/>
        </p:nvPicPr>
        <p:blipFill>
          <a:blip r:embed="rId4"/>
          <a:stretch>
            <a:fillRect/>
          </a:stretch>
        </p:blipFill>
        <p:spPr>
          <a:xfrm>
            <a:off x="0" y="0"/>
            <a:ext cx="4646341" cy="6858000"/>
          </a:xfrm>
          <a:prstGeom prst="rect">
            <a:avLst/>
          </a:prstGeom>
        </p:spPr>
      </p:pic>
      <p:sp>
        <p:nvSpPr>
          <p:cNvPr id="1361923" name="Rectangle 2"/>
          <p:cNvSpPr>
            <a:spLocks noGrp="1" noChangeArrowheads="1"/>
          </p:cNvSpPr>
          <p:nvPr>
            <p:ph type="ctrTitle"/>
          </p:nvPr>
        </p:nvSpPr>
        <p:spPr>
          <a:xfrm>
            <a:off x="525996" y="4874520"/>
            <a:ext cx="8241723" cy="1432282"/>
          </a:xfrm>
        </p:spPr>
        <p:txBody>
          <a:bodyPr/>
          <a:lstStyle/>
          <a:p>
            <a:r>
              <a:rPr lang="en-US" b="1" dirty="0">
                <a:effectLst>
                  <a:glow rad="177800">
                    <a:schemeClr val="tx1"/>
                  </a:glow>
                </a:effectLst>
                <a:latin typeface="Arial" charset="0"/>
                <a:ea typeface="ＭＳ Ｐゴシック" charset="0"/>
              </a:rPr>
              <a:t>“…</a:t>
            </a:r>
            <a:r>
              <a:rPr lang="zh-CN" altLang="en-US" b="1" dirty="0">
                <a:effectLst>
                  <a:glow rad="177800">
                    <a:schemeClr val="tx1"/>
                  </a:glow>
                </a:effectLst>
                <a:latin typeface="Arial" charset="0"/>
                <a:ea typeface="ＭＳ Ｐゴシック" charset="0"/>
              </a:rPr>
              <a:t>好像打扮整齐等候丈夫的新娘</a:t>
            </a:r>
            <a:r>
              <a:rPr lang="en-US"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085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5820"/>
          </a:xfrm>
          <a:prstGeom prst="rect">
            <a:avLst/>
          </a:prstGeom>
        </p:spPr>
      </p:pic>
      <p:sp>
        <p:nvSpPr>
          <p:cNvPr id="1302532" name="Rectangle 3"/>
          <p:cNvSpPr>
            <a:spLocks noGrp="1" noChangeArrowheads="1"/>
          </p:cNvSpPr>
          <p:nvPr>
            <p:ph type="ctrTitle"/>
          </p:nvPr>
        </p:nvSpPr>
        <p:spPr>
          <a:xfrm>
            <a:off x="0" y="3637073"/>
            <a:ext cx="8915400" cy="3068527"/>
          </a:xfrm>
        </p:spPr>
        <p:txBody>
          <a:bodyPr/>
          <a:lstStyle/>
          <a:p>
            <a:r>
              <a:rPr lang="zh-CN" altLang="en-US" sz="5400" b="1" dirty="0">
                <a:effectLst>
                  <a:glow rad="190500">
                    <a:schemeClr val="tx1"/>
                  </a:glow>
                </a:effectLst>
              </a:rPr>
              <a:t>为什么</a:t>
            </a:r>
            <a:r>
              <a:rPr lang="en-US" sz="5400" b="1" dirty="0">
                <a:effectLst>
                  <a:glow rad="190500">
                    <a:schemeClr val="tx1"/>
                  </a:glow>
                </a:effectLst>
              </a:rPr>
              <a:t> </a:t>
            </a:r>
            <a:r>
              <a:rPr lang="zh-CN" altLang="en-US" sz="5400" b="1" dirty="0">
                <a:effectLst>
                  <a:glow rad="190500">
                    <a:schemeClr val="tx1"/>
                  </a:glow>
                </a:effectLst>
              </a:rPr>
              <a:t>新的耶路撒冷会从天上降下来</a:t>
            </a:r>
            <a:r>
              <a:rPr lang="en-US" sz="5400" b="1" dirty="0">
                <a:effectLst>
                  <a:glow rad="190500">
                    <a:schemeClr val="tx1"/>
                  </a:glow>
                </a:effectLst>
              </a:rPr>
              <a:t> </a:t>
            </a:r>
            <a:r>
              <a:rPr lang="zh-CN" altLang="en-US" sz="5400" b="1" dirty="0">
                <a:effectLst>
                  <a:glow rad="190500">
                    <a:schemeClr val="tx1"/>
                  </a:glow>
                </a:effectLst>
              </a:rPr>
              <a:t>？</a:t>
            </a:r>
            <a:r>
              <a:rPr lang="en-US" sz="5400" b="1" dirty="0">
                <a:effectLst>
                  <a:glow rad="190500">
                    <a:schemeClr val="tx1"/>
                  </a:glow>
                </a:effectLst>
              </a:rPr>
              <a:t>(21:2)</a:t>
            </a:r>
            <a:endParaRPr lang="en-US" sz="3600" b="1" dirty="0">
              <a:latin typeface="Times New Roman" charset="0"/>
              <a:ea typeface="ＭＳ Ｐゴシック" charset="0"/>
              <a:cs typeface="ＭＳ Ｐゴシック" charset="0"/>
            </a:endParaRPr>
          </a:p>
        </p:txBody>
      </p:sp>
      <p:sp>
        <p:nvSpPr>
          <p:cNvPr id="6" name="Text Box 4"/>
          <p:cNvSpPr txBox="1">
            <a:spLocks noChangeArrowheads="1"/>
          </p:cNvSpPr>
          <p:nvPr/>
        </p:nvSpPr>
        <p:spPr bwMode="auto">
          <a:xfrm>
            <a:off x="8366125" y="76200"/>
            <a:ext cx="698178"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181</a:t>
            </a:r>
          </a:p>
        </p:txBody>
      </p:sp>
    </p:spTree>
    <p:extLst>
      <p:ext uri="{BB962C8B-B14F-4D97-AF65-F5344CB8AC3E}">
        <p14:creationId xmlns:p14="http://schemas.microsoft.com/office/powerpoint/2010/main" val="3866461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han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5125" y="765175"/>
            <a:ext cx="4968875"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98435" name="Picture 1" descr="rev 21 DrivenOut.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525" y="750888"/>
            <a:ext cx="4170363"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zh-CN" altLang="en-US" sz="3600" b="1" dirty="0">
                <a:solidFill>
                  <a:srgbClr val="FFFFFF"/>
                </a:solidFill>
                <a:effectLst>
                  <a:outerShdw blurRad="38100" dist="38100" dir="2700000" algn="tl">
                    <a:srgbClr val="000000"/>
                  </a:outerShdw>
                </a:effectLst>
                <a:latin typeface="Arial" charset="0"/>
                <a:ea typeface="新細明體" charset="0"/>
                <a:cs typeface="ＭＳ Ｐゴシック" charset="0"/>
              </a:rPr>
              <a:t>万物的完结</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u="sng" dirty="0">
                <a:solidFill>
                  <a:srgbClr val="FFFFFF"/>
                </a:solidFill>
                <a:effectLst>
                  <a:glow rad="139700">
                    <a:srgbClr val="000000">
                      <a:alpha val="75000"/>
                    </a:srgbClr>
                  </a:glow>
                </a:effectLst>
              </a:rPr>
              <a:t>创世纪</a:t>
            </a:r>
            <a:r>
              <a:rPr lang="en-US" sz="3600" b="1" u="sng" dirty="0">
                <a:solidFill>
                  <a:srgbClr val="FFFFFF"/>
                </a:solidFill>
                <a:effectLst>
                  <a:glow rad="139700">
                    <a:srgbClr val="000000">
                      <a:alpha val="75000"/>
                    </a:srgbClr>
                  </a:glow>
                </a:effectLst>
              </a:rPr>
              <a:t> 1–3</a:t>
            </a:r>
            <a:endParaRPr lang="en-US" sz="2800" b="1" i="1" u="sng" dirty="0">
              <a:solidFill>
                <a:srgbClr val="FFFFFF"/>
              </a:solidFill>
              <a:effectLst>
                <a:glow rad="139700">
                  <a:srgbClr val="000000">
                    <a:alpha val="75000"/>
                  </a:srgbClr>
                </a:glow>
              </a:effectLst>
              <a:latin typeface="Times New Roman" charset="0"/>
            </a:endParaRPr>
          </a:p>
        </p:txBody>
      </p:sp>
      <p:sp>
        <p:nvSpPr>
          <p:cNvPr id="3089" name="Text Box 17"/>
          <p:cNvSpPr txBox="1">
            <a:spLocks noChangeArrowheads="1"/>
          </p:cNvSpPr>
          <p:nvPr/>
        </p:nvSpPr>
        <p:spPr bwMode="auto">
          <a:xfrm>
            <a:off x="4572000" y="80168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u="sng" dirty="0">
                <a:solidFill>
                  <a:srgbClr val="FFFFFF"/>
                </a:solidFill>
                <a:effectLst>
                  <a:glow rad="139700">
                    <a:srgbClr val="000000">
                      <a:alpha val="75000"/>
                    </a:srgbClr>
                  </a:glow>
                </a:effectLst>
              </a:rPr>
              <a:t>启示录</a:t>
            </a:r>
            <a:r>
              <a:rPr lang="en-US" sz="3600" b="1" u="sng" dirty="0">
                <a:solidFill>
                  <a:srgbClr val="FFFFFF"/>
                </a:solidFill>
                <a:effectLst>
                  <a:glow rad="139700">
                    <a:srgbClr val="000000">
                      <a:alpha val="75000"/>
                    </a:srgbClr>
                  </a:glow>
                </a:effectLst>
              </a:rPr>
              <a:t> 20–22</a:t>
            </a:r>
            <a:endParaRPr lang="en-US" sz="2800" b="1" i="1" u="sng" dirty="0">
              <a:solidFill>
                <a:srgbClr val="FFFFFF"/>
              </a:solidFill>
              <a:effectLst>
                <a:glow rad="139700">
                  <a:srgbClr val="000000">
                    <a:alpha val="75000"/>
                  </a:srgbClr>
                </a:glow>
              </a:effectLst>
              <a:latin typeface="Times New Roman" charset="0"/>
            </a:endParaRPr>
          </a:p>
        </p:txBody>
      </p:sp>
      <p:sp>
        <p:nvSpPr>
          <p:cNvPr id="3090" name="Text Box 18"/>
          <p:cNvSpPr txBox="1">
            <a:spLocks noChangeArrowheads="1"/>
          </p:cNvSpPr>
          <p:nvPr/>
        </p:nvSpPr>
        <p:spPr bwMode="auto">
          <a:xfrm>
            <a:off x="107950" y="4941888"/>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zh-CN" altLang="en-US" sz="3600" b="1" dirty="0">
                <a:solidFill>
                  <a:srgbClr val="FFFFFF"/>
                </a:solidFill>
                <a:effectLst>
                  <a:glow rad="139700">
                    <a:srgbClr val="000000">
                      <a:alpha val="75000"/>
                    </a:srgbClr>
                  </a:glow>
                </a:effectLst>
              </a:rPr>
              <a:t>与神的</a:t>
            </a:r>
            <a:r>
              <a:rPr lang="zh-CN" altLang="en-US" sz="3600" b="1" dirty="0">
                <a:solidFill>
                  <a:srgbClr val="FFFF00"/>
                </a:solidFill>
                <a:effectLst>
                  <a:glow rad="139700">
                    <a:srgbClr val="000000">
                      <a:alpha val="75000"/>
                    </a:srgbClr>
                  </a:glow>
                </a:effectLst>
              </a:rPr>
              <a:t>团契破裂</a:t>
            </a:r>
            <a:r>
              <a:rPr lang="en-US" sz="3600" b="1" dirty="0">
                <a:solidFill>
                  <a:srgbClr val="FFFFFF"/>
                </a:solidFill>
                <a:effectLst>
                  <a:glow rad="139700">
                    <a:srgbClr val="000000">
                      <a:alpha val="75000"/>
                    </a:srgbClr>
                  </a:glow>
                </a:effectLst>
              </a:rPr>
              <a:t> (3:8-10) </a:t>
            </a:r>
            <a:endParaRPr lang="en-US" sz="2800" b="1" i="1" dirty="0">
              <a:solidFill>
                <a:srgbClr val="FFFFFF"/>
              </a:solidFill>
              <a:effectLst>
                <a:glow rad="139700">
                  <a:srgbClr val="000000">
                    <a:alpha val="75000"/>
                  </a:srgbClr>
                </a:glow>
              </a:effectLst>
              <a:latin typeface="Times New Roman" charset="0"/>
            </a:endParaRPr>
          </a:p>
        </p:txBody>
      </p:sp>
      <p:sp>
        <p:nvSpPr>
          <p:cNvPr id="3091" name="Text Box 19"/>
          <p:cNvSpPr txBox="1">
            <a:spLocks noChangeArrowheads="1"/>
          </p:cNvSpPr>
          <p:nvPr/>
        </p:nvSpPr>
        <p:spPr bwMode="auto">
          <a:xfrm>
            <a:off x="4284663" y="4941888"/>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zh-CN" altLang="en-US" sz="3600" b="1" dirty="0">
                <a:solidFill>
                  <a:srgbClr val="FFFFFF"/>
                </a:solidFill>
              </a:rPr>
              <a:t>与神的</a:t>
            </a:r>
            <a:r>
              <a:rPr lang="zh-CN" altLang="en-US" sz="3600" b="1" dirty="0">
                <a:solidFill>
                  <a:srgbClr val="FFFF00"/>
                </a:solidFill>
              </a:rPr>
              <a:t>团契再续</a:t>
            </a:r>
            <a:r>
              <a:rPr lang="en-US" sz="3600" b="1" dirty="0">
                <a:solidFill>
                  <a:srgbClr val="FFFFFF"/>
                </a:solidFill>
              </a:rPr>
              <a:t> </a:t>
            </a:r>
            <a:br>
              <a:rPr lang="en-US" sz="3600" b="1" dirty="0">
                <a:solidFill>
                  <a:srgbClr val="FFFFFF"/>
                </a:solidFill>
              </a:rPr>
            </a:br>
            <a:r>
              <a:rPr lang="en-US" sz="3600" b="1" dirty="0">
                <a:solidFill>
                  <a:srgbClr val="FFFFFF"/>
                </a:solidFill>
              </a:rPr>
              <a:t>(21:3) </a:t>
            </a:r>
            <a:endParaRPr lang="en-US" sz="2800" b="1" i="1" dirty="0">
              <a:solidFill>
                <a:srgbClr val="FFFFFF"/>
              </a:solidFill>
              <a:latin typeface="Times New Roman" charset="0"/>
            </a:endParaRPr>
          </a:p>
        </p:txBody>
      </p:sp>
      <p:sp>
        <p:nvSpPr>
          <p:cNvPr id="26"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38729207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0482" name="Picture 1" descr="Rev 21 Heaven descending 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4052" name="Rectangle 3"/>
          <p:cNvSpPr>
            <a:spLocks noGrp="1" noChangeArrowheads="1"/>
          </p:cNvSpPr>
          <p:nvPr>
            <p:ph type="ctrTitle"/>
          </p:nvPr>
        </p:nvSpPr>
        <p:spPr>
          <a:xfrm>
            <a:off x="128621" y="4077072"/>
            <a:ext cx="9036050" cy="2636912"/>
          </a:xfrm>
          <a:extLst/>
        </p:spPr>
        <p:txBody>
          <a:bodyPr/>
          <a:lstStyle/>
          <a:p>
            <a:pPr>
              <a:defRPr/>
            </a:pPr>
            <a:r>
              <a:rPr lang="en-US" sz="3200" b="1" dirty="0">
                <a:effectLst>
                  <a:glow rad="101600">
                    <a:schemeClr val="tx1">
                      <a:alpha val="75000"/>
                    </a:schemeClr>
                  </a:glow>
                </a:effectLst>
                <a:latin typeface="Arial" charset="0"/>
                <a:ea typeface="ＭＳ Ｐゴシック" charset="0"/>
              </a:rPr>
              <a:t>我听见有大声音从宝座那里发出来， 说： “看哪！ 神的帐幕在人间， 他要与人同住， 他们要作他的子民。 神要亲自与他们同在， 要作他们的 神 </a:t>
            </a:r>
            <a:br>
              <a:rPr lang="en-US" sz="3200" b="1" dirty="0">
                <a:effectLst>
                  <a:glow rad="101600">
                    <a:schemeClr val="tx1">
                      <a:alpha val="75000"/>
                    </a:schemeClr>
                  </a:glow>
                </a:effectLst>
                <a:latin typeface="Arial" charset="0"/>
                <a:ea typeface="ＭＳ Ｐゴシック" charset="0"/>
              </a:rPr>
            </a:br>
            <a:r>
              <a:rPr lang="en-US" sz="3200" b="1" dirty="0">
                <a:effectLst>
                  <a:glow rad="101600">
                    <a:schemeClr val="tx1">
                      <a:alpha val="75000"/>
                    </a:schemeClr>
                  </a:glow>
                </a:effectLst>
                <a:latin typeface="Arial" charset="0"/>
                <a:ea typeface="ＭＳ Ｐゴシック" charset="0"/>
              </a:rPr>
              <a:t>(21:3).</a:t>
            </a:r>
            <a:endParaRPr lang="en-US" sz="3200" b="1" dirty="0">
              <a:solidFill>
                <a:srgbClr val="CC0000"/>
              </a:solidFill>
              <a:effectLst>
                <a:glow rad="101600">
                  <a:schemeClr val="tx1">
                    <a:alpha val="75000"/>
                  </a:schemeClr>
                </a:glow>
              </a:effectLst>
              <a:latin typeface="Arial" charset="0"/>
              <a:ea typeface="ＭＳ Ｐゴシック" charset="0"/>
            </a:endParaRPr>
          </a:p>
        </p:txBody>
      </p:sp>
      <p:sp>
        <p:nvSpPr>
          <p:cNvPr id="5"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878339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0021" cy="6874316"/>
          </a:xfrm>
          <a:prstGeom prst="rect">
            <a:avLst/>
          </a:prstGeom>
        </p:spPr>
      </p:pic>
      <p:sp>
        <p:nvSpPr>
          <p:cNvPr id="896002" name="Rectangle 2"/>
          <p:cNvSpPr>
            <a:spLocks noGrp="1" noChangeArrowheads="1"/>
          </p:cNvSpPr>
          <p:nvPr>
            <p:ph type="ctrTitle"/>
          </p:nvPr>
        </p:nvSpPr>
        <p:spPr>
          <a:xfrm>
            <a:off x="-99230" y="-21485"/>
            <a:ext cx="9307729" cy="708526"/>
          </a:xfrm>
          <a:solidFill>
            <a:srgbClr val="000000"/>
          </a:solidFill>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天堂</a:t>
            </a:r>
            <a:r>
              <a:rPr lang="en-US" sz="4000" b="1" dirty="0">
                <a:latin typeface="Arial" charset="0"/>
                <a:ea typeface="ＭＳ Ｐゴシック" charset="0"/>
                <a:cs typeface="ＭＳ Ｐゴシック" charset="0"/>
              </a:rPr>
              <a:t> = </a:t>
            </a:r>
            <a:r>
              <a:rPr lang="zh-CN" altLang="en-US" sz="4000" b="1" dirty="0">
                <a:latin typeface="Arial" charset="0"/>
                <a:ea typeface="ＭＳ Ｐゴシック" charset="0"/>
                <a:cs typeface="ＭＳ Ｐゴシック" charset="0"/>
              </a:rPr>
              <a:t>情感关系</a:t>
            </a:r>
            <a:r>
              <a:rPr lang="en-US" sz="4000" b="1" dirty="0">
                <a:latin typeface="Arial"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5539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5"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pic>
        <p:nvPicPr>
          <p:cNvPr id="902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636000" cy="486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2147" name="Rectangle 3"/>
          <p:cNvSpPr>
            <a:spLocks noGrp="1" noChangeArrowheads="1"/>
          </p:cNvSpPr>
          <p:nvPr>
            <p:ph type="ctrTitle"/>
          </p:nvPr>
        </p:nvSpPr>
        <p:spPr>
          <a:xfrm>
            <a:off x="0" y="5105400"/>
            <a:ext cx="8915400" cy="1600200"/>
          </a:xfrm>
        </p:spPr>
        <p:txBody>
          <a:bodyPr/>
          <a:lstStyle/>
          <a:p>
            <a:r>
              <a:rPr lang="zh-CN" altLang="en-US" sz="5400" b="1">
                <a:solidFill>
                  <a:schemeClr val="bg1"/>
                </a:solidFill>
                <a:latin typeface="NSimSun" pitchFamily="49" charset="-122"/>
                <a:ea typeface="NSimSun" pitchFamily="49" charset="-122"/>
              </a:rPr>
              <a:t>不是从地升天而是从天而降</a:t>
            </a:r>
            <a:endParaRPr lang="en-US" sz="5400" b="1">
              <a:solidFill>
                <a:schemeClr val="bg1"/>
              </a:solidFill>
              <a:latin typeface="NSimSun" pitchFamily="49" charset="-122"/>
              <a:ea typeface="NSimSun" pitchFamily="49" charset="-122"/>
            </a:endParaRPr>
          </a:p>
        </p:txBody>
      </p:sp>
      <p:sp>
        <p:nvSpPr>
          <p:cNvPr id="902148" name="Text Box 4"/>
          <p:cNvSpPr txBox="1">
            <a:spLocks noChangeArrowheads="1"/>
          </p:cNvSpPr>
          <p:nvPr/>
        </p:nvSpPr>
        <p:spPr bwMode="auto">
          <a:xfrm>
            <a:off x="8229600" y="7620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Arial" pitchFamily="34" charset="0"/>
                <a:cs typeface="+mn-cs"/>
              </a:rPr>
              <a:t>340</a:t>
            </a:r>
          </a:p>
        </p:txBody>
      </p:sp>
    </p:spTree>
    <p:extLst>
      <p:ext uri="{BB962C8B-B14F-4D97-AF65-F5344CB8AC3E}">
        <p14:creationId xmlns:p14="http://schemas.microsoft.com/office/powerpoint/2010/main" val="3150358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8066" name="Picture 2" descr="sharing frui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836613"/>
            <a:ext cx="6142038"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ump for joy.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11638" y="863600"/>
            <a:ext cx="4932362" cy="599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800" b="1" dirty="0">
                <a:solidFill>
                  <a:srgbClr val="FFFFFF"/>
                </a:solidFill>
                <a:effectLst>
                  <a:outerShdw blurRad="38100" dist="38100" dir="2700000" algn="tl">
                    <a:srgbClr val="000000">
                      <a:alpha val="43137"/>
                    </a:srgbClr>
                  </a:outerShdw>
                </a:effectLst>
              </a:rPr>
              <a:t>一切事物的完善</a:t>
            </a:r>
            <a:endParaRPr lang="en-US" sz="48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a:solidFill>
                  <a:srgbClr val="FFFFFF"/>
                </a:solidFill>
                <a:latin typeface="Arial" charset="0"/>
              </a:rPr>
              <a:t>创世纪</a:t>
            </a:r>
            <a:r>
              <a:rPr lang="en-US" sz="3600" b="1" u="sng">
                <a:solidFill>
                  <a:srgbClr val="FFFFFF"/>
                </a:solidFill>
                <a:latin typeface="Arial" charset="0"/>
              </a:rPr>
              <a:t>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000000"/>
                </a:solidFill>
                <a:latin typeface="Arial" charset="0"/>
              </a:rPr>
              <a:t>启示录</a:t>
            </a:r>
            <a:r>
              <a:rPr lang="en-US" sz="3600" b="1" u="sng">
                <a:solidFill>
                  <a:srgbClr val="000000"/>
                </a:solidFill>
                <a:latin typeface="Arial" charset="0"/>
              </a:rPr>
              <a:t> 20–22</a:t>
            </a:r>
            <a:endParaRPr lang="en-US" sz="2800" b="1" i="1" u="sng">
              <a:solidFill>
                <a:srgbClr val="000000"/>
              </a:solidFill>
              <a:latin typeface="Times New Roman" charset="0"/>
            </a:endParaRPr>
          </a:p>
        </p:txBody>
      </p:sp>
      <p:sp>
        <p:nvSpPr>
          <p:cNvPr id="3090" name="Text Box 18"/>
          <p:cNvSpPr txBox="1">
            <a:spLocks noChangeArrowheads="1"/>
          </p:cNvSpPr>
          <p:nvPr/>
        </p:nvSpPr>
        <p:spPr bwMode="auto">
          <a:xfrm>
            <a:off x="317500" y="4144963"/>
            <a:ext cx="40386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a:solidFill>
                  <a:srgbClr val="FFFFFF"/>
                </a:solidFill>
                <a:latin typeface="Arial" charset="0"/>
              </a:rPr>
              <a:t>“我将大大乘以您</a:t>
            </a:r>
            <a:r>
              <a:rPr lang="zh-CN" altLang="en-US" sz="3600">
                <a:solidFill>
                  <a:srgbClr val="FFFF00"/>
                </a:solidFill>
                <a:latin typeface="Arial" charset="0"/>
              </a:rPr>
              <a:t>悲哀</a:t>
            </a:r>
            <a:r>
              <a:rPr lang="en-US" sz="3600" b="1">
                <a:solidFill>
                  <a:srgbClr val="FFFFFF"/>
                </a:solidFill>
                <a:latin typeface="Arial" charset="0"/>
              </a:rPr>
              <a:t>" (3:16) </a:t>
            </a:r>
            <a:endParaRPr lang="en-US" sz="2800" b="1" i="1">
              <a:solidFill>
                <a:srgbClr val="FFFFFF"/>
              </a:solidFill>
              <a:latin typeface="Times New Roman" charset="0"/>
            </a:endParaRPr>
          </a:p>
        </p:txBody>
      </p:sp>
      <p:sp>
        <p:nvSpPr>
          <p:cNvPr id="12" name="Text Box 18"/>
          <p:cNvSpPr txBox="1">
            <a:spLocks noChangeArrowheads="1"/>
          </p:cNvSpPr>
          <p:nvPr/>
        </p:nvSpPr>
        <p:spPr bwMode="auto">
          <a:xfrm>
            <a:off x="173038" y="1412875"/>
            <a:ext cx="40386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a:solidFill>
                  <a:srgbClr val="FFFFFF"/>
                </a:solidFill>
                <a:latin typeface="Arial" charset="0"/>
              </a:rPr>
              <a:t>“在一天，你吃它，你会</a:t>
            </a:r>
            <a:r>
              <a:rPr lang="zh-CN" altLang="en-US" sz="3600">
                <a:solidFill>
                  <a:srgbClr val="FFFF00"/>
                </a:solidFill>
                <a:latin typeface="Arial" charset="0"/>
              </a:rPr>
              <a:t>必定死</a:t>
            </a:r>
            <a:r>
              <a:rPr lang="en-US" sz="3600" b="1">
                <a:solidFill>
                  <a:srgbClr val="FFFFFF"/>
                </a:solidFill>
                <a:latin typeface="Arial" charset="0"/>
              </a:rPr>
              <a:t>" (2:17) </a:t>
            </a:r>
            <a:endParaRPr lang="en-US" sz="2800" b="1" i="1">
              <a:solidFill>
                <a:srgbClr val="FFFFFF"/>
              </a:solidFill>
              <a:latin typeface="Times New Roman" charset="0"/>
            </a:endParaRPr>
          </a:p>
        </p:txBody>
      </p:sp>
      <p:sp>
        <p:nvSpPr>
          <p:cNvPr id="13" name="Text Box 19"/>
          <p:cNvSpPr txBox="1">
            <a:spLocks noChangeArrowheads="1"/>
          </p:cNvSpPr>
          <p:nvPr/>
        </p:nvSpPr>
        <p:spPr bwMode="auto">
          <a:xfrm>
            <a:off x="4284663" y="1412875"/>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a:solidFill>
                  <a:srgbClr val="FFFFFF"/>
                </a:solidFill>
                <a:latin typeface="Arial" charset="0"/>
              </a:rPr>
              <a:t>在那里将不会有</a:t>
            </a:r>
            <a:r>
              <a:rPr lang="zh-CN" altLang="en-US" sz="3600" b="1">
                <a:solidFill>
                  <a:srgbClr val="FFFF00"/>
                </a:solidFill>
                <a:latin typeface="Arial" charset="0"/>
              </a:rPr>
              <a:t>死亡</a:t>
            </a:r>
            <a:br>
              <a:rPr lang="en-US" sz="3600" b="1">
                <a:solidFill>
                  <a:srgbClr val="FF0000"/>
                </a:solidFill>
                <a:latin typeface="Arial" charset="0"/>
              </a:rPr>
            </a:br>
            <a:r>
              <a:rPr lang="en-US" sz="3600" b="1">
                <a:solidFill>
                  <a:srgbClr val="262626"/>
                </a:solidFill>
                <a:latin typeface="Arial" charset="0"/>
              </a:rPr>
              <a:t>(21:4) </a:t>
            </a:r>
            <a:endParaRPr lang="en-US" sz="2800" b="1" i="1">
              <a:solidFill>
                <a:srgbClr val="262626"/>
              </a:solidFill>
              <a:latin typeface="Times New Roman" charset="0"/>
            </a:endParaRPr>
          </a:p>
        </p:txBody>
      </p:sp>
      <p:sp>
        <p:nvSpPr>
          <p:cNvPr id="3091" name="Text Box 19"/>
          <p:cNvSpPr txBox="1">
            <a:spLocks noChangeArrowheads="1"/>
          </p:cNvSpPr>
          <p:nvPr/>
        </p:nvSpPr>
        <p:spPr bwMode="auto">
          <a:xfrm>
            <a:off x="4284663" y="4144963"/>
            <a:ext cx="489585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a:solidFill>
                  <a:srgbClr val="FFFFFF"/>
                </a:solidFill>
                <a:latin typeface="Arial" charset="0"/>
              </a:rPr>
              <a:t>“不会有更多的</a:t>
            </a:r>
            <a:r>
              <a:rPr lang="en-US" altLang="zh-CN" sz="3600" b="1">
                <a:solidFill>
                  <a:srgbClr val="FFFFFF"/>
                </a:solidFill>
                <a:latin typeface="Arial" charset="0"/>
              </a:rPr>
              <a:t>...</a:t>
            </a:r>
            <a:r>
              <a:rPr lang="zh-CN" altLang="en-US" sz="3600" b="1">
                <a:solidFill>
                  <a:srgbClr val="FFFF00"/>
                </a:solidFill>
                <a:latin typeface="Arial" charset="0"/>
              </a:rPr>
              <a:t>悲伤</a:t>
            </a:r>
            <a:r>
              <a:rPr lang="zh-CN" altLang="en-US" sz="3600" b="1">
                <a:solidFill>
                  <a:srgbClr val="FFFFFF"/>
                </a:solidFill>
                <a:latin typeface="Arial" charset="0"/>
              </a:rPr>
              <a:t>或</a:t>
            </a:r>
            <a:r>
              <a:rPr lang="zh-CN" altLang="en-US" sz="3600" b="1">
                <a:solidFill>
                  <a:srgbClr val="FFFF00"/>
                </a:solidFill>
                <a:latin typeface="Arial" charset="0"/>
              </a:rPr>
              <a:t>哭泣</a:t>
            </a:r>
            <a:r>
              <a:rPr lang="zh-CN" altLang="en-US" sz="3600" b="1">
                <a:solidFill>
                  <a:srgbClr val="FFFFFF"/>
                </a:solidFill>
                <a:latin typeface="Arial" charset="0"/>
              </a:rPr>
              <a:t>或</a:t>
            </a:r>
            <a:r>
              <a:rPr lang="zh-CN" altLang="en-US" sz="3600" b="1">
                <a:solidFill>
                  <a:srgbClr val="FFFF00"/>
                </a:solidFill>
                <a:latin typeface="Arial" charset="0"/>
              </a:rPr>
              <a:t>痛苦</a:t>
            </a:r>
            <a:r>
              <a:rPr lang="zh-CN" altLang="en-US" sz="3600" b="1">
                <a:solidFill>
                  <a:srgbClr val="FFFFFF"/>
                </a:solidFill>
                <a:latin typeface="Arial" charset="0"/>
              </a:rPr>
              <a:t>”</a:t>
            </a:r>
            <a:r>
              <a:rPr lang="en-US" sz="3600" b="1">
                <a:solidFill>
                  <a:srgbClr val="FFFFFF"/>
                </a:solidFill>
                <a:latin typeface="Arial" charset="0"/>
              </a:rPr>
              <a:t>(21:4) </a:t>
            </a:r>
            <a:endParaRPr lang="en-US" sz="2800" b="1" i="1">
              <a:solidFill>
                <a:srgbClr val="FFFFFF"/>
              </a:solidFill>
              <a:latin typeface="Times New Roman" charset="0"/>
            </a:endParaRPr>
          </a:p>
        </p:txBody>
      </p:sp>
      <p:sp>
        <p:nvSpPr>
          <p:cNvPr id="14"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199598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12" grpId="0"/>
      <p:bldP spid="13" grpId="0"/>
      <p:bldP spid="309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105"/>
            <a:ext cx="9143417" cy="6716895"/>
          </a:xfrm>
          <a:prstGeom prst="rect">
            <a:avLst/>
          </a:prstGeom>
        </p:spPr>
      </p:pic>
      <p:sp>
        <p:nvSpPr>
          <p:cNvPr id="1361923" name="Rectangle 2"/>
          <p:cNvSpPr>
            <a:spLocks noGrp="1" noChangeArrowheads="1"/>
          </p:cNvSpPr>
          <p:nvPr>
            <p:ph type="ctrTitle"/>
          </p:nvPr>
        </p:nvSpPr>
        <p:spPr>
          <a:xfrm>
            <a:off x="2296424" y="3720028"/>
            <a:ext cx="6471295" cy="2586774"/>
          </a:xfrm>
        </p:spPr>
        <p:txBody>
          <a:bodyPr/>
          <a:lstStyle/>
          <a:p>
            <a:r>
              <a:rPr lang="zh-CN" altLang="en-US" sz="5400" b="1" dirty="0">
                <a:effectLst>
                  <a:glow rad="177800">
                    <a:schemeClr val="tx1"/>
                  </a:glow>
                </a:effectLst>
                <a:latin typeface="Arial" charset="0"/>
                <a:ea typeface="ＭＳ Ｐゴシック" charset="0"/>
              </a:rPr>
              <a:t>我们现今都经验死亡</a:t>
            </a:r>
            <a:endParaRPr lang="en-US" sz="54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544254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92" y="0"/>
            <a:ext cx="9845842" cy="6858000"/>
          </a:xfrm>
          <a:prstGeom prst="rect">
            <a:avLst/>
          </a:prstGeom>
        </p:spPr>
      </p:pic>
      <p:sp>
        <p:nvSpPr>
          <p:cNvPr id="1361923" name="Rectangle 2"/>
          <p:cNvSpPr>
            <a:spLocks noGrp="1" noChangeArrowheads="1"/>
          </p:cNvSpPr>
          <p:nvPr>
            <p:ph type="ctrTitle"/>
          </p:nvPr>
        </p:nvSpPr>
        <p:spPr>
          <a:xfrm>
            <a:off x="5271870" y="48341"/>
            <a:ext cx="3733800" cy="5105400"/>
          </a:xfrm>
        </p:spPr>
        <p:txBody>
          <a:bodyPr/>
          <a:lstStyle/>
          <a:p>
            <a:r>
              <a:rPr lang="zh-CN" altLang="en-US" sz="5400" b="1" dirty="0">
                <a:effectLst>
                  <a:glow rad="177800">
                    <a:schemeClr val="tx1"/>
                  </a:glow>
                </a:effectLst>
                <a:latin typeface="Arial" charset="0"/>
                <a:ea typeface="ＭＳ Ｐゴシック" charset="0"/>
              </a:rPr>
              <a:t>悲伤也是人生的一部分</a:t>
            </a:r>
            <a:endParaRPr lang="en-US" sz="54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580472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4578"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rgbClr val="FFFFFF"/>
                </a:solidFill>
                <a:effectLst>
                  <a:outerShdw blurRad="38100" dist="38100" dir="2700000" algn="tl">
                    <a:srgbClr val="000000"/>
                  </a:outerShdw>
                </a:effectLst>
                <a:latin typeface="MS PGothic" panose="020B0600070205080204" pitchFamily="34" charset="-128"/>
                <a:ea typeface="MS PGothic" panose="020B0600070205080204" pitchFamily="34" charset="-128"/>
                <a:cs typeface="ＭＳ Ｐゴシック" charset="0"/>
              </a:rPr>
              <a:t>万物的完结</a:t>
            </a:r>
            <a:endParaRPr lang="en-US" b="1" dirty="0">
              <a:solidFill>
                <a:schemeClr val="bg1"/>
              </a:solidFill>
              <a:latin typeface="MS PGothic" panose="020B0600070205080204" pitchFamily="34" charset="-128"/>
              <a:ea typeface="MS PGothic" panose="020B0600070205080204" pitchFamily="34" charset="-128"/>
              <a:cs typeface="ＭＳ Ｐゴシック" charset="0"/>
            </a:endParaRPr>
          </a:p>
        </p:txBody>
      </p:sp>
      <p:pic>
        <p:nvPicPr>
          <p:cNvPr id="3" name="Picture 2"/>
          <p:cNvPicPr>
            <a:picLocks noChangeAspect="1"/>
          </p:cNvPicPr>
          <p:nvPr/>
        </p:nvPicPr>
        <p:blipFill>
          <a:blip r:embed="rId4"/>
          <a:stretch>
            <a:fillRect/>
          </a:stretch>
        </p:blipFill>
        <p:spPr>
          <a:xfrm>
            <a:off x="4571999" y="838200"/>
            <a:ext cx="4492303" cy="3503996"/>
          </a:xfrm>
          <a:prstGeom prst="rect">
            <a:avLst/>
          </a:prstGeom>
        </p:spPr>
      </p:pic>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u="sng" dirty="0">
                <a:solidFill>
                  <a:srgbClr val="FFFFFF"/>
                </a:solidFill>
              </a:rPr>
              <a:t>创世记</a:t>
            </a:r>
            <a:r>
              <a:rPr lang="en-US" sz="3600" b="1" u="sng" dirty="0">
                <a:solidFill>
                  <a:srgbClr val="FFFFFF"/>
                </a:solidFill>
              </a:rPr>
              <a:t> 1–3</a:t>
            </a:r>
            <a:endParaRPr lang="en-US" sz="2800" b="1" i="1" u="sng" dirty="0">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u="sng" dirty="0">
                <a:solidFill>
                  <a:srgbClr val="FFFFFF"/>
                </a:solidFill>
              </a:rPr>
              <a:t>启示录</a:t>
            </a:r>
            <a:r>
              <a:rPr lang="en-US" sz="3600" b="1" u="sng" dirty="0">
                <a:solidFill>
                  <a:srgbClr val="FFFFFF"/>
                </a:solidFill>
              </a:rPr>
              <a:t>20–22</a:t>
            </a:r>
            <a:endParaRPr lang="en-US" sz="2800" b="1" i="1" u="sng" dirty="0">
              <a:solidFill>
                <a:srgbClr val="FFFFFF"/>
              </a:solidFill>
              <a:latin typeface="Times New Roman" charset="0"/>
            </a:endParaRPr>
          </a:p>
        </p:txBody>
      </p:sp>
      <p:sp>
        <p:nvSpPr>
          <p:cNvPr id="3090" name="Text Box 18"/>
          <p:cNvSpPr txBox="1">
            <a:spLocks noChangeArrowheads="1"/>
          </p:cNvSpPr>
          <p:nvPr/>
        </p:nvSpPr>
        <p:spPr bwMode="auto">
          <a:xfrm>
            <a:off x="317500" y="4381551"/>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a:t>
            </a:r>
            <a:r>
              <a:rPr lang="zh-CN" altLang="en-US" sz="3600" b="1" dirty="0">
                <a:solidFill>
                  <a:srgbClr val="FFFFFF"/>
                </a:solidFill>
              </a:rPr>
              <a:t>我会大大增加你的</a:t>
            </a:r>
            <a:r>
              <a:rPr lang="zh-CN" altLang="en-US" sz="3600" b="1" dirty="0">
                <a:solidFill>
                  <a:srgbClr val="FFFF00"/>
                </a:solidFill>
              </a:rPr>
              <a:t>悲伤</a:t>
            </a:r>
            <a:r>
              <a:rPr lang="en-US" sz="3600" b="1" dirty="0">
                <a:solidFill>
                  <a:srgbClr val="FFFFFF"/>
                </a:solidFill>
              </a:rPr>
              <a:t>" (3:16) </a:t>
            </a:r>
            <a:endParaRPr lang="en-US" sz="2800" b="1" i="1" dirty="0">
              <a:solidFill>
                <a:srgbClr val="FFFFFF"/>
              </a:solidFill>
              <a:latin typeface="Times New Roman" charset="0"/>
            </a:endParaRPr>
          </a:p>
        </p:txBody>
      </p:sp>
      <p:sp>
        <p:nvSpPr>
          <p:cNvPr id="14"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175</a:t>
            </a:r>
          </a:p>
        </p:txBody>
      </p:sp>
      <p:sp>
        <p:nvSpPr>
          <p:cNvPr id="3091" name="Text Box 19"/>
          <p:cNvSpPr txBox="1">
            <a:spLocks noChangeArrowheads="1"/>
          </p:cNvSpPr>
          <p:nvPr/>
        </p:nvSpPr>
        <p:spPr bwMode="auto">
          <a:xfrm>
            <a:off x="4284663" y="4381551"/>
            <a:ext cx="489585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rPr>
              <a:t>“</a:t>
            </a:r>
            <a:r>
              <a:rPr lang="zh-CN" altLang="en-US" sz="3600" b="1" dirty="0">
                <a:solidFill>
                  <a:srgbClr val="FFFFFF"/>
                </a:solidFill>
              </a:rPr>
              <a:t>到时，将</a:t>
            </a:r>
            <a:r>
              <a:rPr lang="zh-CN" altLang="en-US" sz="3600" b="1" dirty="0">
                <a:solidFill>
                  <a:srgbClr val="FFFF00"/>
                </a:solidFill>
              </a:rPr>
              <a:t>不会再有。。。</a:t>
            </a:r>
            <a:r>
              <a:rPr lang="zh-CN" altLang="en-US" sz="3600" b="1" dirty="0">
                <a:solidFill>
                  <a:srgbClr val="FFFFFF"/>
                </a:solidFill>
              </a:rPr>
              <a:t>悲伤或哭泣或痛苦</a:t>
            </a:r>
            <a:r>
              <a:rPr lang="en-US" sz="3600" b="1" dirty="0">
                <a:solidFill>
                  <a:srgbClr val="FFFFFF"/>
                </a:solidFill>
              </a:rPr>
              <a:t>" (21:4) </a:t>
            </a:r>
            <a:endParaRPr lang="en-US" sz="2800" b="1" i="1" dirty="0">
              <a:solidFill>
                <a:srgbClr val="FFFFFF"/>
              </a:solidFill>
              <a:latin typeface="Times New Roman" charset="0"/>
            </a:endParaRPr>
          </a:p>
        </p:txBody>
      </p:sp>
    </p:spTree>
    <p:extLst>
      <p:ext uri="{BB962C8B-B14F-4D97-AF65-F5344CB8AC3E}">
        <p14:creationId xmlns:p14="http://schemas.microsoft.com/office/powerpoint/2010/main" val="1642632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9090"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29091" name="Rectangle 3"/>
          <p:cNvSpPr>
            <a:spLocks noGrp="1" noChangeArrowheads="1"/>
          </p:cNvSpPr>
          <p:nvPr>
            <p:ph type="ctrTitle"/>
          </p:nvPr>
        </p:nvSpPr>
        <p:spPr>
          <a:xfrm>
            <a:off x="211138" y="260350"/>
            <a:ext cx="3568700" cy="6165850"/>
          </a:xfrm>
        </p:spPr>
        <p:txBody>
          <a:bodyPr/>
          <a:lstStyle/>
          <a:p>
            <a:r>
              <a:rPr lang="zh-CN" sz="3200" b="1">
                <a:latin typeface="Arial" charset="0"/>
                <a:ea typeface="ＭＳ Ｐゴシック" charset="0"/>
                <a:cs typeface="Arial" charset="0"/>
              </a:rPr>
              <a:t>他要擦去眼泪，从他们的眼神，会有更多的死亡或悲伤，或哭或疼痛。所有这些都已经一去不复返了</a:t>
            </a:r>
            <a:br>
              <a:rPr lang="en-US" altLang="zh-CN" sz="3200" b="1">
                <a:latin typeface="Arial" charset="0"/>
                <a:ea typeface="ＭＳ Ｐゴシック" charset="0"/>
                <a:cs typeface="Arial" charset="0"/>
              </a:rPr>
            </a:br>
            <a:r>
              <a:rPr lang="zh-CN" sz="3200" b="1">
                <a:latin typeface="Arial" charset="0"/>
                <a:ea typeface="ＭＳ Ｐゴシック" charset="0"/>
                <a:cs typeface="Arial" charset="0"/>
              </a:rPr>
              <a:t>（21:4 NLT）。</a:t>
            </a:r>
            <a:endParaRPr lang="en-US" sz="3200" b="1">
              <a:solidFill>
                <a:srgbClr val="CC0000"/>
              </a:solidFill>
              <a:latin typeface="Arial" charset="0"/>
              <a:ea typeface="ＭＳ Ｐゴシック" charset="0"/>
              <a:cs typeface="Arial" charset="0"/>
            </a:endParaRPr>
          </a:p>
        </p:txBody>
      </p:sp>
      <p:sp>
        <p:nvSpPr>
          <p:cNvPr id="931844" name="Text Box 4"/>
          <p:cNvSpPr txBox="1">
            <a:spLocks noChangeArrowheads="1"/>
          </p:cNvSpPr>
          <p:nvPr/>
        </p:nvSpPr>
        <p:spPr bwMode="auto">
          <a:xfrm>
            <a:off x="8366125" y="76200"/>
            <a:ext cx="69215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a:solidFill>
                  <a:srgbClr val="FFFFFF"/>
                </a:solidFill>
                <a:latin typeface="Arial" pitchFamily="-111" charset="0"/>
                <a:ea typeface="ＭＳ Ｐゴシック" pitchFamily="-111" charset="-128"/>
                <a:cs typeface="ＭＳ Ｐゴシック" pitchFamily="-111" charset="-128"/>
              </a:rPr>
              <a:t>340</a:t>
            </a:r>
          </a:p>
        </p:txBody>
      </p:sp>
      <p:pic>
        <p:nvPicPr>
          <p:cNvPr id="729093" name="Picture 1" descr="rev 21 jo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7463"/>
            <a:ext cx="5076825"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850636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0" y="1029773"/>
            <a:ext cx="3733800" cy="5105400"/>
          </a:xfrm>
        </p:spPr>
        <p:txBody>
          <a:bodyPr/>
          <a:lstStyle/>
          <a:p>
            <a:r>
              <a:rPr lang="zh-CN" altLang="en-US" sz="4800" b="1" dirty="0">
                <a:effectLst>
                  <a:glow rad="177800">
                    <a:schemeClr val="tx1"/>
                  </a:glow>
                </a:effectLst>
                <a:latin typeface="Arial" charset="0"/>
                <a:ea typeface="ＭＳ Ｐゴシック" charset="0"/>
              </a:rPr>
              <a:t>我们将拥有荣耀的身体</a:t>
            </a:r>
            <a:r>
              <a:rPr lang="en-US" sz="4800" b="1" dirty="0">
                <a:effectLst>
                  <a:glow rad="177800">
                    <a:schemeClr val="tx1"/>
                  </a:glow>
                </a:effectLst>
                <a:latin typeface="Arial" charset="0"/>
                <a:ea typeface="ＭＳ Ｐゴシック" charset="0"/>
              </a:rPr>
              <a:t>!</a:t>
            </a:r>
            <a:endParaRPr lang="en-US" sz="4800" b="1" dirty="0">
              <a:solidFill>
                <a:srgbClr val="CC0000"/>
              </a:solidFill>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4185017" y="0"/>
            <a:ext cx="4958983" cy="6900753"/>
          </a:xfrm>
          <a:prstGeom prst="rect">
            <a:avLst/>
          </a:prstGeom>
        </p:spPr>
      </p:pic>
    </p:spTree>
    <p:extLst>
      <p:ext uri="{BB962C8B-B14F-4D97-AF65-F5344CB8AC3E}">
        <p14:creationId xmlns:p14="http://schemas.microsoft.com/office/powerpoint/2010/main" val="3847797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4930" name="Title 1"/>
          <p:cNvSpPr>
            <a:spLocks noGrp="1"/>
          </p:cNvSpPr>
          <p:nvPr>
            <p:ph type="title"/>
          </p:nvPr>
        </p:nvSpPr>
        <p:spPr>
          <a:xfrm>
            <a:off x="4629150" y="68263"/>
            <a:ext cx="4479925" cy="6199187"/>
          </a:xfrm>
        </p:spPr>
        <p:txBody>
          <a:bodyPr/>
          <a:lstStyle/>
          <a:p>
            <a:r>
              <a:rPr lang="zh-CN" b="1" dirty="0">
                <a:solidFill>
                  <a:srgbClr val="0033CC"/>
                </a:solidFill>
                <a:effectLst>
                  <a:outerShdw blurRad="38100" dist="38100" dir="2700000" algn="tl">
                    <a:srgbClr val="DDDDDD"/>
                  </a:outerShdw>
                </a:effectLst>
                <a:latin typeface="Arial" charset="0"/>
                <a:ea typeface="ＭＳ Ｐゴシック" charset="0"/>
                <a:cs typeface="Arial" charset="0"/>
              </a:rPr>
              <a:t>那么，荣耀的身体像</a:t>
            </a:r>
            <a:r>
              <a:rPr lang="zh-CN" altLang="en-US" b="1" dirty="0">
                <a:solidFill>
                  <a:srgbClr val="0033CC"/>
                </a:solidFill>
                <a:effectLst>
                  <a:outerShdw blurRad="38100" dist="38100" dir="2700000" algn="tl">
                    <a:srgbClr val="DDDDDD"/>
                  </a:outerShdw>
                </a:effectLst>
                <a:latin typeface="Arial" charset="0"/>
                <a:ea typeface="ＭＳ Ｐゴシック" charset="0"/>
                <a:cs typeface="Arial" charset="0"/>
              </a:rPr>
              <a:t>什么？</a:t>
            </a:r>
            <a:endParaRPr lang="en-US" b="1" dirty="0">
              <a:solidFill>
                <a:srgbClr val="3366FF"/>
              </a:solidFill>
              <a:latin typeface="Apple Chancery" charset="0"/>
              <a:ea typeface="ＭＳ Ｐゴシック" charset="0"/>
              <a:cs typeface="Apple Chancery" charset="0"/>
            </a:endParaRPr>
          </a:p>
        </p:txBody>
      </p:sp>
      <p:pic>
        <p:nvPicPr>
          <p:cNvPr id="764931" name="Picture 2" descr="rev 20 body spirit-sou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4594225"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4932"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000090"/>
                </a:solidFill>
                <a:latin typeface="Arial" charset="0"/>
                <a:cs typeface="Arial" charset="0"/>
              </a:rPr>
              <a:t>467</a:t>
            </a:r>
          </a:p>
        </p:txBody>
      </p:sp>
    </p:spTree>
    <p:extLst>
      <p:ext uri="{BB962C8B-B14F-4D97-AF65-F5344CB8AC3E}">
        <p14:creationId xmlns:p14="http://schemas.microsoft.com/office/powerpoint/2010/main" val="12935309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Title 1"/>
          <p:cNvSpPr>
            <a:spLocks noGrp="1"/>
          </p:cNvSpPr>
          <p:nvPr>
            <p:ph type="title"/>
          </p:nvPr>
        </p:nvSpPr>
        <p:spPr>
          <a:xfrm>
            <a:off x="0" y="5976938"/>
            <a:ext cx="9144000" cy="881062"/>
          </a:xfrm>
        </p:spPr>
        <p:txBody>
          <a:bodyPr/>
          <a:lstStyle/>
          <a:p>
            <a:pPr>
              <a:defRPr/>
            </a:pPr>
            <a:r>
              <a:rPr lang="zh-CN" sz="4000" b="1" dirty="0">
                <a:effectLst>
                  <a:outerShdw blurRad="38100" dist="38100" dir="2700000" algn="tl">
                    <a:srgbClr val="000000">
                      <a:alpha val="43137"/>
                    </a:srgbClr>
                  </a:outerShdw>
                </a:effectLst>
              </a:rPr>
              <a:t>希腊人认为，汞能飞</a:t>
            </a:r>
            <a:endParaRPr lang="en-US" sz="4000" b="1" dirty="0">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pic>
        <p:nvPicPr>
          <p:cNvPr id="765955" name="Picture 6" descr="rev 20 WingedMercuryCapitolin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113" y="0"/>
            <a:ext cx="9144000" cy="608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6"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467</a:t>
            </a:r>
          </a:p>
        </p:txBody>
      </p:sp>
    </p:spTree>
    <p:extLst>
      <p:ext uri="{BB962C8B-B14F-4D97-AF65-F5344CB8AC3E}">
        <p14:creationId xmlns:p14="http://schemas.microsoft.com/office/powerpoint/2010/main" val="435768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8" name="Picture 5" descr="rev 20 flying m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6979" name="Title 1"/>
          <p:cNvSpPr>
            <a:spLocks noGrp="1"/>
          </p:cNvSpPr>
          <p:nvPr>
            <p:ph type="title"/>
          </p:nvPr>
        </p:nvSpPr>
        <p:spPr>
          <a:xfrm>
            <a:off x="0" y="5976938"/>
            <a:ext cx="9144000" cy="881062"/>
          </a:xfrm>
        </p:spPr>
        <p:txBody>
          <a:bodyPr/>
          <a:lstStyle/>
          <a:p>
            <a:pPr>
              <a:defRPr/>
            </a:pPr>
            <a:r>
              <a:rPr lang="zh-CN" b="1" dirty="0">
                <a:effectLst>
                  <a:outerShdw blurRad="38100" dist="38100" dir="2700000" algn="tl">
                    <a:srgbClr val="000000">
                      <a:alpha val="43137"/>
                    </a:srgbClr>
                  </a:outerShdw>
                </a:effectLst>
              </a:rPr>
              <a:t>我们的身体就会像基督的身体！</a:t>
            </a:r>
            <a:endParaRPr lang="en-US" b="1" dirty="0">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pic>
        <p:nvPicPr>
          <p:cNvPr id="5" name="Picture 4" descr="rev 20 pt276_stick_figure_superhero_anim.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6663" y="792163"/>
            <a:ext cx="3263900" cy="434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6981" name="Text Box 1041"/>
          <p:cNvSpPr txBox="1">
            <a:spLocks noChangeArrowheads="1"/>
          </p:cNvSpPr>
          <p:nvPr/>
        </p:nvSpPr>
        <p:spPr bwMode="auto">
          <a:xfrm>
            <a:off x="8431213" y="28575"/>
            <a:ext cx="6985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467</a:t>
            </a:r>
            <a:br>
              <a:rPr lang="en-US" b="1">
                <a:solidFill>
                  <a:srgbClr val="FFFFFF"/>
                </a:solidFill>
                <a:latin typeface="Arial" charset="0"/>
                <a:cs typeface="Arial" charset="0"/>
              </a:rPr>
            </a:br>
            <a:r>
              <a:rPr lang="en-US" b="1">
                <a:solidFill>
                  <a:srgbClr val="FFFFFF"/>
                </a:solidFill>
                <a:latin typeface="Arial" charset="0"/>
                <a:cs typeface="Arial" charset="0"/>
              </a:rPr>
              <a:t>E3</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519558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4475" cy="578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0" y="5784850"/>
            <a:ext cx="9134475" cy="1073150"/>
          </a:xfrm>
          <a:extLst/>
        </p:spPr>
        <p:txBody>
          <a:bodyPr/>
          <a:lstStyle/>
          <a:p>
            <a:pPr>
              <a:defRPr/>
            </a:pPr>
            <a:r>
              <a:rPr lang="zh-CN" altLang="en-US" sz="6000" b="1" dirty="0">
                <a:effectLst>
                  <a:glow rad="177800">
                    <a:schemeClr val="tx1"/>
                  </a:glow>
                </a:effectLst>
                <a:latin typeface="Arial" charset="0"/>
                <a:ea typeface="ＭＳ Ｐゴシック" charset="0"/>
              </a:rPr>
              <a:t>真的有天堂</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2162" name="Picture 1" descr="Gen 2 Eve with Ad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pic>
        <p:nvPicPr>
          <p:cNvPr id="10" name="Picture 9" descr="rev 21 hovering new jerusale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2425" y="836613"/>
            <a:ext cx="5018088"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effectLst>
                  <a:outerShdw blurRad="38100" dist="38100" dir="2700000" algn="tl">
                    <a:srgbClr val="808080"/>
                  </a:outerShdw>
                </a:effectLst>
                <a:latin typeface="Arial" charset="0"/>
              </a:rPr>
              <a:t>创世纪</a:t>
            </a:r>
            <a:r>
              <a:rPr lang="en-US" sz="3600" b="1" u="sng">
                <a:solidFill>
                  <a:srgbClr val="FFFFFF"/>
                </a:solidFill>
                <a:effectLst>
                  <a:outerShdw blurRad="38100" dist="38100" dir="2700000" algn="tl">
                    <a:srgbClr val="808080"/>
                  </a:outerShdw>
                </a:effectLst>
                <a:latin typeface="Arial" charset="0"/>
              </a:rPr>
              <a:t>1–3</a:t>
            </a:r>
            <a:endParaRPr lang="en-US" sz="2800" b="1" i="1" u="sng">
              <a:solidFill>
                <a:srgbClr val="FFFFFF"/>
              </a:solidFill>
              <a:effectLst>
                <a:outerShdw blurRad="38100" dist="38100" dir="2700000" algn="tl">
                  <a:srgbClr val="808080"/>
                </a:outerShdw>
              </a:effectLst>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4" name="Text Box 22"/>
          <p:cNvSpPr txBox="1">
            <a:spLocks noChangeArrowheads="1"/>
          </p:cNvSpPr>
          <p:nvPr/>
        </p:nvSpPr>
        <p:spPr bwMode="auto">
          <a:xfrm>
            <a:off x="34925" y="4846638"/>
            <a:ext cx="4038600"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800" b="1">
                <a:solidFill>
                  <a:srgbClr val="FFFF00"/>
                </a:solidFill>
                <a:effectLst>
                  <a:outerShdw blurRad="38100" dist="38100" dir="2700000" algn="tl">
                    <a:srgbClr val="FFFFFF"/>
                  </a:outerShdw>
                </a:effectLst>
                <a:latin typeface="Arial" charset="0"/>
              </a:rPr>
              <a:t>夫妇</a:t>
            </a:r>
            <a:endParaRPr lang="en-US" altLang="zh-CN" sz="4800" b="1">
              <a:solidFill>
                <a:srgbClr val="FFFF00"/>
              </a:solidFill>
              <a:effectLst>
                <a:outerShdw blurRad="38100" dist="38100" dir="2700000" algn="tl">
                  <a:srgbClr val="FFFFFF"/>
                </a:outerShdw>
              </a:effectLst>
              <a:latin typeface="Arial" charset="0"/>
            </a:endParaRPr>
          </a:p>
          <a:p>
            <a:pPr algn="ctr" eaLnBrk="1" hangingPunct="1"/>
            <a:r>
              <a:rPr lang="en-US" sz="3600" b="1">
                <a:solidFill>
                  <a:srgbClr val="FFFFFF"/>
                </a:solidFill>
                <a:latin typeface="Arial" charset="0"/>
              </a:rPr>
              <a:t>(2:18-25)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376738" y="4797425"/>
            <a:ext cx="4572000"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800">
                <a:solidFill>
                  <a:srgbClr val="FFFF00"/>
                </a:solidFill>
                <a:latin typeface="Arial" charset="0"/>
              </a:rPr>
              <a:t>羊和新娘</a:t>
            </a:r>
            <a:endParaRPr lang="en-US" altLang="zh-CN" sz="4800">
              <a:solidFill>
                <a:srgbClr val="FFFF00"/>
              </a:solidFill>
              <a:latin typeface="Arial" charset="0"/>
            </a:endParaRPr>
          </a:p>
          <a:p>
            <a:pPr algn="ctr" eaLnBrk="1" hangingPunct="1"/>
            <a:r>
              <a:rPr lang="en-US" sz="3600" b="1">
                <a:solidFill>
                  <a:srgbClr val="FFFFFF"/>
                </a:solidFill>
                <a:latin typeface="Arial" charset="0"/>
              </a:rPr>
              <a:t>(19:6-9; 21:9-10) </a:t>
            </a:r>
            <a:endParaRPr lang="en-US" sz="2800" b="1" i="1">
              <a:solidFill>
                <a:srgbClr val="FFFFFF"/>
              </a:solidFill>
              <a:latin typeface="Times New Roman" charset="0"/>
            </a:endParaRPr>
          </a:p>
        </p:txBody>
      </p:sp>
      <p:sp>
        <p:nvSpPr>
          <p:cNvPr id="11"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11437056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pic>
        <p:nvPicPr>
          <p:cNvPr id="893954" name="Picture 102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4200" y="812800"/>
            <a:ext cx="6502400" cy="604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3955" name="Rectangle 1027"/>
          <p:cNvSpPr>
            <a:spLocks noGrp="1" noChangeArrowheads="1"/>
          </p:cNvSpPr>
          <p:nvPr>
            <p:ph type="ctrTitle"/>
          </p:nvPr>
        </p:nvSpPr>
        <p:spPr>
          <a:xfrm>
            <a:off x="304800" y="0"/>
            <a:ext cx="8610600" cy="1371600"/>
          </a:xfrm>
        </p:spPr>
        <p:txBody>
          <a:bodyPr/>
          <a:lstStyle/>
          <a:p>
            <a:r>
              <a:rPr lang="zh-CN" altLang="en-US" sz="6000" b="1">
                <a:solidFill>
                  <a:srgbClr val="FFFFFF"/>
                </a:solidFill>
                <a:ea typeface="SimSun" pitchFamily="2" charset="-122"/>
              </a:rPr>
              <a:t>坐 在 地 球 上</a:t>
            </a:r>
            <a:r>
              <a:rPr lang="en-US" altLang="zh-CN" sz="6000" b="1">
                <a:solidFill>
                  <a:srgbClr val="FFFFFF"/>
                </a:solidFill>
                <a:ea typeface="SimSun" pitchFamily="2" charset="-122"/>
              </a:rPr>
              <a:t>?</a:t>
            </a:r>
            <a:endParaRPr lang="en-US" sz="6000" b="1">
              <a:solidFill>
                <a:srgbClr val="FFFFFF"/>
              </a:solidFill>
            </a:endParaRPr>
          </a:p>
        </p:txBody>
      </p:sp>
      <p:sp>
        <p:nvSpPr>
          <p:cNvPr id="6" name="Text Box 4"/>
          <p:cNvSpPr txBox="1">
            <a:spLocks noChangeArrowheads="1"/>
          </p:cNvSpPr>
          <p:nvPr/>
        </p:nvSpPr>
        <p:spPr bwMode="auto">
          <a:xfrm>
            <a:off x="8366125" y="76200"/>
            <a:ext cx="692150" cy="457200"/>
          </a:xfrm>
          <a:prstGeom prst="rect">
            <a:avLst/>
          </a:prstGeom>
          <a:noFill/>
          <a:ln w="9525">
            <a:noFill/>
            <a:miter lim="800000"/>
            <a:headEnd/>
            <a:tailEnd/>
          </a:ln>
          <a:effec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effectLst>
                  <a:outerShdw blurRad="38100" dist="38100" dir="2700000" algn="tl">
                    <a:srgbClr val="C0C0C0"/>
                  </a:outerShdw>
                </a:effectLst>
                <a:latin typeface="Arial" pitchFamily="34" charset="0"/>
                <a:cs typeface="+mn-cs"/>
              </a:rPr>
              <a:t>340</a:t>
            </a:r>
          </a:p>
        </p:txBody>
      </p:sp>
    </p:spTree>
    <p:extLst>
      <p:ext uri="{BB962C8B-B14F-4D97-AF65-F5344CB8AC3E}">
        <p14:creationId xmlns:p14="http://schemas.microsoft.com/office/powerpoint/2010/main" val="1241783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23" name="Rectangle 3"/>
          <p:cNvSpPr>
            <a:spLocks noGrp="1" noChangeArrowheads="1"/>
          </p:cNvSpPr>
          <p:nvPr>
            <p:ph type="ctrTitle"/>
          </p:nvPr>
        </p:nvSpPr>
        <p:spPr>
          <a:xfrm>
            <a:off x="685800" y="5486400"/>
            <a:ext cx="7772400" cy="1143000"/>
          </a:xfrm>
          <a:effectLst>
            <a:outerShdw blurRad="63500" dist="35921" dir="2700000" algn="ctr" rotWithShape="0">
              <a:srgbClr val="000000"/>
            </a:outerShdw>
          </a:effectLst>
        </p:spPr>
        <p:txBody>
          <a:bodyPr/>
          <a:lstStyle/>
          <a:p>
            <a:r>
              <a:rPr lang="zh-CN" altLang="en-US" b="1">
                <a:solidFill>
                  <a:schemeClr val="bg1"/>
                </a:solidFill>
                <a:effectLst>
                  <a:outerShdw blurRad="38100" dist="38100" dir="2700000" algn="tl">
                    <a:srgbClr val="C0C0C0"/>
                  </a:outerShdw>
                </a:effectLst>
                <a:ea typeface="SimSun" pitchFamily="2" charset="-122"/>
              </a:rPr>
              <a:t>四 方 城</a:t>
            </a:r>
          </a:p>
        </p:txBody>
      </p:sp>
      <p:sp>
        <p:nvSpPr>
          <p:cNvPr id="5" name="Text Box 4"/>
          <p:cNvSpPr txBox="1">
            <a:spLocks noChangeArrowheads="1"/>
          </p:cNvSpPr>
          <p:nvPr/>
        </p:nvSpPr>
        <p:spPr bwMode="auto">
          <a:xfrm>
            <a:off x="8366125" y="76200"/>
            <a:ext cx="698500" cy="461963"/>
          </a:xfrm>
          <a:prstGeom prst="rect">
            <a:avLst/>
          </a:prstGeom>
          <a:noFill/>
          <a:ln w="9525">
            <a:noFill/>
            <a:miter lim="800000"/>
            <a:headEnd/>
            <a:tailEnd/>
          </a:ln>
          <a:effec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effectLst>
                  <a:outerShdw blurRad="38100" dist="38100" dir="2700000" algn="tl">
                    <a:srgbClr val="C0C0C0"/>
                  </a:outerShdw>
                </a:effectLst>
                <a:latin typeface="Arial" pitchFamily="34" charset="0"/>
                <a:cs typeface="+mn-cs"/>
              </a:rPr>
              <a:t>340</a:t>
            </a:r>
          </a:p>
        </p:txBody>
      </p:sp>
    </p:spTree>
    <p:extLst>
      <p:ext uri="{BB962C8B-B14F-4D97-AF65-F5344CB8AC3E}">
        <p14:creationId xmlns:p14="http://schemas.microsoft.com/office/powerpoint/2010/main" val="1080425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7" name="Picture 5" descr="aqua-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9858" name="Picture 3" descr="Pict1024"/>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6513" y="1412875"/>
            <a:ext cx="6769101" cy="5441950"/>
          </a:xfrm>
          <a:noFill/>
        </p:spPr>
      </p:pic>
      <p:sp>
        <p:nvSpPr>
          <p:cNvPr id="177156" name="Text Box 5"/>
          <p:cNvSpPr txBox="1">
            <a:spLocks noChangeArrowheads="1"/>
          </p:cNvSpPr>
          <p:nvPr/>
        </p:nvSpPr>
        <p:spPr bwMode="auto">
          <a:xfrm>
            <a:off x="3581400" y="2862263"/>
            <a:ext cx="1752600" cy="1633537"/>
          </a:xfrm>
          <a:prstGeom prst="rect">
            <a:avLst/>
          </a:prstGeom>
          <a:solidFill>
            <a:srgbClr val="FF0000"/>
          </a:solidFill>
          <a:ln>
            <a:noFill/>
          </a:ln>
          <a:effectLst>
            <a:outerShdw blurRad="50800" dist="38100" dir="2700000" rotWithShape="0">
              <a:srgbClr val="808080">
                <a:alpha val="42998"/>
              </a:srgbClr>
            </a:outerShdw>
          </a:effectLst>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2000">
                <a:solidFill>
                  <a:srgbClr val="FFCCFF"/>
                </a:solidFill>
                <a:latin typeface="SimSun" pitchFamily="2" charset="-122"/>
                <a:ea typeface="SimSun" pitchFamily="2" charset="-122"/>
                <a:cs typeface="+mn-cs"/>
              </a:rPr>
              <a:t>新 耶 路 撒 冷 的 尺 码</a:t>
            </a:r>
            <a:br>
              <a:rPr lang="en-US" altLang="zh-TW" sz="2000">
                <a:solidFill>
                  <a:srgbClr val="FFCCFF"/>
                </a:solidFill>
                <a:latin typeface="SimSun" pitchFamily="2" charset="-122"/>
                <a:ea typeface="SimSun" pitchFamily="2" charset="-122"/>
                <a:cs typeface="+mn-cs"/>
              </a:rPr>
            </a:br>
            <a:endParaRPr lang="en-US" altLang="zh-TW" sz="2000">
              <a:solidFill>
                <a:srgbClr val="FFCCFF"/>
              </a:solidFill>
              <a:latin typeface="SimSun" pitchFamily="2" charset="-122"/>
              <a:ea typeface="SimSun" pitchFamily="2" charset="-122"/>
              <a:cs typeface="+mn-cs"/>
            </a:endParaRPr>
          </a:p>
          <a:p>
            <a:r>
              <a:rPr lang="en-US" altLang="zh-CN" sz="2000">
                <a:solidFill>
                  <a:srgbClr val="FFCCFF"/>
                </a:solidFill>
                <a:latin typeface="SimSun" pitchFamily="2" charset="-122"/>
                <a:ea typeface="SimSun" pitchFamily="2" charset="-122"/>
                <a:cs typeface="+mn-cs"/>
              </a:rPr>
              <a:t>2,250,000 </a:t>
            </a:r>
            <a:r>
              <a:rPr lang="zh-CN" altLang="en-US" sz="2000">
                <a:solidFill>
                  <a:srgbClr val="FFCCFF"/>
                </a:solidFill>
                <a:latin typeface="SimSun" pitchFamily="2" charset="-122"/>
                <a:ea typeface="SimSun" pitchFamily="2" charset="-122"/>
                <a:cs typeface="+mn-cs"/>
              </a:rPr>
              <a:t>平 方 哩</a:t>
            </a:r>
            <a:endParaRPr lang="en-US" altLang="zh-CN" sz="2000">
              <a:solidFill>
                <a:srgbClr val="FFCCFF"/>
              </a:solidFill>
              <a:latin typeface="SimSun" pitchFamily="2" charset="-122"/>
              <a:ea typeface="SimSun" pitchFamily="2" charset="-122"/>
              <a:cs typeface="+mn-cs"/>
            </a:endParaRPr>
          </a:p>
        </p:txBody>
      </p:sp>
      <p:sp>
        <p:nvSpPr>
          <p:cNvPr id="889860" name="Text Box 7"/>
          <p:cNvSpPr txBox="1">
            <a:spLocks noChangeArrowheads="1"/>
          </p:cNvSpPr>
          <p:nvPr/>
        </p:nvSpPr>
        <p:spPr bwMode="auto">
          <a:xfrm>
            <a:off x="8382000" y="76200"/>
            <a:ext cx="6381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000000"/>
                </a:solidFill>
                <a:latin typeface="Times New Roman" pitchFamily="18" charset="0"/>
                <a:cs typeface="+mn-cs"/>
              </a:rPr>
              <a:t>340</a:t>
            </a:r>
            <a:endParaRPr lang="en-US" b="1">
              <a:solidFill>
                <a:srgbClr val="FFFFFF"/>
              </a:solidFill>
              <a:latin typeface="Times New Roman" pitchFamily="18" charset="0"/>
              <a:cs typeface="+mn-cs"/>
            </a:endParaRPr>
          </a:p>
        </p:txBody>
      </p:sp>
      <p:sp>
        <p:nvSpPr>
          <p:cNvPr id="889861" name="Rectangle 8" descr="Brown marble"/>
          <p:cNvSpPr>
            <a:spLocks noGrp="1" noChangeArrowheads="1"/>
          </p:cNvSpPr>
          <p:nvPr>
            <p:ph type="title"/>
          </p:nvPr>
        </p:nvSpPr>
        <p:spPr>
          <a:xfrm>
            <a:off x="0" y="1066800"/>
            <a:ext cx="6477000" cy="1109663"/>
          </a:xfrm>
          <a:blipFill dpi="0" rotWithShape="0">
            <a:blip r:embed="rId5"/>
            <a:srcRect/>
            <a:tile tx="0" ty="0" sx="100000" sy="100000" flip="none" algn="tl"/>
          </a:blipFill>
        </p:spPr>
        <p:txBody>
          <a:bodyPr lIns="90000" tIns="46800" rIns="90000" bIns="46800" anchor="t">
            <a:spAutoFit/>
          </a:bodyPr>
          <a:lstStyle/>
          <a:p>
            <a:pPr algn="l">
              <a:spcBef>
                <a:spcPct val="50000"/>
              </a:spcBef>
            </a:pPr>
            <a:r>
              <a:rPr lang="zh-TW" altLang="en-US" sz="6600" b="1">
                <a:solidFill>
                  <a:srgbClr val="FFCC00"/>
                </a:solidFill>
                <a:latin typeface="NSimSun" pitchFamily="49" charset="-122"/>
                <a:ea typeface="NSimSun" pitchFamily="49" charset="-122"/>
              </a:rPr>
              <a:t>新 耶 路 撒 冷</a:t>
            </a:r>
            <a:endParaRPr lang="en-US" sz="6600" b="1">
              <a:solidFill>
                <a:srgbClr val="FFCC00"/>
              </a:solidFill>
              <a:latin typeface="NSimSun" pitchFamily="49" charset="-122"/>
              <a:ea typeface="NSimSun" pitchFamily="49" charset="-122"/>
            </a:endParaRPr>
          </a:p>
        </p:txBody>
      </p:sp>
    </p:spTree>
    <p:extLst>
      <p:ext uri="{BB962C8B-B14F-4D97-AF65-F5344CB8AC3E}">
        <p14:creationId xmlns:p14="http://schemas.microsoft.com/office/powerpoint/2010/main" val="33566662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82" name="Picture 1" descr="rev 21 SE Asia Map.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6988"/>
            <a:ext cx="91440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6213" name="Line 5"/>
          <p:cNvSpPr>
            <a:spLocks noChangeShapeType="1"/>
          </p:cNvSpPr>
          <p:nvPr/>
        </p:nvSpPr>
        <p:spPr bwMode="auto">
          <a:xfrm>
            <a:off x="2484438" y="5948363"/>
            <a:ext cx="5545137" cy="1587"/>
          </a:xfrm>
          <a:prstGeom prst="line">
            <a:avLst/>
          </a:prstGeom>
          <a:noFill/>
          <a:ln w="76200">
            <a:solidFill>
              <a:srgbClr val="FF0000"/>
            </a:solidFill>
            <a:round/>
            <a:headEnd/>
            <a:tailEnd type="stealth" w="lg" len="lg"/>
          </a:ln>
          <a:extLst>
            <a:ext uri="{909E8E84-426E-40dd-AFC4-6F175D3DCCD1}">
              <a14:hiddenFill xmlns:a14="http://schemas.microsoft.com/office/drawing/2010/main" xmlns="">
                <a:noFill/>
              </a14:hiddenFill>
            </a:ext>
          </a:extLst>
        </p:spPr>
        <p:txBody>
          <a:bodyPr lIns="90000" tIns="46800" rIns="90000" bIns="46800">
            <a:spAutoFit/>
          </a:bodyPr>
          <a:lstStyle/>
          <a:p>
            <a:endParaRPr lang="en-US">
              <a:solidFill>
                <a:srgbClr val="000000"/>
              </a:solidFill>
              <a:latin typeface="Comic Sans MS" charset="0"/>
            </a:endParaRPr>
          </a:p>
        </p:txBody>
      </p:sp>
      <p:sp>
        <p:nvSpPr>
          <p:cNvPr id="606214" name="Line 6"/>
          <p:cNvSpPr>
            <a:spLocks noChangeShapeType="1"/>
          </p:cNvSpPr>
          <p:nvPr/>
        </p:nvSpPr>
        <p:spPr bwMode="auto">
          <a:xfrm flipV="1">
            <a:off x="2555875" y="333375"/>
            <a:ext cx="5400675" cy="0"/>
          </a:xfrm>
          <a:prstGeom prst="line">
            <a:avLst/>
          </a:prstGeom>
          <a:noFill/>
          <a:ln w="76200">
            <a:solidFill>
              <a:srgbClr val="FF0000"/>
            </a:solidFill>
            <a:round/>
            <a:headEnd type="arrow" w="med" len="me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endParaRPr lang="en-US">
              <a:solidFill>
                <a:srgbClr val="000000"/>
              </a:solidFill>
              <a:latin typeface="Comic Sans MS" charset="0"/>
            </a:endParaRPr>
          </a:p>
        </p:txBody>
      </p:sp>
      <p:sp>
        <p:nvSpPr>
          <p:cNvPr id="606222" name="Line 14"/>
          <p:cNvSpPr>
            <a:spLocks noChangeShapeType="1"/>
          </p:cNvSpPr>
          <p:nvPr/>
        </p:nvSpPr>
        <p:spPr bwMode="auto">
          <a:xfrm rot="16200000" flipH="1">
            <a:off x="5329238" y="3103563"/>
            <a:ext cx="5399087" cy="1587"/>
          </a:xfrm>
          <a:prstGeom prst="line">
            <a:avLst/>
          </a:prstGeom>
          <a:noFill/>
          <a:ln w="76200">
            <a:solidFill>
              <a:srgbClr val="FF0000"/>
            </a:solidFill>
            <a:round/>
            <a:headEnd type="arrow" w="med" len="me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endParaRPr lang="en-US">
              <a:solidFill>
                <a:srgbClr val="000000"/>
              </a:solidFill>
              <a:latin typeface="Comic Sans MS" charset="0"/>
            </a:endParaRPr>
          </a:p>
        </p:txBody>
      </p:sp>
      <p:sp>
        <p:nvSpPr>
          <p:cNvPr id="606223" name="Line 15"/>
          <p:cNvSpPr>
            <a:spLocks noChangeShapeType="1"/>
          </p:cNvSpPr>
          <p:nvPr/>
        </p:nvSpPr>
        <p:spPr bwMode="auto">
          <a:xfrm rot="16200000" flipH="1">
            <a:off x="-215900" y="3105151"/>
            <a:ext cx="5400675" cy="0"/>
          </a:xfrm>
          <a:prstGeom prst="line">
            <a:avLst/>
          </a:prstGeom>
          <a:noFill/>
          <a:ln w="76200">
            <a:solidFill>
              <a:srgbClr val="FF0000"/>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en-US">
              <a:solidFill>
                <a:srgbClr val="000000"/>
              </a:solidFill>
              <a:latin typeface="Comic Sans MS" charset="0"/>
            </a:endParaRPr>
          </a:p>
        </p:txBody>
      </p:sp>
      <p:sp>
        <p:nvSpPr>
          <p:cNvPr id="1189895" name="Rectangle 2" descr="Brown marble"/>
          <p:cNvSpPr>
            <a:spLocks noGrp="1" noChangeArrowheads="1"/>
          </p:cNvSpPr>
          <p:nvPr>
            <p:ph type="title"/>
          </p:nvPr>
        </p:nvSpPr>
        <p:spPr>
          <a:xfrm>
            <a:off x="3419475" y="1268413"/>
            <a:ext cx="3889375" cy="3816350"/>
          </a:xfrm>
        </p:spPr>
        <p:txBody>
          <a:bodyPr/>
          <a:lstStyle/>
          <a:p>
            <a:pPr>
              <a:defRPr/>
            </a:pPr>
            <a:r>
              <a:rPr lang="zh-CN" altLang="en-US" sz="5400" dirty="0"/>
              <a:t>新耶路撒冷及东南亚</a:t>
            </a:r>
            <a:endParaRPr lang="en-US" sz="5400" b="1" dirty="0">
              <a:effectLst>
                <a:outerShdw blurRad="38100" dist="38100" dir="2700000" algn="tl">
                  <a:srgbClr val="000000">
                    <a:alpha val="43137"/>
                  </a:srgbClr>
                </a:outerShdw>
              </a:effectLst>
              <a:ea typeface="ＭＳ Ｐゴシック" charset="0"/>
            </a:endParaRPr>
          </a:p>
        </p:txBody>
      </p:sp>
      <p:sp>
        <p:nvSpPr>
          <p:cNvPr id="931844" name="Text Box 4"/>
          <p:cNvSpPr txBox="1">
            <a:spLocks noChangeArrowheads="1"/>
          </p:cNvSpPr>
          <p:nvPr/>
        </p:nvSpPr>
        <p:spPr bwMode="auto">
          <a:xfrm>
            <a:off x="8488363" y="-26988"/>
            <a:ext cx="698500" cy="461963"/>
          </a:xfrm>
          <a:prstGeom prst="rect">
            <a:avLst/>
          </a:prstGeom>
          <a:noFill/>
          <a:ln w="9525">
            <a:noFill/>
            <a:miter lim="800000"/>
            <a:headEnd/>
            <a:tailEnd/>
          </a:ln>
          <a:effectLst>
            <a:outerShdw blurRad="63500" dist="35921" dir="2700000" algn="ctr" rotWithShape="0">
              <a:schemeClr val="tx1">
                <a:alpha val="74997"/>
              </a:scheme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460</a:t>
            </a:r>
          </a:p>
        </p:txBody>
      </p:sp>
      <p:sp>
        <p:nvSpPr>
          <p:cNvPr id="11" name="Rectangle 2" descr="Brown marble"/>
          <p:cNvSpPr txBox="1">
            <a:spLocks noChangeArrowheads="1"/>
          </p:cNvSpPr>
          <p:nvPr/>
        </p:nvSpPr>
        <p:spPr bwMode="auto">
          <a:xfrm>
            <a:off x="3708400" y="5589588"/>
            <a:ext cx="3095625" cy="647700"/>
          </a:xfrm>
          <a:prstGeom prst="rect">
            <a:avLst/>
          </a:prstGeom>
          <a:no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descr="Brown marble"/>
          <p:cNvSpPr txBox="1">
            <a:spLocks noChangeArrowheads="1"/>
          </p:cNvSpPr>
          <p:nvPr/>
        </p:nvSpPr>
        <p:spPr bwMode="auto">
          <a:xfrm>
            <a:off x="3635375" y="0"/>
            <a:ext cx="3097213" cy="647700"/>
          </a:xfrm>
          <a:prstGeom prst="rect">
            <a:avLst/>
          </a:prstGeom>
          <a:no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descr="Brown marble"/>
          <p:cNvSpPr txBox="1">
            <a:spLocks noChangeArrowheads="1"/>
          </p:cNvSpPr>
          <p:nvPr/>
        </p:nvSpPr>
        <p:spPr bwMode="auto">
          <a:xfrm rot="16200000">
            <a:off x="900112" y="2781301"/>
            <a:ext cx="3095625" cy="647700"/>
          </a:xfrm>
          <a:prstGeom prst="rect">
            <a:avLst/>
          </a:prstGeom>
          <a:no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descr="Brown marble"/>
          <p:cNvSpPr txBox="1">
            <a:spLocks noChangeArrowheads="1"/>
          </p:cNvSpPr>
          <p:nvPr/>
        </p:nvSpPr>
        <p:spPr bwMode="auto">
          <a:xfrm rot="5400000">
            <a:off x="6515894" y="2924969"/>
            <a:ext cx="3097212" cy="647700"/>
          </a:xfrm>
          <a:prstGeom prst="rect">
            <a:avLst/>
          </a:prstGeom>
          <a:noFill/>
          <a:ln>
            <a:noFill/>
          </a:ln>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23599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grpId="0"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grpId="0"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P spid="606222" grpId="0" animBg="1"/>
      <p:bldP spid="606223" grpId="0" animBg="1"/>
      <p:bldP spid="11" grpId="0"/>
      <p:bldP spid="12" grpId="0"/>
      <p:bldP spid="13" grpId="0"/>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90009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0"/>
            <a:ext cx="8293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9" name="Rectangle 4"/>
          <p:cNvSpPr>
            <a:spLocks noGrp="1" noChangeArrowheads="1"/>
          </p:cNvSpPr>
          <p:nvPr>
            <p:ph type="title"/>
          </p:nvPr>
        </p:nvSpPr>
        <p:spPr>
          <a:xfrm>
            <a:off x="0" y="5791200"/>
            <a:ext cx="9144000" cy="1066800"/>
          </a:xfrm>
          <a:solidFill>
            <a:schemeClr val="tx2"/>
          </a:solidFill>
        </p:spPr>
        <p:txBody>
          <a:bodyPr/>
          <a:lstStyle/>
          <a:p>
            <a:r>
              <a:rPr lang="zh-TW" altLang="en-US" sz="3600" b="1">
                <a:solidFill>
                  <a:srgbClr val="FFFFFF"/>
                </a:solidFill>
                <a:ea typeface="PMingLiU" pitchFamily="18" charset="-120"/>
              </a:rPr>
              <a:t>新 耶 路 撒 冷 超 越 现 有 的 耶 路 撒 冷</a:t>
            </a:r>
            <a:endParaRPr lang="en-US" sz="3600" b="1">
              <a:solidFill>
                <a:srgbClr val="FFFFFF"/>
              </a:solidFill>
            </a:endParaRPr>
          </a:p>
        </p:txBody>
      </p:sp>
      <p:sp>
        <p:nvSpPr>
          <p:cNvPr id="900100"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Comic Sans MS" pitchFamily="66" charset="0"/>
              <a:ea typeface="MS PGothic" pitchFamily="34" charset="-128"/>
              <a:cs typeface="+mn-cs"/>
            </a:endParaRPr>
          </a:p>
        </p:txBody>
      </p:sp>
      <p:sp>
        <p:nvSpPr>
          <p:cNvPr id="242693" name="Text Box 6"/>
          <p:cNvSpPr txBox="1">
            <a:spLocks noChangeArrowheads="1"/>
          </p:cNvSpPr>
          <p:nvPr/>
        </p:nvSpPr>
        <p:spPr bwMode="auto">
          <a:xfrm>
            <a:off x="8366125" y="76200"/>
            <a:ext cx="692150" cy="457200"/>
          </a:xfrm>
          <a:prstGeom prst="rect">
            <a:avLst/>
          </a:prstGeom>
          <a:solidFill>
            <a:schemeClr val="tx2"/>
          </a:solid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b="1">
                <a:solidFill>
                  <a:srgbClr val="FFFFFF"/>
                </a:solidFill>
                <a:ea typeface="ＭＳ Ｐゴシック" charset="-128"/>
                <a:cs typeface="ＭＳ Ｐゴシック" charset="-128"/>
              </a:rPr>
              <a:t>340</a:t>
            </a:r>
          </a:p>
        </p:txBody>
      </p:sp>
    </p:spTree>
    <p:extLst>
      <p:ext uri="{BB962C8B-B14F-4D97-AF65-F5344CB8AC3E}">
        <p14:creationId xmlns:p14="http://schemas.microsoft.com/office/powerpoint/2010/main" val="774322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3379" name="Rectangle 3"/>
          <p:cNvSpPr>
            <a:spLocks noGrp="1" noChangeArrowheads="1"/>
          </p:cNvSpPr>
          <p:nvPr>
            <p:ph type="title"/>
          </p:nvPr>
        </p:nvSpPr>
        <p:spPr>
          <a:xfrm>
            <a:off x="0" y="0"/>
            <a:ext cx="7772400" cy="1143000"/>
          </a:xfrm>
          <a:effectLst>
            <a:outerShdw blurRad="63500" dist="35921" dir="2700000" algn="ctr" rotWithShape="0">
              <a:srgbClr val="000000"/>
            </a:outerShdw>
          </a:effectLst>
        </p:spPr>
        <p:txBody>
          <a:bodyPr/>
          <a:lstStyle/>
          <a:p>
            <a:r>
              <a:rPr lang="zh-CN" altLang="en-US" b="1">
                <a:solidFill>
                  <a:schemeClr val="bg1"/>
                </a:solidFill>
                <a:ea typeface="SimSun" pitchFamily="2" charset="-122"/>
              </a:rPr>
              <a:t>比 喻 或 按 召 字 义</a:t>
            </a:r>
            <a:r>
              <a:rPr lang="en-US" altLang="zh-CN" b="1">
                <a:solidFill>
                  <a:schemeClr val="bg1"/>
                </a:solidFill>
                <a:ea typeface="SimSun" pitchFamily="2" charset="-122"/>
              </a:rPr>
              <a:t>?</a:t>
            </a:r>
          </a:p>
        </p:txBody>
      </p:sp>
      <p:sp>
        <p:nvSpPr>
          <p:cNvPr id="904195" name="Text Box 4"/>
          <p:cNvSpPr txBox="1">
            <a:spLocks noChangeArrowheads="1"/>
          </p:cNvSpPr>
          <p:nvPr/>
        </p:nvSpPr>
        <p:spPr bwMode="auto">
          <a:xfrm>
            <a:off x="83661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ltLang="zh-CN" b="1">
                <a:solidFill>
                  <a:srgbClr val="FFFFFF"/>
                </a:solidFill>
                <a:latin typeface="Arial" pitchFamily="34" charset="0"/>
                <a:cs typeface="+mn-cs"/>
              </a:rPr>
              <a:t>331</a:t>
            </a:r>
            <a:endParaRPr lang="en-US" altLang="zh-CN" b="1">
              <a:solidFill>
                <a:srgbClr val="000000"/>
              </a:solidFill>
              <a:latin typeface="Arial" pitchFamily="34" charset="0"/>
              <a:cs typeface="+mn-cs"/>
            </a:endParaRPr>
          </a:p>
        </p:txBody>
      </p:sp>
    </p:spTree>
    <p:extLst>
      <p:ext uri="{BB962C8B-B14F-4D97-AF65-F5344CB8AC3E}">
        <p14:creationId xmlns:p14="http://schemas.microsoft.com/office/powerpoint/2010/main" val="1861577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4144"/>
            <a:ext cx="9144000" cy="4822658"/>
          </a:xfrm>
          <a:prstGeom prst="rect">
            <a:avLst/>
          </a:prstGeom>
        </p:spPr>
      </p:pic>
      <p:sp>
        <p:nvSpPr>
          <p:cNvPr id="1361923" name="Rectangle 2"/>
          <p:cNvSpPr>
            <a:spLocks noGrp="1" noChangeArrowheads="1"/>
          </p:cNvSpPr>
          <p:nvPr>
            <p:ph type="ctrTitle"/>
          </p:nvPr>
        </p:nvSpPr>
        <p:spPr>
          <a:xfrm>
            <a:off x="0" y="-1"/>
            <a:ext cx="9144000" cy="1834359"/>
          </a:xfrm>
        </p:spPr>
        <p:txBody>
          <a:bodyPr/>
          <a:lstStyle/>
          <a:p>
            <a:r>
              <a:rPr lang="zh-CN" altLang="en-US" sz="6000" b="1" kern="1200" dirty="0">
                <a:effectLst>
                  <a:glow rad="177800">
                    <a:schemeClr val="tx1"/>
                  </a:glow>
                </a:effectLst>
                <a:latin typeface="Arial" charset="0"/>
                <a:ea typeface="ＭＳ Ｐゴシック" charset="0"/>
              </a:rPr>
              <a:t>新耶路撒冷就是教会吗</a:t>
            </a:r>
            <a:r>
              <a:rPr lang="en-US" sz="60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9547773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47840"/>
          </a:xfrm>
          <a:prstGeom prst="rect">
            <a:avLst/>
          </a:prstGeom>
        </p:spPr>
      </p:pic>
      <p:sp>
        <p:nvSpPr>
          <p:cNvPr id="1361923" name="Rectangle 2"/>
          <p:cNvSpPr>
            <a:spLocks noGrp="1" noChangeArrowheads="1"/>
          </p:cNvSpPr>
          <p:nvPr>
            <p:ph type="ctrTitle"/>
          </p:nvPr>
        </p:nvSpPr>
        <p:spPr>
          <a:xfrm>
            <a:off x="1" y="0"/>
            <a:ext cx="9144000" cy="889510"/>
          </a:xfrm>
          <a:noFill/>
          <a:ln>
            <a:noFill/>
          </a:ln>
        </p:spPr>
        <p:txBody>
          <a:bodyPr vert="horz" wrap="square" lIns="91440" tIns="45720" rIns="91440" bIns="45720" numCol="1" anchor="ctr" anchorCtr="0" compatLnSpc="1">
            <a:prstTxWarp prst="textNoShape">
              <a:avLst/>
            </a:prstTxWarp>
          </a:bodyPr>
          <a:lstStyle/>
          <a:p>
            <a:pPr defTabSz="457200"/>
            <a:r>
              <a:rPr lang="zh-CN" altLang="en-US" b="1" kern="1200" dirty="0">
                <a:effectLst>
                  <a:glow rad="177800">
                    <a:schemeClr val="tx1"/>
                  </a:glow>
                </a:effectLst>
                <a:latin typeface="Arial" charset="0"/>
                <a:ea typeface="ＭＳ Ｐゴシック" charset="0"/>
              </a:rPr>
              <a:t>新耶路撒冷</a:t>
            </a:r>
            <a:r>
              <a:rPr lang="en-US" b="1" kern="1200" dirty="0">
                <a:effectLst>
                  <a:glow rad="177800">
                    <a:schemeClr val="tx1"/>
                  </a:glow>
                </a:effectLst>
                <a:latin typeface="Arial" charset="0"/>
                <a:ea typeface="ＭＳ Ｐゴシック" charset="0"/>
              </a:rPr>
              <a:t> = </a:t>
            </a:r>
            <a:r>
              <a:rPr lang="zh-CN" altLang="en-US" b="1" kern="1200" dirty="0">
                <a:effectLst>
                  <a:glow rad="177800">
                    <a:schemeClr val="tx1"/>
                  </a:glow>
                </a:effectLst>
                <a:latin typeface="Arial" charset="0"/>
                <a:ea typeface="ＭＳ Ｐゴシック" charset="0"/>
              </a:rPr>
              <a:t>教会</a:t>
            </a:r>
            <a:r>
              <a:rPr lang="en-US" b="1" kern="1200" dirty="0">
                <a:effectLst>
                  <a:glow rad="177800">
                    <a:schemeClr val="tx1"/>
                  </a:glow>
                </a:effectLst>
                <a:latin typeface="Arial" charset="0"/>
                <a:ea typeface="ＭＳ Ｐゴシック" charset="0"/>
              </a:rPr>
              <a:t>?</a:t>
            </a:r>
          </a:p>
        </p:txBody>
      </p:sp>
      <p:sp>
        <p:nvSpPr>
          <p:cNvPr id="9" name="Rectangle 2"/>
          <p:cNvSpPr txBox="1">
            <a:spLocks noChangeArrowheads="1"/>
          </p:cNvSpPr>
          <p:nvPr/>
        </p:nvSpPr>
        <p:spPr bwMode="auto">
          <a:xfrm>
            <a:off x="1" y="1742440"/>
            <a:ext cx="9144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FFFFFF"/>
                </a:solidFill>
                <a:effectLst>
                  <a:glow rad="177800">
                    <a:srgbClr val="000000"/>
                  </a:glow>
                </a:effectLst>
                <a:latin typeface="Arial" charset="0"/>
                <a:ea typeface="ＭＳ Ｐゴシック" charset="0"/>
              </a:rPr>
              <a:t>那新城被形容为</a:t>
            </a:r>
            <a:r>
              <a:rPr lang="en-US" sz="3200" b="1" dirty="0">
                <a:solidFill>
                  <a:srgbClr val="FFFFFF"/>
                </a:solidFill>
                <a:effectLst>
                  <a:glow rad="177800">
                    <a:srgbClr val="000000"/>
                  </a:glow>
                </a:effectLst>
                <a:latin typeface="Arial" charset="0"/>
                <a:ea typeface="ＭＳ Ｐゴシック" charset="0"/>
              </a:rPr>
              <a:t> “</a:t>
            </a:r>
            <a:r>
              <a:rPr lang="zh-CN" altLang="en-US" sz="3200" b="1" dirty="0">
                <a:effectLst>
                  <a:glow rad="177800">
                    <a:schemeClr val="tx1"/>
                  </a:glow>
                </a:effectLst>
                <a:latin typeface="Arial" charset="0"/>
                <a:ea typeface="ＭＳ Ｐゴシック" charset="0"/>
              </a:rPr>
              <a:t>打扮整齐等候丈夫的新</a:t>
            </a:r>
            <a:r>
              <a:rPr lang="en-US" sz="3200" b="1" dirty="0">
                <a:solidFill>
                  <a:srgbClr val="FFFFFF"/>
                </a:solidFill>
                <a:effectLst>
                  <a:glow rad="177800">
                    <a:srgbClr val="000000"/>
                  </a:glow>
                </a:effectLst>
                <a:latin typeface="Arial" charset="0"/>
                <a:ea typeface="ＭＳ Ｐゴシック" charset="0"/>
              </a:rPr>
              <a:t>” (</a:t>
            </a:r>
            <a:r>
              <a:rPr lang="zh-CN" altLang="en-US" sz="3200" b="1" dirty="0">
                <a:solidFill>
                  <a:srgbClr val="FFFFFF"/>
                </a:solidFill>
                <a:effectLst>
                  <a:glow rad="177800">
                    <a:srgbClr val="000000"/>
                  </a:glow>
                </a:effectLst>
                <a:latin typeface="Arial" charset="0"/>
                <a:ea typeface="ＭＳ Ｐゴシック" charset="0"/>
              </a:rPr>
              <a:t>启</a:t>
            </a:r>
            <a:r>
              <a:rPr lang="en-US" sz="3200" b="1" dirty="0">
                <a:solidFill>
                  <a:srgbClr val="FFFFFF"/>
                </a:solidFill>
                <a:effectLst>
                  <a:glow rad="177800">
                    <a:srgbClr val="000000"/>
                  </a:glow>
                </a:effectLst>
                <a:latin typeface="Arial" charset="0"/>
                <a:ea typeface="ＭＳ Ｐゴシック" charset="0"/>
              </a:rPr>
              <a:t>21:2;  9-10</a:t>
            </a:r>
            <a:r>
              <a:rPr lang="zh-CN" altLang="en-US" sz="3200" b="1" dirty="0">
                <a:solidFill>
                  <a:srgbClr val="FFFFFF"/>
                </a:solidFill>
                <a:effectLst>
                  <a:glow rad="177800">
                    <a:srgbClr val="000000"/>
                  </a:glow>
                </a:effectLst>
                <a:latin typeface="Arial" charset="0"/>
                <a:ea typeface="ＭＳ Ｐゴシック" charset="0"/>
              </a:rPr>
              <a:t>， </a:t>
            </a:r>
            <a:r>
              <a:rPr lang="en-US" altLang="zh-CN" sz="3200" b="1" dirty="0">
                <a:solidFill>
                  <a:srgbClr val="FFFFFF"/>
                </a:solidFill>
                <a:effectLst>
                  <a:glow rad="177800">
                    <a:srgbClr val="000000"/>
                  </a:glow>
                </a:effectLst>
                <a:latin typeface="Arial" charset="0"/>
                <a:ea typeface="ＭＳ Ｐゴシック" charset="0"/>
              </a:rPr>
              <a:t>CNV</a:t>
            </a:r>
            <a:r>
              <a:rPr lang="en-US" sz="3200" b="1" dirty="0">
                <a:solidFill>
                  <a:srgbClr val="FFFFFF"/>
                </a:solidFill>
                <a:effectLst>
                  <a:glow rad="177800">
                    <a:srgbClr val="000000"/>
                  </a:glow>
                </a:effectLst>
                <a:latin typeface="Arial" charset="0"/>
                <a:ea typeface="ＭＳ Ｐゴシック" charset="0"/>
              </a:rPr>
              <a:t>). “</a:t>
            </a:r>
            <a:r>
              <a:rPr lang="zh-CN" altLang="en-US" sz="3200" b="1" dirty="0">
                <a:solidFill>
                  <a:srgbClr val="FFFFFF"/>
                </a:solidFill>
                <a:effectLst>
                  <a:glow rad="177800">
                    <a:srgbClr val="000000"/>
                  </a:glow>
                </a:effectLst>
                <a:latin typeface="Arial" charset="0"/>
                <a:ea typeface="ＭＳ Ｐゴシック" charset="0"/>
              </a:rPr>
              <a:t>新娘</a:t>
            </a:r>
            <a:r>
              <a:rPr lang="en-US" sz="3200" b="1" dirty="0">
                <a:solidFill>
                  <a:srgbClr val="FFFFFF"/>
                </a:solidFill>
                <a:effectLst>
                  <a:glow rad="177800">
                    <a:srgbClr val="000000"/>
                  </a:glow>
                </a:effectLst>
                <a:latin typeface="Arial" charset="0"/>
                <a:ea typeface="ＭＳ Ｐゴシック" charset="0"/>
              </a:rPr>
              <a:t>” </a:t>
            </a:r>
            <a:r>
              <a:rPr lang="zh-CN" altLang="en-US" sz="3200" b="1" dirty="0">
                <a:solidFill>
                  <a:srgbClr val="FFFFFF"/>
                </a:solidFill>
                <a:effectLst>
                  <a:glow rad="177800">
                    <a:srgbClr val="000000"/>
                  </a:glow>
                </a:effectLst>
                <a:latin typeface="Arial" charset="0"/>
                <a:ea typeface="ＭＳ Ｐゴシック" charset="0"/>
              </a:rPr>
              <a:t>这词常被译为教会的象征</a:t>
            </a:r>
            <a:r>
              <a:rPr lang="en-US" sz="3200" b="1" dirty="0">
                <a:solidFill>
                  <a:srgbClr val="FFFFFF"/>
                </a:solidFill>
                <a:effectLst>
                  <a:glow rad="177800">
                    <a:srgbClr val="000000"/>
                  </a:glow>
                </a:effectLst>
                <a:latin typeface="Arial" charset="0"/>
                <a:ea typeface="ＭＳ Ｐゴシック" charset="0"/>
              </a:rPr>
              <a:t>(</a:t>
            </a:r>
            <a:r>
              <a:rPr lang="zh-CN" altLang="en-US" sz="3200" b="1" dirty="0">
                <a:solidFill>
                  <a:srgbClr val="FFFFFF"/>
                </a:solidFill>
                <a:effectLst>
                  <a:glow rad="177800">
                    <a:srgbClr val="000000"/>
                  </a:glow>
                </a:effectLst>
                <a:latin typeface="Arial" charset="0"/>
                <a:ea typeface="ＭＳ Ｐゴシック" charset="0"/>
              </a:rPr>
              <a:t>赛</a:t>
            </a:r>
            <a:r>
              <a:rPr lang="en-US" sz="3200" b="1" dirty="0">
                <a:solidFill>
                  <a:srgbClr val="FFFFFF"/>
                </a:solidFill>
                <a:effectLst>
                  <a:glow rad="177800">
                    <a:srgbClr val="000000"/>
                  </a:glow>
                </a:effectLst>
                <a:latin typeface="Arial" charset="0"/>
                <a:ea typeface="ＭＳ Ｐゴシック" charset="0"/>
              </a:rPr>
              <a:t> 54:5; </a:t>
            </a:r>
            <a:r>
              <a:rPr lang="zh-CN" altLang="en-US" sz="3200" b="1" dirty="0">
                <a:solidFill>
                  <a:srgbClr val="FFFFFF"/>
                </a:solidFill>
                <a:effectLst>
                  <a:glow rad="177800">
                    <a:srgbClr val="000000"/>
                  </a:glow>
                </a:effectLst>
                <a:latin typeface="Arial" charset="0"/>
                <a:ea typeface="ＭＳ Ｐゴシック" charset="0"/>
              </a:rPr>
              <a:t>弗</a:t>
            </a:r>
            <a:r>
              <a:rPr lang="en-US" sz="3200" b="1" dirty="0">
                <a:solidFill>
                  <a:srgbClr val="FFFFFF"/>
                </a:solidFill>
                <a:effectLst>
                  <a:glow rad="177800">
                    <a:srgbClr val="000000"/>
                  </a:glow>
                </a:effectLst>
                <a:latin typeface="Arial" charset="0"/>
                <a:ea typeface="ＭＳ Ｐゴシック" charset="0"/>
              </a:rPr>
              <a:t> 5:32), </a:t>
            </a:r>
            <a:r>
              <a:rPr lang="zh-CN" altLang="en-US" sz="3200" b="1" dirty="0">
                <a:solidFill>
                  <a:srgbClr val="FFFFFF"/>
                </a:solidFill>
                <a:effectLst>
                  <a:glow rad="177800">
                    <a:srgbClr val="000000"/>
                  </a:glow>
                </a:effectLst>
                <a:latin typeface="Arial" charset="0"/>
                <a:ea typeface="ＭＳ Ｐゴシック" charset="0"/>
              </a:rPr>
              <a:t>在这里也是如此</a:t>
            </a:r>
            <a:r>
              <a:rPr lang="en-US" sz="3200" b="1" dirty="0">
                <a:solidFill>
                  <a:srgbClr val="FFFFFF"/>
                </a:solidFill>
                <a:effectLst>
                  <a:glow rad="177800">
                    <a:srgbClr val="000000"/>
                  </a:glow>
                </a:effectLst>
                <a:latin typeface="Arial" charset="0"/>
                <a:ea typeface="ＭＳ Ｐゴシック" charset="0"/>
              </a:rPr>
              <a:t>(</a:t>
            </a:r>
            <a:r>
              <a:rPr lang="zh-CN" altLang="en-US" sz="3200" b="1" dirty="0">
                <a:solidFill>
                  <a:srgbClr val="FFFFFF"/>
                </a:solidFill>
                <a:effectLst>
                  <a:glow rad="177800">
                    <a:srgbClr val="000000"/>
                  </a:glow>
                </a:effectLst>
                <a:latin typeface="Arial" charset="0"/>
                <a:ea typeface="ＭＳ Ｐゴシック" charset="0"/>
              </a:rPr>
              <a:t>亨德里克森</a:t>
            </a:r>
            <a:r>
              <a:rPr lang="en-US" sz="3200" b="1" dirty="0">
                <a:solidFill>
                  <a:srgbClr val="FFFFFF"/>
                </a:solidFill>
                <a:effectLst>
                  <a:glow rad="177800">
                    <a:srgbClr val="000000"/>
                  </a:glow>
                </a:effectLst>
                <a:latin typeface="Arial" charset="0"/>
                <a:ea typeface="ＭＳ Ｐゴシック" charset="0"/>
              </a:rPr>
              <a:t>, 199).  “</a:t>
            </a:r>
            <a:r>
              <a:rPr lang="zh-CN" altLang="en-US" sz="3200" b="1" dirty="0">
                <a:solidFill>
                  <a:srgbClr val="FFFFFF"/>
                </a:solidFill>
                <a:effectLst>
                  <a:glow rad="177800">
                    <a:srgbClr val="000000"/>
                  </a:glow>
                </a:effectLst>
                <a:latin typeface="Arial" charset="0"/>
                <a:ea typeface="ＭＳ Ｐゴシック" charset="0"/>
              </a:rPr>
              <a:t>即使在旧约，城也常被作为代表教会的象征</a:t>
            </a:r>
            <a:r>
              <a:rPr lang="en-US" sz="3200" b="1" dirty="0">
                <a:solidFill>
                  <a:srgbClr val="FFFFFF"/>
                </a:solidFill>
                <a:effectLst>
                  <a:glow rad="177800">
                    <a:srgbClr val="000000"/>
                  </a:glow>
                </a:effectLst>
                <a:latin typeface="Arial" charset="0"/>
                <a:ea typeface="ＭＳ Ｐゴシック" charset="0"/>
              </a:rPr>
              <a:t> (</a:t>
            </a:r>
            <a:r>
              <a:rPr lang="zh-CN" altLang="en-US" sz="3200" b="1" dirty="0">
                <a:solidFill>
                  <a:srgbClr val="FFFFFF"/>
                </a:solidFill>
                <a:effectLst>
                  <a:glow rad="177800">
                    <a:srgbClr val="000000"/>
                  </a:glow>
                </a:effectLst>
                <a:latin typeface="Arial" charset="0"/>
                <a:ea typeface="ＭＳ Ｐゴシック" charset="0"/>
              </a:rPr>
              <a:t>赛</a:t>
            </a:r>
            <a:r>
              <a:rPr lang="en-US" sz="3200" b="1" dirty="0">
                <a:solidFill>
                  <a:srgbClr val="FFFFFF"/>
                </a:solidFill>
                <a:effectLst>
                  <a:glow rad="177800">
                    <a:srgbClr val="000000"/>
                  </a:glow>
                </a:effectLst>
                <a:latin typeface="Arial" charset="0"/>
                <a:ea typeface="ＭＳ Ｐゴシック" charset="0"/>
              </a:rPr>
              <a:t> 26:1; </a:t>
            </a:r>
            <a:r>
              <a:rPr lang="zh-CN" altLang="en-US" sz="3200" b="1" dirty="0">
                <a:solidFill>
                  <a:srgbClr val="FFFFFF"/>
                </a:solidFill>
                <a:effectLst>
                  <a:glow rad="177800">
                    <a:srgbClr val="000000"/>
                  </a:glow>
                </a:effectLst>
                <a:latin typeface="Arial" charset="0"/>
                <a:ea typeface="ＭＳ Ｐゴシック" charset="0"/>
              </a:rPr>
              <a:t>诗</a:t>
            </a:r>
            <a:r>
              <a:rPr lang="en-US" sz="3200" b="1" dirty="0">
                <a:solidFill>
                  <a:srgbClr val="FFFFFF"/>
                </a:solidFill>
                <a:effectLst>
                  <a:glow rad="177800">
                    <a:srgbClr val="000000"/>
                  </a:glow>
                </a:effectLst>
                <a:latin typeface="Arial" charset="0"/>
                <a:ea typeface="ＭＳ Ｐゴシック" charset="0"/>
              </a:rPr>
              <a:t> 48)" (</a:t>
            </a:r>
            <a:r>
              <a:rPr lang="zh-CN" altLang="en-US" sz="3200" b="1" dirty="0">
                <a:solidFill>
                  <a:srgbClr val="FFFFFF"/>
                </a:solidFill>
                <a:effectLst>
                  <a:glow rad="177800">
                    <a:srgbClr val="000000"/>
                  </a:glow>
                </a:effectLst>
                <a:latin typeface="Arial" charset="0"/>
                <a:ea typeface="ＭＳ Ｐゴシック" charset="0"/>
              </a:rPr>
              <a:t>亨德里克森</a:t>
            </a:r>
            <a:r>
              <a:rPr lang="en-US" sz="3200" b="1" dirty="0">
                <a:solidFill>
                  <a:srgbClr val="FFFFFF"/>
                </a:solidFill>
                <a:effectLst>
                  <a:glow rad="177800">
                    <a:srgbClr val="000000"/>
                  </a:glow>
                </a:effectLst>
                <a:latin typeface="Arial" charset="0"/>
                <a:ea typeface="ＭＳ Ｐゴシック" charset="0"/>
              </a:rPr>
              <a:t>, 199).</a:t>
            </a:r>
            <a:br>
              <a:rPr lang="en-US" sz="3200" b="1" dirty="0">
                <a:solidFill>
                  <a:srgbClr val="FFFFFF"/>
                </a:solidFill>
                <a:effectLst>
                  <a:glow rad="177800">
                    <a:srgbClr val="000000"/>
                  </a:glow>
                </a:effectLst>
                <a:latin typeface="Arial" charset="0"/>
                <a:ea typeface="ＭＳ Ｐゴシック" charset="0"/>
              </a:rPr>
            </a:br>
            <a:endParaRPr lang="en-US" sz="32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215002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481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zh-CN" altLang="en-US" sz="5400" b="1" kern="1200" dirty="0">
                <a:effectLst>
                  <a:glow rad="177800">
                    <a:schemeClr val="tx1"/>
                  </a:glow>
                </a:effectLst>
                <a:latin typeface="Arial" charset="0"/>
                <a:ea typeface="ＭＳ Ｐゴシック" charset="0"/>
              </a:rPr>
              <a:t>新耶路撒冷</a:t>
            </a:r>
            <a:endParaRPr lang="en-US" sz="5400" dirty="0">
              <a:ea typeface="ＭＳ Ｐゴシック" pitchFamily="-111" charset="-128"/>
              <a:cs typeface="ＭＳ Ｐゴシック" pitchFamily="-111" charset="-128"/>
            </a:endParaRPr>
          </a:p>
        </p:txBody>
      </p:sp>
      <p:sp>
        <p:nvSpPr>
          <p:cNvPr id="931844"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180</a:t>
            </a:r>
          </a:p>
        </p:txBody>
      </p:sp>
      <p:sp>
        <p:nvSpPr>
          <p:cNvPr id="5" name="Rectangle 2"/>
          <p:cNvSpPr txBox="1">
            <a:spLocks noChangeArrowheads="1"/>
          </p:cNvSpPr>
          <p:nvPr/>
        </p:nvSpPr>
        <p:spPr bwMode="auto">
          <a:xfrm>
            <a:off x="45837" y="96220"/>
            <a:ext cx="5353658" cy="590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pPr>
            <a:r>
              <a:rPr lang="zh-CN" altLang="en-US" sz="3600" b="1" dirty="0">
                <a:solidFill>
                  <a:srgbClr val="FFFFFF"/>
                </a:solidFill>
                <a:effectLst>
                  <a:glow rad="177800">
                    <a:srgbClr val="000000"/>
                  </a:glow>
                </a:effectLst>
                <a:latin typeface="Arial" charset="0"/>
                <a:ea typeface="ＭＳ Ｐゴシック" charset="0"/>
              </a:rPr>
              <a:t>新约从来没有称教会为基督的新妇</a:t>
            </a:r>
            <a:r>
              <a:rPr lang="en-US" sz="3600" b="1" dirty="0">
                <a:solidFill>
                  <a:srgbClr val="FFFFFF"/>
                </a:solidFill>
                <a:effectLst>
                  <a:glow rad="177800">
                    <a:srgbClr val="000000"/>
                  </a:glow>
                </a:effectLst>
                <a:latin typeface="Arial" charset="0"/>
                <a:ea typeface="ＭＳ Ｐゴシック" charset="0"/>
              </a:rPr>
              <a:t>.</a:t>
            </a:r>
          </a:p>
          <a:p>
            <a:pPr marL="742950" indent="-742950" algn="l" defTabSz="457200">
              <a:buFont typeface="+mj-lt"/>
              <a:buAutoNum type="arabicPeriod"/>
            </a:pPr>
            <a:endParaRPr lang="en-US" sz="3600" b="1" dirty="0">
              <a:solidFill>
                <a:srgbClr val="FFFFFF"/>
              </a:solidFill>
              <a:effectLst>
                <a:glow rad="177800">
                  <a:srgbClr val="000000"/>
                </a:glow>
              </a:effectLst>
              <a:latin typeface="Arial" charset="0"/>
              <a:ea typeface="ＭＳ Ｐゴシック" charset="0"/>
            </a:endParaRPr>
          </a:p>
          <a:p>
            <a:pPr marL="742950" indent="-742950" algn="l" defTabSz="457200">
              <a:buFont typeface="+mj-lt"/>
              <a:buAutoNum type="arabicPeriod"/>
            </a:pPr>
            <a:r>
              <a:rPr lang="zh-CN" altLang="en-US" sz="3600" b="1" dirty="0">
                <a:solidFill>
                  <a:srgbClr val="FFFFFF"/>
                </a:solidFill>
                <a:effectLst>
                  <a:glow rad="177800">
                    <a:srgbClr val="000000"/>
                  </a:glow>
                </a:effectLst>
                <a:latin typeface="Arial" charset="0"/>
                <a:ea typeface="ＭＳ Ｐゴシック" charset="0"/>
              </a:rPr>
              <a:t>第</a:t>
            </a:r>
            <a:r>
              <a:rPr lang="en-US" sz="3600" b="1" dirty="0">
                <a:solidFill>
                  <a:srgbClr val="FFFFFF"/>
                </a:solidFill>
                <a:effectLst>
                  <a:glow rad="177800">
                    <a:srgbClr val="000000"/>
                  </a:glow>
                </a:effectLst>
                <a:latin typeface="Arial" charset="0"/>
                <a:ea typeface="ＭＳ Ｐゴシック" charset="0"/>
              </a:rPr>
              <a:t>9-10</a:t>
            </a:r>
            <a:r>
              <a:rPr lang="zh-CN" altLang="en-US" sz="3600" b="1" dirty="0">
                <a:solidFill>
                  <a:srgbClr val="FFFFFF"/>
                </a:solidFill>
                <a:effectLst>
                  <a:glow rad="177800">
                    <a:srgbClr val="000000"/>
                  </a:glow>
                </a:effectLst>
                <a:latin typeface="Arial" charset="0"/>
                <a:ea typeface="ＭＳ Ｐゴシック" charset="0"/>
              </a:rPr>
              <a:t>节的</a:t>
            </a:r>
            <a:r>
              <a:rPr lang="en-US" sz="3600" b="1" dirty="0">
                <a:solidFill>
                  <a:srgbClr val="FFFFFF"/>
                </a:solidFill>
                <a:effectLst>
                  <a:glow rad="177800">
                    <a:srgbClr val="000000"/>
                  </a:glow>
                </a:effectLst>
                <a:latin typeface="Arial" charset="0"/>
                <a:ea typeface="ＭＳ Ｐゴシック" charset="0"/>
              </a:rPr>
              <a:t> “</a:t>
            </a:r>
            <a:r>
              <a:rPr lang="zh-CN" altLang="en-US" sz="3600" b="1" dirty="0">
                <a:solidFill>
                  <a:srgbClr val="FFFFFF"/>
                </a:solidFill>
                <a:effectLst>
                  <a:glow rad="177800">
                    <a:srgbClr val="000000"/>
                  </a:glow>
                </a:effectLst>
                <a:latin typeface="Arial" charset="0"/>
                <a:ea typeface="ＭＳ Ｐゴシック" charset="0"/>
              </a:rPr>
              <a:t>新娘</a:t>
            </a:r>
            <a:r>
              <a:rPr lang="en-US" sz="3600" b="1" dirty="0">
                <a:solidFill>
                  <a:srgbClr val="FFFFFF"/>
                </a:solidFill>
                <a:effectLst>
                  <a:glow rad="177800">
                    <a:srgbClr val="000000"/>
                  </a:glow>
                </a:effectLst>
                <a:latin typeface="Arial" charset="0"/>
                <a:ea typeface="ＭＳ Ｐゴシック" charset="0"/>
              </a:rPr>
              <a:t>” </a:t>
            </a:r>
            <a:r>
              <a:rPr lang="zh-CN" altLang="en-US" sz="3600" b="1" dirty="0">
                <a:solidFill>
                  <a:srgbClr val="FFFFFF"/>
                </a:solidFill>
                <a:effectLst>
                  <a:glow rad="177800">
                    <a:srgbClr val="000000"/>
                  </a:glow>
                </a:effectLst>
                <a:latin typeface="Arial" charset="0"/>
                <a:ea typeface="ＭＳ Ｐゴシック" charset="0"/>
              </a:rPr>
              <a:t>或</a:t>
            </a: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新妇</a:t>
            </a: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指的是新耶路撒冷，而非教会。</a:t>
            </a:r>
            <a:endParaRPr lang="en-US" sz="4800" b="1" dirty="0">
              <a:solidFill>
                <a:srgbClr val="CC0000"/>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8845726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6084757" y="0"/>
            <a:ext cx="3059243" cy="5105400"/>
          </a:xfrm>
          <a:extLst/>
        </p:spPr>
        <p:txBody>
          <a:bodyPr/>
          <a:lstStyle/>
          <a:p>
            <a:pPr>
              <a:defRPr/>
            </a:pPr>
            <a:r>
              <a:rPr lang="zh-CN" altLang="en-US" sz="6000" b="1" dirty="0">
                <a:effectLst>
                  <a:glow rad="177800">
                    <a:schemeClr val="tx1"/>
                  </a:glow>
                </a:effectLst>
                <a:latin typeface="Arial" charset="0"/>
                <a:ea typeface="ＭＳ Ｐゴシック" charset="0"/>
              </a:rPr>
              <a:t>真的有天堂</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0"/>
            <a:ext cx="7980218" cy="6858000"/>
          </a:xfrm>
          <a:prstGeom prst="rect">
            <a:avLst/>
          </a:prstGeom>
        </p:spPr>
      </p:pic>
      <p:sp>
        <p:nvSpPr>
          <p:cNvPr id="1361923" name="Rectangle 2"/>
          <p:cNvSpPr>
            <a:spLocks noGrp="1" noChangeArrowheads="1"/>
          </p:cNvSpPr>
          <p:nvPr>
            <p:ph type="ctrTitle"/>
          </p:nvPr>
        </p:nvSpPr>
        <p:spPr>
          <a:xfrm>
            <a:off x="9864" y="3645355"/>
            <a:ext cx="5251905" cy="3212645"/>
          </a:xfrm>
        </p:spPr>
        <p:txBody>
          <a:bodyPr anchor="t"/>
          <a:lstStyle/>
          <a:p>
            <a:r>
              <a:rPr lang="en-US"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拿着七个盛满着末后七灾的碗的七位天使中，有一位走来对我说：“你来！我要把新娘，就是羊羔的妻子，指示你。</a:t>
            </a:r>
            <a:r>
              <a:rPr lang="en-US" sz="2800" b="1" dirty="0">
                <a:effectLst>
                  <a:glow rad="177800">
                    <a:schemeClr val="tx1"/>
                  </a:glow>
                </a:effectLst>
                <a:latin typeface="Arial" charset="0"/>
                <a:ea typeface="ＭＳ Ｐゴシック" charset="0"/>
              </a:rPr>
              <a:t>“</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 (21:9 </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6025156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
        <p:nvSpPr>
          <p:cNvPr id="1361923" name="Rectangle 2"/>
          <p:cNvSpPr>
            <a:spLocks noGrp="1" noChangeArrowheads="1"/>
          </p:cNvSpPr>
          <p:nvPr>
            <p:ph type="ctrTitle"/>
          </p:nvPr>
        </p:nvSpPr>
        <p:spPr>
          <a:xfrm>
            <a:off x="2166544" y="5874187"/>
            <a:ext cx="6977456" cy="865230"/>
          </a:xfrm>
        </p:spPr>
        <p:txBody>
          <a:bodyPr/>
          <a:lstStyle/>
          <a:p>
            <a:r>
              <a:rPr lang="zh-CN" altLang="en-US" sz="3600" b="1" dirty="0">
                <a:solidFill>
                  <a:srgbClr val="FFFFFF"/>
                </a:solidFill>
                <a:effectLst>
                  <a:glow rad="152400">
                    <a:srgbClr val="000000"/>
                  </a:glow>
                </a:effectLst>
              </a:rPr>
              <a:t>圣城从天上降下来</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启</a:t>
            </a:r>
            <a:r>
              <a:rPr lang="en-US" sz="2800" b="1" dirty="0">
                <a:effectLst>
                  <a:glow rad="177800">
                    <a:schemeClr val="tx1"/>
                  </a:glow>
                </a:effectLst>
                <a:latin typeface="Arial" charset="0"/>
                <a:ea typeface="ＭＳ Ｐゴシック" charset="0"/>
              </a:rPr>
              <a:t>21:10-11</a:t>
            </a:r>
            <a:r>
              <a:rPr lang="zh-CN" altLang="en-US" sz="2800" b="1" dirty="0">
                <a:effectLst>
                  <a:glow rad="177800">
                    <a:schemeClr val="tx1"/>
                  </a:glow>
                </a:effectLst>
                <a:latin typeface="Arial" charset="0"/>
                <a:ea typeface="ＭＳ Ｐゴシック" charset="0"/>
              </a:rPr>
              <a:t>，</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5970" y="0"/>
            <a:ext cx="3324412" cy="3959411"/>
          </a:xfrm>
          <a:prstGeom prst="rect">
            <a:avLst/>
          </a:prstGeom>
        </p:spPr>
      </p:pic>
      <p:sp>
        <p:nvSpPr>
          <p:cNvPr id="4" name="Rectangle 2"/>
          <p:cNvSpPr txBox="1">
            <a:spLocks noChangeArrowheads="1"/>
          </p:cNvSpPr>
          <p:nvPr/>
        </p:nvSpPr>
        <p:spPr bwMode="auto">
          <a:xfrm>
            <a:off x="652200" y="2073872"/>
            <a:ext cx="8612821" cy="3636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dirty="0">
                <a:solidFill>
                  <a:srgbClr val="FFFFFF"/>
                </a:solidFill>
                <a:effectLst>
                  <a:glow rad="152400">
                    <a:srgbClr val="000000"/>
                  </a:glow>
                </a:effectLst>
              </a:rPr>
              <a:t>"</a:t>
            </a:r>
            <a:r>
              <a:rPr lang="zh-CN" altLang="en-US" sz="2800" b="1" dirty="0">
                <a:solidFill>
                  <a:srgbClr val="FFFFFF"/>
                </a:solidFill>
                <a:effectLst>
                  <a:glow rad="152400">
                    <a:srgbClr val="000000"/>
                  </a:glow>
                </a:effectLst>
              </a:rPr>
              <a:t>我在灵里被那天使带到一座高大的山上，他把从天上由　神那里降下来的圣城耶路撒冷指示我。 </a:t>
            </a:r>
            <a:r>
              <a:rPr lang="en-US" altLang="zh-CN" sz="2800" b="1" baseline="30000" dirty="0">
                <a:solidFill>
                  <a:srgbClr val="FFFFFF"/>
                </a:solidFill>
                <a:effectLst>
                  <a:glow rad="152400">
                    <a:srgbClr val="000000"/>
                  </a:glow>
                </a:effectLst>
              </a:rPr>
              <a:t>11</a:t>
            </a:r>
            <a:r>
              <a:rPr lang="en-US" altLang="zh-CN" sz="2800" b="1" dirty="0">
                <a:solidFill>
                  <a:srgbClr val="FFFFFF"/>
                </a:solidFill>
                <a:effectLst>
                  <a:glow rad="152400">
                    <a:srgbClr val="000000"/>
                  </a:glow>
                </a:effectLst>
              </a:rPr>
              <a:t> </a:t>
            </a:r>
            <a:r>
              <a:rPr lang="zh-CN" altLang="en-US" sz="2800" b="1" dirty="0">
                <a:solidFill>
                  <a:srgbClr val="FFFFFF"/>
                </a:solidFill>
                <a:effectLst>
                  <a:glow rad="152400">
                    <a:srgbClr val="000000"/>
                  </a:glow>
                </a:effectLst>
              </a:rPr>
              <a:t>这城有　神的荣耀，城的光辉好象极贵的宝石，又像晶莹的碧玉。</a:t>
            </a:r>
            <a:r>
              <a:rPr lang="en-US" sz="2800" b="1" dirty="0">
                <a:solidFill>
                  <a:srgbClr val="FFFFFF"/>
                </a:solidFill>
                <a:effectLst>
                  <a:glow rad="152400">
                    <a:srgbClr val="000000"/>
                  </a:glow>
                </a:effectLst>
              </a:rPr>
              <a:t>"</a:t>
            </a:r>
            <a:endParaRPr lang="en-US" sz="6000" b="1" dirty="0">
              <a:solidFill>
                <a:srgbClr val="CC0000"/>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46411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2162" name="Picture 1" descr="Gen 2 Eve with Ad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pic>
        <p:nvPicPr>
          <p:cNvPr id="10" name="Picture 9" descr="rev 21 hovering new jerusale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2425" y="836613"/>
            <a:ext cx="5018088"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effectLst>
                  <a:outerShdw blurRad="38100" dist="38100" dir="2700000" algn="tl">
                    <a:srgbClr val="808080"/>
                  </a:outerShdw>
                </a:effectLst>
                <a:latin typeface="Arial" charset="0"/>
              </a:rPr>
              <a:t>创世纪</a:t>
            </a:r>
            <a:r>
              <a:rPr lang="en-US" sz="3600" b="1" u="sng">
                <a:solidFill>
                  <a:srgbClr val="FFFFFF"/>
                </a:solidFill>
                <a:effectLst>
                  <a:outerShdw blurRad="38100" dist="38100" dir="2700000" algn="tl">
                    <a:srgbClr val="808080"/>
                  </a:outerShdw>
                </a:effectLst>
                <a:latin typeface="Arial" charset="0"/>
              </a:rPr>
              <a:t>1–3</a:t>
            </a:r>
            <a:endParaRPr lang="en-US" sz="2800" b="1" i="1" u="sng">
              <a:solidFill>
                <a:srgbClr val="FFFFFF"/>
              </a:solidFill>
              <a:effectLst>
                <a:outerShdw blurRad="38100" dist="38100" dir="2700000" algn="tl">
                  <a:srgbClr val="808080"/>
                </a:outerShdw>
              </a:effectLst>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4" name="Text Box 22"/>
          <p:cNvSpPr txBox="1">
            <a:spLocks noChangeArrowheads="1"/>
          </p:cNvSpPr>
          <p:nvPr/>
        </p:nvSpPr>
        <p:spPr bwMode="auto">
          <a:xfrm>
            <a:off x="34925" y="4846638"/>
            <a:ext cx="4038600"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800" b="1">
                <a:solidFill>
                  <a:srgbClr val="FFFF00"/>
                </a:solidFill>
                <a:effectLst>
                  <a:outerShdw blurRad="38100" dist="38100" dir="2700000" algn="tl">
                    <a:srgbClr val="FFFFFF"/>
                  </a:outerShdw>
                </a:effectLst>
                <a:latin typeface="Arial" charset="0"/>
              </a:rPr>
              <a:t>夫妇</a:t>
            </a:r>
            <a:endParaRPr lang="en-US" altLang="zh-CN" sz="4800" b="1">
              <a:solidFill>
                <a:srgbClr val="FFFF00"/>
              </a:solidFill>
              <a:effectLst>
                <a:outerShdw blurRad="38100" dist="38100" dir="2700000" algn="tl">
                  <a:srgbClr val="FFFFFF"/>
                </a:outerShdw>
              </a:effectLst>
              <a:latin typeface="Arial" charset="0"/>
            </a:endParaRPr>
          </a:p>
          <a:p>
            <a:pPr algn="ctr" eaLnBrk="1" hangingPunct="1"/>
            <a:r>
              <a:rPr lang="en-US" sz="3600" b="1">
                <a:solidFill>
                  <a:srgbClr val="FFFFFF"/>
                </a:solidFill>
                <a:latin typeface="Arial" charset="0"/>
              </a:rPr>
              <a:t>(2:18-25)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376738" y="4797425"/>
            <a:ext cx="4572000"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800">
                <a:solidFill>
                  <a:srgbClr val="FFFF00"/>
                </a:solidFill>
                <a:latin typeface="Arial" charset="0"/>
              </a:rPr>
              <a:t>羊和新娘</a:t>
            </a:r>
            <a:endParaRPr lang="en-US" altLang="zh-CN" sz="4800">
              <a:solidFill>
                <a:srgbClr val="FFFF00"/>
              </a:solidFill>
              <a:latin typeface="Arial" charset="0"/>
            </a:endParaRPr>
          </a:p>
          <a:p>
            <a:pPr algn="ctr" eaLnBrk="1" hangingPunct="1"/>
            <a:r>
              <a:rPr lang="en-US" sz="3600" b="1">
                <a:solidFill>
                  <a:srgbClr val="FFFFFF"/>
                </a:solidFill>
                <a:latin typeface="Arial" charset="0"/>
              </a:rPr>
              <a:t>(19:6-9; 21:9-10) </a:t>
            </a:r>
            <a:endParaRPr lang="en-US" sz="2800" b="1" i="1">
              <a:solidFill>
                <a:srgbClr val="FFFFFF"/>
              </a:solidFill>
              <a:latin typeface="Times New Roman" charset="0"/>
            </a:endParaRPr>
          </a:p>
        </p:txBody>
      </p:sp>
      <p:sp>
        <p:nvSpPr>
          <p:cNvPr id="11"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16420985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3843"/>
            <a:ext cx="9144000" cy="5277445"/>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zh-CN" altLang="en-US" sz="4000" b="1" kern="1200" dirty="0">
                <a:effectLst>
                  <a:glow rad="177800">
                    <a:schemeClr val="tx1"/>
                  </a:glow>
                </a:effectLst>
                <a:latin typeface="Arial" charset="0"/>
                <a:ea typeface="ＭＳ Ｐゴシック" charset="0"/>
              </a:rPr>
              <a:t>新耶路撒冷的子民</a:t>
            </a:r>
            <a:endParaRPr lang="en-US" sz="4000" b="1" dirty="0">
              <a:solidFill>
                <a:schemeClr val="bg1"/>
              </a:solidFill>
            </a:endParaRPr>
          </a:p>
        </p:txBody>
      </p:sp>
      <p:sp>
        <p:nvSpPr>
          <p:cNvPr id="5" name="Title 1"/>
          <p:cNvSpPr txBox="1">
            <a:spLocks/>
          </p:cNvSpPr>
          <p:nvPr/>
        </p:nvSpPr>
        <p:spPr bwMode="auto">
          <a:xfrm>
            <a:off x="261636" y="1052736"/>
            <a:ext cx="8858662" cy="494116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algn="l"/>
            <a:r>
              <a:rPr lang="en-US" sz="2800" dirty="0">
                <a:effectLst>
                  <a:glow rad="127000">
                    <a:srgbClr val="000000">
                      <a:alpha val="96000"/>
                    </a:srgbClr>
                  </a:glow>
                </a:effectLst>
                <a:latin typeface="Arial"/>
              </a:rPr>
              <a:t>“</a:t>
            </a:r>
            <a:r>
              <a:rPr lang="zh-CN" altLang="en-US" sz="2800" dirty="0">
                <a:effectLst>
                  <a:glow rad="127000">
                    <a:srgbClr val="000000">
                      <a:alpha val="96000"/>
                    </a:srgbClr>
                  </a:glow>
                </a:effectLst>
                <a:latin typeface="Arial"/>
              </a:rPr>
              <a:t>你们却是来到西安山和永活的神的城，就是天上的耶路撒冷；在那里有：</a:t>
            </a:r>
            <a:endParaRPr lang="en-US" sz="2800" dirty="0">
              <a:effectLst>
                <a:glow rad="127000">
                  <a:srgbClr val="000000">
                    <a:alpha val="96000"/>
                  </a:srgbClr>
                </a:glow>
              </a:effectLst>
              <a:latin typeface="Arial"/>
            </a:endParaRPr>
          </a:p>
          <a:p>
            <a:pPr algn="l"/>
            <a:endParaRPr lang="en-US" sz="2800" dirty="0">
              <a:effectLst>
                <a:glow rad="127000">
                  <a:srgbClr val="000000">
                    <a:alpha val="96000"/>
                  </a:srgbClr>
                </a:glow>
              </a:effectLst>
              <a:latin typeface="Arial"/>
            </a:endParaRPr>
          </a:p>
          <a:p>
            <a:pPr marL="457200" indent="-457200" algn="l">
              <a:buFont typeface="Arial"/>
              <a:buChar char="•"/>
            </a:pPr>
            <a:r>
              <a:rPr lang="zh-CN" altLang="en-US" sz="2800" dirty="0">
                <a:effectLst>
                  <a:glow rad="127000">
                    <a:srgbClr val="000000">
                      <a:alpha val="96000"/>
                    </a:srgbClr>
                  </a:glow>
                </a:effectLst>
                <a:latin typeface="Arial"/>
              </a:rPr>
              <a:t>千万的</a:t>
            </a:r>
            <a:r>
              <a:rPr lang="zh-CN" altLang="en-US" sz="2800" dirty="0">
                <a:solidFill>
                  <a:srgbClr val="FFFF00"/>
                </a:solidFill>
                <a:effectLst>
                  <a:glow rad="127000">
                    <a:srgbClr val="000000">
                      <a:alpha val="96000"/>
                    </a:srgbClr>
                  </a:glow>
                </a:effectLst>
                <a:latin typeface="Arial"/>
              </a:rPr>
              <a:t>天使</a:t>
            </a:r>
            <a:r>
              <a:rPr lang="zh-CN" altLang="en-US" sz="2800" dirty="0">
                <a:effectLst>
                  <a:glow rad="127000">
                    <a:srgbClr val="000000">
                      <a:alpha val="96000"/>
                    </a:srgbClr>
                  </a:glow>
                </a:effectLst>
                <a:latin typeface="Arial"/>
              </a:rPr>
              <a:t>聚集</a:t>
            </a:r>
            <a:r>
              <a:rPr lang="en-US" sz="2800" dirty="0">
                <a:effectLst>
                  <a:glow rad="127000">
                    <a:srgbClr val="000000">
                      <a:alpha val="96000"/>
                    </a:srgbClr>
                  </a:glow>
                </a:effectLst>
                <a:latin typeface="Arial"/>
              </a:rPr>
              <a:t>,  </a:t>
            </a:r>
          </a:p>
          <a:p>
            <a:pPr marL="457200" indent="-457200" algn="l">
              <a:buFont typeface="Arial"/>
              <a:buChar char="•"/>
            </a:pPr>
            <a:r>
              <a:rPr lang="zh-CN" altLang="en-US" sz="2800" dirty="0">
                <a:solidFill>
                  <a:srgbClr val="FFFF00"/>
                </a:solidFill>
                <a:effectLst>
                  <a:glow rad="127000">
                    <a:srgbClr val="000000">
                      <a:alpha val="96000"/>
                    </a:srgbClr>
                  </a:glow>
                </a:effectLst>
                <a:latin typeface="Arial"/>
              </a:rPr>
              <a:t>会众</a:t>
            </a:r>
            <a:endParaRPr lang="en-SG" altLang="zh-CN" sz="2800" dirty="0">
              <a:solidFill>
                <a:srgbClr val="FFFF00"/>
              </a:solidFill>
              <a:effectLst>
                <a:glow rad="127000">
                  <a:srgbClr val="000000">
                    <a:alpha val="96000"/>
                  </a:srgbClr>
                </a:glow>
              </a:effectLst>
              <a:latin typeface="Arial"/>
            </a:endParaRPr>
          </a:p>
          <a:p>
            <a:pPr marL="457200" indent="-457200" algn="l">
              <a:buFont typeface="Arial"/>
              <a:buChar char="•"/>
            </a:pPr>
            <a:r>
              <a:rPr lang="zh-CN" altLang="en-US" sz="2800" dirty="0">
                <a:effectLst>
                  <a:glow rad="127000">
                    <a:srgbClr val="000000">
                      <a:alpha val="96000"/>
                    </a:srgbClr>
                  </a:glow>
                </a:effectLst>
                <a:latin typeface="Arial"/>
              </a:rPr>
              <a:t>名字登记在天上众长子的</a:t>
            </a:r>
            <a:r>
              <a:rPr lang="zh-CN" altLang="en-US" sz="2800" dirty="0">
                <a:solidFill>
                  <a:srgbClr val="FFFF00"/>
                </a:solidFill>
                <a:effectLst>
                  <a:glow rad="127000">
                    <a:srgbClr val="000000">
                      <a:alpha val="96000"/>
                    </a:srgbClr>
                  </a:glow>
                </a:effectLst>
                <a:latin typeface="Arial"/>
              </a:rPr>
              <a:t>教会</a:t>
            </a:r>
            <a:r>
              <a:rPr lang="en-US" sz="2800" dirty="0">
                <a:effectLst>
                  <a:glow rad="127000">
                    <a:srgbClr val="000000">
                      <a:alpha val="96000"/>
                    </a:srgbClr>
                  </a:glow>
                </a:effectLst>
                <a:latin typeface="Arial"/>
              </a:rPr>
              <a:t>, </a:t>
            </a:r>
          </a:p>
          <a:p>
            <a:pPr marL="457200" indent="-457200" algn="l">
              <a:buFont typeface="Arial"/>
              <a:buChar char="•"/>
            </a:pPr>
            <a:r>
              <a:rPr lang="zh-CN" altLang="en-US" sz="2800" dirty="0">
                <a:effectLst>
                  <a:glow rad="127000">
                    <a:srgbClr val="000000">
                      <a:alpha val="96000"/>
                    </a:srgbClr>
                  </a:glow>
                </a:effectLst>
                <a:latin typeface="Arial"/>
              </a:rPr>
              <a:t>审判众人的</a:t>
            </a:r>
            <a:r>
              <a:rPr lang="zh-CN" altLang="en-US" sz="2800" dirty="0">
                <a:solidFill>
                  <a:srgbClr val="FFFF00"/>
                </a:solidFill>
                <a:effectLst>
                  <a:glow rad="127000">
                    <a:srgbClr val="000000">
                      <a:alpha val="96000"/>
                    </a:srgbClr>
                  </a:glow>
                </a:effectLst>
                <a:latin typeface="Arial"/>
              </a:rPr>
              <a:t>神</a:t>
            </a:r>
            <a:r>
              <a:rPr lang="en-US" sz="2800" dirty="0">
                <a:effectLst>
                  <a:glow rad="127000">
                    <a:srgbClr val="000000">
                      <a:alpha val="96000"/>
                    </a:srgbClr>
                  </a:glow>
                </a:effectLst>
                <a:latin typeface="Arial"/>
              </a:rPr>
              <a:t>, </a:t>
            </a:r>
          </a:p>
          <a:p>
            <a:pPr marL="457200" indent="-457200" algn="l">
              <a:buFont typeface="Arial"/>
              <a:buChar char="•"/>
            </a:pPr>
            <a:r>
              <a:rPr lang="zh-CN" altLang="en-US" sz="2800" dirty="0">
                <a:effectLst>
                  <a:glow rad="127000">
                    <a:srgbClr val="000000">
                      <a:alpha val="96000"/>
                    </a:srgbClr>
                  </a:glow>
                </a:effectLst>
                <a:latin typeface="Arial"/>
              </a:rPr>
              <a:t>有被成全的</a:t>
            </a:r>
            <a:r>
              <a:rPr lang="zh-CN" altLang="en-US" sz="2800" dirty="0">
                <a:solidFill>
                  <a:srgbClr val="FFFF00"/>
                </a:solidFill>
                <a:effectLst>
                  <a:glow rad="127000">
                    <a:srgbClr val="000000">
                      <a:alpha val="96000"/>
                    </a:srgbClr>
                  </a:glow>
                </a:effectLst>
                <a:latin typeface="Arial"/>
              </a:rPr>
              <a:t>仪人的灵魂</a:t>
            </a:r>
            <a:r>
              <a:rPr lang="en-US" sz="2800" dirty="0">
                <a:effectLst>
                  <a:glow rad="127000">
                    <a:srgbClr val="000000">
                      <a:alpha val="96000"/>
                    </a:srgbClr>
                  </a:glow>
                </a:effectLst>
                <a:latin typeface="Arial"/>
              </a:rPr>
              <a:t>" </a:t>
            </a:r>
          </a:p>
        </p:txBody>
      </p:sp>
      <p:sp>
        <p:nvSpPr>
          <p:cNvPr id="6" name="Title 1"/>
          <p:cNvSpPr txBox="1">
            <a:spLocks/>
          </p:cNvSpPr>
          <p:nvPr/>
        </p:nvSpPr>
        <p:spPr bwMode="auto">
          <a:xfrm>
            <a:off x="-63900" y="30759"/>
            <a:ext cx="9217024" cy="7647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zh-CN" altLang="en-US" sz="3200" b="1" dirty="0">
                <a:latin typeface="Arial"/>
              </a:rPr>
              <a:t>希</a:t>
            </a:r>
            <a:r>
              <a:rPr lang="en-US" sz="3200" b="1" dirty="0">
                <a:latin typeface="Arial"/>
              </a:rPr>
              <a:t> 12:22-23 </a:t>
            </a:r>
          </a:p>
        </p:txBody>
      </p:sp>
    </p:spTree>
    <p:extLst>
      <p:ext uri="{BB962C8B-B14F-4D97-AF65-F5344CB8AC3E}">
        <p14:creationId xmlns:p14="http://schemas.microsoft.com/office/powerpoint/2010/main" val="13664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1570" cy="6858000"/>
          </a:xfrm>
          <a:prstGeom prst="rect">
            <a:avLst/>
          </a:prstGeom>
        </p:spPr>
      </p:pic>
      <p:sp>
        <p:nvSpPr>
          <p:cNvPr id="1361923" name="Rectangle 2"/>
          <p:cNvSpPr>
            <a:spLocks noGrp="1" noChangeArrowheads="1"/>
          </p:cNvSpPr>
          <p:nvPr>
            <p:ph type="ctrTitle"/>
          </p:nvPr>
        </p:nvSpPr>
        <p:spPr>
          <a:xfrm>
            <a:off x="4461154" y="5874187"/>
            <a:ext cx="4682846" cy="865230"/>
          </a:xfrm>
        </p:spPr>
        <p:txBody>
          <a:bodyPr/>
          <a:lstStyle/>
          <a:p>
            <a:pPr defTabSz="457200"/>
            <a:r>
              <a:rPr lang="zh-CN" altLang="en-US" sz="3600" b="1" dirty="0">
                <a:solidFill>
                  <a:srgbClr val="FFFFFF"/>
                </a:solidFill>
                <a:effectLst>
                  <a:glow rad="152400">
                    <a:srgbClr val="000000"/>
                  </a:glow>
                </a:effectLst>
              </a:rPr>
              <a:t>一切都更新了</a:t>
            </a:r>
            <a:r>
              <a:rPr lang="en-US" sz="3600" b="1" dirty="0">
                <a:effectLst>
                  <a:glow rad="177800">
                    <a:schemeClr val="tx1"/>
                  </a:glow>
                </a:effectLst>
                <a:latin typeface="Arial" charset="0"/>
                <a:ea typeface="ＭＳ Ｐゴシック" charset="0"/>
              </a:rPr>
              <a:t>!</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启</a:t>
            </a:r>
            <a:r>
              <a:rPr lang="en-US" sz="2800" b="1" dirty="0">
                <a:effectLst>
                  <a:glow rad="177800">
                    <a:schemeClr val="tx1"/>
                  </a:glow>
                </a:effectLst>
                <a:latin typeface="Arial" charset="0"/>
                <a:ea typeface="ＭＳ Ｐゴシック" charset="0"/>
              </a:rPr>
              <a:t>21:5-7</a:t>
            </a:r>
            <a:r>
              <a:rPr lang="zh-CN" altLang="en-US" sz="2800" b="1" dirty="0">
                <a:effectLst>
                  <a:glow rad="177800">
                    <a:schemeClr val="tx1"/>
                  </a:glow>
                </a:effectLst>
                <a:latin typeface="Arial" charset="0"/>
                <a:ea typeface="ＭＳ Ｐゴシック" charset="0"/>
              </a:rPr>
              <a:t>，</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15224" y="939907"/>
            <a:ext cx="8612821" cy="4675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dirty="0">
                <a:solidFill>
                  <a:srgbClr val="FFFFFF"/>
                </a:solidFill>
                <a:effectLst>
                  <a:glow rad="152400">
                    <a:srgbClr val="000000"/>
                  </a:glow>
                </a:effectLst>
              </a:rPr>
              <a:t>"</a:t>
            </a:r>
            <a:r>
              <a:rPr lang="zh-CN" altLang="en-US" sz="2800" b="1" dirty="0">
                <a:solidFill>
                  <a:srgbClr val="FFFFFF"/>
                </a:solidFill>
                <a:effectLst>
                  <a:glow rad="152400">
                    <a:srgbClr val="000000"/>
                  </a:glow>
                </a:effectLst>
              </a:rPr>
              <a:t>坐在宝座上的那一位说：“看哪，我把一切都更</a:t>
            </a:r>
            <a:endParaRPr lang="en-US" altLang="zh-CN" sz="2800" b="1" dirty="0">
              <a:solidFill>
                <a:srgbClr val="FFFFFF"/>
              </a:solidFill>
              <a:effectLst>
                <a:glow rad="152400">
                  <a:srgbClr val="000000"/>
                </a:glow>
              </a:effectLst>
            </a:endParaRPr>
          </a:p>
          <a:p>
            <a:pPr defTabSz="457200"/>
            <a:r>
              <a:rPr lang="zh-CN" altLang="en-US" sz="2800" b="1" dirty="0">
                <a:solidFill>
                  <a:srgbClr val="FFFFFF"/>
                </a:solidFill>
                <a:effectLst>
                  <a:glow rad="152400">
                    <a:srgbClr val="000000"/>
                  </a:glow>
                </a:effectLst>
              </a:rPr>
              <a:t>新了！”又说：“你要写下来，因为这些话是可信的、真实的。” </a:t>
            </a:r>
            <a:r>
              <a:rPr lang="en-US" altLang="zh-CN" sz="2800" b="1" baseline="30000" dirty="0">
                <a:solidFill>
                  <a:srgbClr val="FFFFFF"/>
                </a:solidFill>
                <a:effectLst>
                  <a:glow rad="152400">
                    <a:srgbClr val="000000"/>
                  </a:glow>
                </a:effectLst>
              </a:rPr>
              <a:t>6</a:t>
            </a:r>
            <a:r>
              <a:rPr lang="en-US" altLang="zh-CN" sz="2800" b="1" dirty="0">
                <a:solidFill>
                  <a:srgbClr val="FFFFFF"/>
                </a:solidFill>
                <a:effectLst>
                  <a:glow rad="152400">
                    <a:srgbClr val="000000"/>
                  </a:glow>
                </a:effectLst>
              </a:rPr>
              <a:t> </a:t>
            </a:r>
            <a:r>
              <a:rPr lang="zh-CN" altLang="en-US" sz="2800" b="1" dirty="0">
                <a:solidFill>
                  <a:srgbClr val="FFFFFF"/>
                </a:solidFill>
                <a:effectLst>
                  <a:glow rad="152400">
                    <a:srgbClr val="000000"/>
                  </a:glow>
                </a:effectLst>
              </a:rPr>
              <a:t>他又对我说：“成了！我是阿拉法，是俄梅格；我是创始的，也是成终的。我要把生命的泉水，白白赐给口渴的人喝。</a:t>
            </a:r>
            <a:r>
              <a:rPr lang="zh-CN" altLang="en-US" sz="2800" b="1" baseline="30000" dirty="0">
                <a:solidFill>
                  <a:srgbClr val="FFFFFF"/>
                </a:solidFill>
                <a:effectLst>
                  <a:glow rad="152400">
                    <a:srgbClr val="000000"/>
                  </a:glow>
                </a:effectLst>
              </a:rPr>
              <a:t> </a:t>
            </a:r>
            <a:r>
              <a:rPr lang="en-US" altLang="zh-CN" sz="2800" b="1" baseline="30000" dirty="0">
                <a:solidFill>
                  <a:srgbClr val="FFFFFF"/>
                </a:solidFill>
                <a:effectLst>
                  <a:glow rad="152400">
                    <a:srgbClr val="000000"/>
                  </a:glow>
                </a:effectLst>
              </a:rPr>
              <a:t>7 </a:t>
            </a:r>
            <a:r>
              <a:rPr lang="zh-CN" altLang="en-US" sz="2800" b="1" dirty="0">
                <a:solidFill>
                  <a:srgbClr val="FFFFFF"/>
                </a:solidFill>
                <a:effectLst>
                  <a:glow rad="152400">
                    <a:srgbClr val="000000"/>
                  </a:glow>
                </a:effectLst>
              </a:rPr>
              <a:t>得胜的，必要承受这些福分。我要作他的　神，他要作我的儿子。 </a:t>
            </a:r>
            <a:r>
              <a:rPr lang="en-US" sz="2800" b="1" dirty="0">
                <a:solidFill>
                  <a:srgbClr val="FFFFFF"/>
                </a:solidFill>
                <a:effectLst>
                  <a:glow rad="152400">
                    <a:srgbClr val="000000"/>
                  </a:glow>
                </a:effectLst>
              </a:rPr>
              <a:t>"</a:t>
            </a:r>
            <a:endParaRPr lang="en-US" sz="6000" b="1" dirty="0">
              <a:solidFill>
                <a:srgbClr val="CC0000"/>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416856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93229"/>
          </a:xfrm>
          <a:prstGeom prst="rect">
            <a:avLst/>
          </a:prstGeom>
        </p:spPr>
      </p:pic>
      <p:sp>
        <p:nvSpPr>
          <p:cNvPr id="1361923" name="Rectangle 2"/>
          <p:cNvSpPr>
            <a:spLocks noGrp="1" noChangeArrowheads="1"/>
          </p:cNvSpPr>
          <p:nvPr>
            <p:ph type="ctrTitle"/>
          </p:nvPr>
        </p:nvSpPr>
        <p:spPr>
          <a:xfrm>
            <a:off x="4461154" y="5874187"/>
            <a:ext cx="4682846" cy="865230"/>
          </a:xfrm>
        </p:spPr>
        <p:txBody>
          <a:bodyPr/>
          <a:lstStyle/>
          <a:p>
            <a:r>
              <a:rPr lang="zh-CN" altLang="en-US" sz="3600" b="1" dirty="0">
                <a:effectLst>
                  <a:glow rad="177800">
                    <a:schemeClr val="tx1"/>
                  </a:glow>
                </a:effectLst>
                <a:latin typeface="Arial" charset="0"/>
                <a:ea typeface="ＭＳ Ｐゴシック" charset="0"/>
              </a:rPr>
              <a:t>那些被拒绝的！</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启</a:t>
            </a:r>
            <a:r>
              <a:rPr lang="en-US" sz="2800" b="1" dirty="0">
                <a:effectLst>
                  <a:glow rad="177800">
                    <a:schemeClr val="tx1"/>
                  </a:glow>
                </a:effectLst>
                <a:latin typeface="Arial" charset="0"/>
                <a:ea typeface="ＭＳ Ｐゴシック" charset="0"/>
              </a:rPr>
              <a:t>21:8</a:t>
            </a:r>
            <a:r>
              <a:rPr lang="zh-CN" altLang="en-US" sz="2800" b="1" dirty="0">
                <a:effectLst>
                  <a:glow rad="177800">
                    <a:schemeClr val="tx1"/>
                  </a:glow>
                </a:effectLst>
                <a:latin typeface="Arial" charset="0"/>
                <a:ea typeface="ＭＳ Ｐゴシック" charset="0"/>
              </a:rPr>
              <a:t>，</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15224" y="381000"/>
            <a:ext cx="8612821" cy="3636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dirty="0">
                <a:solidFill>
                  <a:srgbClr val="FFFFFF"/>
                </a:solidFill>
                <a:effectLst>
                  <a:glow rad="152400">
                    <a:srgbClr val="000000"/>
                  </a:glow>
                </a:effectLst>
              </a:rPr>
              <a:t>"</a:t>
            </a:r>
            <a:r>
              <a:rPr lang="zh-CN" altLang="en-US" sz="2800" b="1" dirty="0">
                <a:solidFill>
                  <a:srgbClr val="FFFFFF"/>
                </a:solidFill>
                <a:effectLst>
                  <a:glow rad="152400">
                    <a:srgbClr val="000000"/>
                  </a:glow>
                </a:effectLst>
              </a:rPr>
              <a:t>只是那些胆怯的、不信的、可憎的、杀人的、淫乱的、行邪术的、拜偶像的和所有说谎的人，他们的分是在烧着硫磺的火湖里。这就是第二次的死。</a:t>
            </a:r>
            <a:r>
              <a:rPr lang="en-US" sz="2800" b="1" dirty="0">
                <a:solidFill>
                  <a:srgbClr val="FFFFFF"/>
                </a:solidFill>
                <a:effectLst>
                  <a:glow rad="152400">
                    <a:srgbClr val="000000"/>
                  </a:glow>
                </a:effectLst>
              </a:rPr>
              <a:t>"</a:t>
            </a:r>
            <a:endParaRPr lang="en-US" sz="6000" b="1" dirty="0">
              <a:solidFill>
                <a:srgbClr val="CC0000"/>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59136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cs typeface="Arial" charset="0"/>
            </a:endParaRPr>
          </a:p>
        </p:txBody>
      </p:sp>
      <p:pic>
        <p:nvPicPr>
          <p:cNvPr id="1312771"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b="7031"/>
          <a:stretch>
            <a:fillRect/>
          </a:stretch>
        </p:blipFill>
        <p:spPr bwMode="auto">
          <a:xfrm>
            <a:off x="584200" y="812800"/>
            <a:ext cx="6502400" cy="604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2772" name="Rectangle 1027"/>
          <p:cNvSpPr>
            <a:spLocks noGrp="1" noChangeArrowheads="1"/>
          </p:cNvSpPr>
          <p:nvPr>
            <p:ph type="ctrTitle"/>
          </p:nvPr>
        </p:nvSpPr>
        <p:spPr>
          <a:xfrm>
            <a:off x="304800" y="3752536"/>
            <a:ext cx="8610600" cy="2520934"/>
          </a:xfrm>
        </p:spPr>
        <p:txBody>
          <a:bodyPr/>
          <a:lstStyle/>
          <a:p>
            <a:r>
              <a:rPr lang="zh-CN" altLang="en-US" sz="4800" b="1" dirty="0">
                <a:solidFill>
                  <a:srgbClr val="FFFFFF"/>
                </a:solidFill>
                <a:effectLst>
                  <a:glow rad="203200">
                    <a:schemeClr val="tx1"/>
                  </a:glow>
                </a:effectLst>
                <a:latin typeface="Arial" charset="0"/>
                <a:ea typeface="ＭＳ Ｐゴシック" charset="0"/>
              </a:rPr>
              <a:t>那两千两百公里</a:t>
            </a:r>
            <a:r>
              <a:rPr lang="en-US" sz="4800" b="1" dirty="0">
                <a:solidFill>
                  <a:srgbClr val="FFFFFF"/>
                </a:solidFill>
                <a:effectLst>
                  <a:glow rad="203200">
                    <a:schemeClr val="tx1"/>
                  </a:glow>
                </a:effectLst>
                <a:latin typeface="Arial" charset="0"/>
                <a:ea typeface="ＭＳ Ｐゴシック" charset="0"/>
              </a:rPr>
              <a:t> </a:t>
            </a:r>
            <a:r>
              <a:rPr lang="zh-CN" altLang="en-US" sz="4800" b="1" dirty="0">
                <a:solidFill>
                  <a:srgbClr val="FFFFFF"/>
                </a:solidFill>
                <a:effectLst>
                  <a:glow rad="203200">
                    <a:schemeClr val="tx1"/>
                  </a:glow>
                </a:effectLst>
                <a:latin typeface="Arial" charset="0"/>
                <a:ea typeface="ＭＳ Ｐゴシック" charset="0"/>
              </a:rPr>
              <a:t>的四方城将会让我们联想到上帝居住在至圣所</a:t>
            </a:r>
            <a:r>
              <a:rPr lang="en-US" sz="4800" b="1" dirty="0">
                <a:solidFill>
                  <a:srgbClr val="FFFFFF"/>
                </a:solidFill>
                <a:effectLst>
                  <a:glow rad="203200">
                    <a:schemeClr val="tx1"/>
                  </a:glow>
                </a:effectLst>
                <a:latin typeface="Arial" charset="0"/>
                <a:ea typeface="ＭＳ Ｐゴシック" charset="0"/>
              </a:rPr>
              <a:t> (21:15-16).</a:t>
            </a:r>
          </a:p>
        </p:txBody>
      </p:sp>
      <p:sp>
        <p:nvSpPr>
          <p:cNvPr id="6"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99097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8800" y="2752237"/>
            <a:ext cx="8026400" cy="3822700"/>
          </a:xfrm>
          <a:prstGeom prst="rect">
            <a:avLst/>
          </a:prstGeom>
        </p:spPr>
      </p:pic>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cs typeface="Arial" charset="0"/>
            </a:endParaRPr>
          </a:p>
        </p:txBody>
      </p:sp>
      <p:sp>
        <p:nvSpPr>
          <p:cNvPr id="1312772" name="Rectangle 1027"/>
          <p:cNvSpPr>
            <a:spLocks noGrp="1" noChangeArrowheads="1"/>
          </p:cNvSpPr>
          <p:nvPr>
            <p:ph type="ctrTitle"/>
          </p:nvPr>
        </p:nvSpPr>
        <p:spPr>
          <a:xfrm>
            <a:off x="304800" y="120525"/>
            <a:ext cx="8610600" cy="2520934"/>
          </a:xfrm>
        </p:spPr>
        <p:txBody>
          <a:bodyPr/>
          <a:lstStyle/>
          <a:p>
            <a:r>
              <a:rPr lang="zh-CN" altLang="en-US" sz="4000" b="1" dirty="0">
                <a:solidFill>
                  <a:srgbClr val="FFFFFF"/>
                </a:solidFill>
                <a:effectLst>
                  <a:glow rad="203200">
                    <a:schemeClr val="tx1"/>
                  </a:glow>
                </a:effectLst>
                <a:latin typeface="Arial" charset="0"/>
                <a:ea typeface="ＭＳ Ｐゴシック" charset="0"/>
              </a:rPr>
              <a:t>在会幕和圣殿的至圣所也是个</a:t>
            </a:r>
            <a:br>
              <a:rPr lang="en-SG" altLang="zh-CN" sz="4000" b="1" dirty="0">
                <a:solidFill>
                  <a:srgbClr val="FFFFFF"/>
                </a:solidFill>
                <a:effectLst>
                  <a:glow rad="203200">
                    <a:schemeClr val="tx1"/>
                  </a:glow>
                </a:effectLst>
                <a:latin typeface="Arial" charset="0"/>
                <a:ea typeface="ＭＳ Ｐゴシック" charset="0"/>
              </a:rPr>
            </a:br>
            <a:r>
              <a:rPr lang="zh-CN" altLang="en-US" sz="4000" b="1" dirty="0">
                <a:solidFill>
                  <a:srgbClr val="FFFFFF"/>
                </a:solidFill>
                <a:effectLst>
                  <a:glow rad="203200">
                    <a:schemeClr val="tx1"/>
                  </a:glow>
                </a:effectLst>
                <a:latin typeface="Arial" charset="0"/>
                <a:ea typeface="ＭＳ Ｐゴシック" charset="0"/>
              </a:rPr>
              <a:t>完美立方体</a:t>
            </a:r>
            <a:endParaRPr lang="en-US" sz="4000" b="1" dirty="0">
              <a:solidFill>
                <a:srgbClr val="FFFFFF"/>
              </a:solidFill>
              <a:effectLst>
                <a:glow rad="203200">
                  <a:schemeClr val="tx1"/>
                </a:glow>
              </a:effectLst>
              <a:latin typeface="Arial" charset="0"/>
              <a:ea typeface="ＭＳ Ｐゴシック" charset="0"/>
            </a:endParaRPr>
          </a:p>
        </p:txBody>
      </p:sp>
      <p:sp>
        <p:nvSpPr>
          <p:cNvPr id="6"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190</a:t>
            </a:r>
          </a:p>
        </p:txBody>
      </p:sp>
      <p:cxnSp>
        <p:nvCxnSpPr>
          <p:cNvPr id="9" name="Straight Arrow Connector 8"/>
          <p:cNvCxnSpPr/>
          <p:nvPr/>
        </p:nvCxnSpPr>
        <p:spPr bwMode="auto">
          <a:xfrm flipH="1">
            <a:off x="3532786" y="2335884"/>
            <a:ext cx="1021880" cy="1489124"/>
          </a:xfrm>
          <a:prstGeom prst="straightConnector1">
            <a:avLst/>
          </a:prstGeom>
          <a:solidFill>
            <a:schemeClr val="accent1"/>
          </a:solidFill>
          <a:ln w="76200" cap="flat" cmpd="sng" algn="ctr">
            <a:solidFill>
              <a:srgbClr val="3366FF"/>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 name="Straight Arrow Connector 3"/>
          <p:cNvCxnSpPr/>
          <p:nvPr/>
        </p:nvCxnSpPr>
        <p:spPr bwMode="auto">
          <a:xfrm flipH="1">
            <a:off x="3518186" y="2262885"/>
            <a:ext cx="1021880" cy="1489124"/>
          </a:xfrm>
          <a:prstGeom prst="straightConnector1">
            <a:avLst/>
          </a:prstGeom>
          <a:solidFill>
            <a:schemeClr val="accent1"/>
          </a:solidFill>
          <a:ln w="76200"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66505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3377" y="-68650"/>
            <a:ext cx="7829150" cy="6858000"/>
          </a:xfrm>
          <a:prstGeom prst="rect">
            <a:avLst/>
          </a:prstGeom>
        </p:spPr>
      </p:pic>
      <p:sp>
        <p:nvSpPr>
          <p:cNvPr id="1312772" name="Rectangle 1027"/>
          <p:cNvSpPr>
            <a:spLocks noGrp="1" noChangeArrowheads="1"/>
          </p:cNvSpPr>
          <p:nvPr>
            <p:ph type="ctrTitle"/>
          </p:nvPr>
        </p:nvSpPr>
        <p:spPr>
          <a:xfrm>
            <a:off x="647700" y="267455"/>
            <a:ext cx="2704433" cy="1849300"/>
          </a:xfrm>
        </p:spPr>
        <p:txBody>
          <a:bodyPr/>
          <a:lstStyle/>
          <a:p>
            <a:r>
              <a:rPr lang="zh-CN" altLang="en-US" sz="4000" b="1" dirty="0">
                <a:solidFill>
                  <a:schemeClr val="tx1"/>
                </a:solidFill>
                <a:latin typeface="Arial" charset="0"/>
                <a:ea typeface="ＭＳ Ｐゴシック" charset="0"/>
              </a:rPr>
              <a:t>在美国</a:t>
            </a:r>
            <a:br>
              <a:rPr lang="en-SG" altLang="zh-CN" sz="4000" b="1" dirty="0">
                <a:solidFill>
                  <a:schemeClr val="tx1"/>
                </a:solidFill>
                <a:latin typeface="Arial" charset="0"/>
                <a:ea typeface="ＭＳ Ｐゴシック" charset="0"/>
              </a:rPr>
            </a:br>
            <a:r>
              <a:rPr lang="zh-CN" altLang="en-US" sz="4000" b="1" dirty="0">
                <a:solidFill>
                  <a:schemeClr val="tx1"/>
                </a:solidFill>
                <a:latin typeface="Arial" charset="0"/>
                <a:ea typeface="ＭＳ Ｐゴシック" charset="0"/>
              </a:rPr>
              <a:t>上面</a:t>
            </a:r>
            <a:endParaRPr lang="en-US" sz="4000" b="1" dirty="0">
              <a:solidFill>
                <a:schemeClr val="tx1"/>
              </a:solidFill>
              <a:latin typeface="Arial" charset="0"/>
              <a:ea typeface="ＭＳ Ｐゴシック" charset="0"/>
            </a:endParaRPr>
          </a:p>
        </p:txBody>
      </p:sp>
      <p:sp>
        <p:nvSpPr>
          <p:cNvPr id="6" name="Text Box 4"/>
          <p:cNvSpPr txBox="1">
            <a:spLocks noChangeArrowheads="1"/>
          </p:cNvSpPr>
          <p:nvPr/>
        </p:nvSpPr>
        <p:spPr bwMode="auto">
          <a:xfrm>
            <a:off x="8411889" y="30432"/>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18483119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0518"/>
            <a:ext cx="9144000" cy="4389476"/>
          </a:xfrm>
          <a:prstGeom prst="rect">
            <a:avLst/>
          </a:prstGeom>
        </p:spPr>
      </p:pic>
      <p:sp>
        <p:nvSpPr>
          <p:cNvPr id="1361923" name="Rectangle 2"/>
          <p:cNvSpPr>
            <a:spLocks noGrp="1" noChangeArrowheads="1"/>
          </p:cNvSpPr>
          <p:nvPr>
            <p:ph type="ctrTitle"/>
          </p:nvPr>
        </p:nvSpPr>
        <p:spPr>
          <a:xfrm>
            <a:off x="0" y="0"/>
            <a:ext cx="9144000" cy="2017242"/>
          </a:xfrm>
        </p:spPr>
        <p:txBody>
          <a:bodyPr/>
          <a:lstStyle/>
          <a:p>
            <a:r>
              <a:rPr lang="zh-CN" altLang="en-US" sz="4800" b="1" dirty="0">
                <a:effectLst>
                  <a:glow rad="177800">
                    <a:schemeClr val="tx1"/>
                  </a:glow>
                </a:effectLst>
                <a:latin typeface="Arial" charset="0"/>
                <a:ea typeface="ＭＳ Ｐゴシック" charset="0"/>
              </a:rPr>
              <a:t>神的荣耀照明</a:t>
            </a:r>
            <a:r>
              <a:rPr lang="en-US" sz="4800" b="1" dirty="0">
                <a:effectLst>
                  <a:glow rad="177800">
                    <a:schemeClr val="tx1"/>
                  </a:glow>
                </a:effectLst>
                <a:latin typeface="Arial" charset="0"/>
                <a:ea typeface="ＭＳ Ｐゴシック" charset="0"/>
              </a:rPr>
              <a:t> (</a:t>
            </a:r>
            <a:r>
              <a:rPr lang="zh-CN" altLang="en-US" sz="4800" b="1" dirty="0">
                <a:effectLst>
                  <a:glow rad="177800">
                    <a:schemeClr val="tx1"/>
                  </a:glow>
                </a:effectLst>
                <a:latin typeface="Arial" charset="0"/>
                <a:ea typeface="ＭＳ Ｐゴシック" charset="0"/>
              </a:rPr>
              <a:t>启</a:t>
            </a:r>
            <a:r>
              <a:rPr lang="en-US" sz="4800" b="1" dirty="0">
                <a:effectLst>
                  <a:glow rad="177800">
                    <a:schemeClr val="tx1"/>
                  </a:glow>
                </a:effectLst>
                <a:latin typeface="Arial" charset="0"/>
                <a:ea typeface="ＭＳ Ｐゴシック" charset="0"/>
              </a:rPr>
              <a:t>21:22-27)!</a:t>
            </a:r>
            <a:endParaRPr lang="en-US" sz="4800" b="1" dirty="0">
              <a:solidFill>
                <a:srgbClr val="CC0000"/>
              </a:solidFill>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4418355" y="3793956"/>
            <a:ext cx="4708203"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effectLst>
                  <a:glow rad="177800">
                    <a:srgbClr val="000000"/>
                  </a:glow>
                </a:effectLst>
              </a:rPr>
              <a:t>"</a:t>
            </a:r>
            <a:r>
              <a:rPr lang="zh-CN" altLang="en-US" sz="3600" b="1" dirty="0">
                <a:solidFill>
                  <a:srgbClr val="FFFFFF"/>
                </a:solidFill>
                <a:effectLst>
                  <a:glow rad="177800">
                    <a:srgbClr val="000000"/>
                  </a:glow>
                </a:effectLst>
              </a:rPr>
              <a:t>我没有看见城里有圣所，因为主全能的　神和羊羔就是城的</a:t>
            </a:r>
            <a:endParaRPr lang="en-US" altLang="zh-CN" sz="3600" b="1" dirty="0">
              <a:solidFill>
                <a:srgbClr val="FFFFFF"/>
              </a:solidFill>
              <a:effectLst>
                <a:glow rad="177800">
                  <a:srgbClr val="000000"/>
                </a:glow>
              </a:effectLst>
            </a:endParaRPr>
          </a:p>
          <a:p>
            <a:pPr marL="0" indent="0" eaLnBrk="1" hangingPunct="1">
              <a:defRPr/>
            </a:pPr>
            <a:r>
              <a:rPr lang="zh-CN" altLang="en-US" sz="3600" b="1" dirty="0">
                <a:solidFill>
                  <a:srgbClr val="FFFFFF"/>
                </a:solidFill>
                <a:effectLst>
                  <a:glow rad="177800">
                    <a:srgbClr val="000000"/>
                  </a:glow>
                </a:effectLst>
              </a:rPr>
              <a:t>圣所。</a:t>
            </a:r>
            <a:r>
              <a:rPr lang="en-US" sz="3600" b="1" dirty="0">
                <a:solidFill>
                  <a:srgbClr val="FFFFFF"/>
                </a:solidFill>
                <a:effectLst>
                  <a:glow rad="177800">
                    <a:srgbClr val="000000"/>
                  </a:glow>
                </a:effectLst>
              </a:rPr>
              <a:t>“ (</a:t>
            </a:r>
            <a:r>
              <a:rPr lang="zh-CN" altLang="en-US" sz="3600" b="1" dirty="0">
                <a:solidFill>
                  <a:srgbClr val="FFFFFF"/>
                </a:solidFill>
                <a:effectLst>
                  <a:glow rad="177800">
                    <a:srgbClr val="000000"/>
                  </a:glow>
                </a:effectLst>
              </a:rPr>
              <a:t>启</a:t>
            </a:r>
            <a:r>
              <a:rPr lang="en-US" sz="3600" b="1" dirty="0">
                <a:solidFill>
                  <a:srgbClr val="FFFFFF"/>
                </a:solidFill>
                <a:effectLst>
                  <a:glow rad="177800">
                    <a:srgbClr val="000000"/>
                  </a:glow>
                </a:effectLst>
              </a:rPr>
              <a:t>21:22</a:t>
            </a:r>
            <a:r>
              <a:rPr lang="zh-CN" altLang="en-US" sz="3600" b="1" dirty="0">
                <a:solidFill>
                  <a:srgbClr val="FFFFFF"/>
                </a:solidFill>
                <a:effectLst>
                  <a:glow rad="177800">
                    <a:srgbClr val="000000"/>
                  </a:glow>
                </a:effectLst>
              </a:rPr>
              <a:t>，</a:t>
            </a:r>
            <a:r>
              <a:rPr lang="en-US" altLang="zh-CN" sz="3600" b="1" dirty="0">
                <a:solidFill>
                  <a:srgbClr val="FFFFFF"/>
                </a:solidFill>
                <a:effectLst>
                  <a:glow rad="177800">
                    <a:srgbClr val="000000"/>
                  </a:glow>
                </a:effectLst>
              </a:rPr>
              <a:t>CNV</a:t>
            </a:r>
            <a:r>
              <a:rPr lang="en-US" sz="3600" b="1" dirty="0">
                <a:solidFill>
                  <a:srgbClr val="FFFFFF"/>
                </a:solidFill>
                <a:effectLst>
                  <a:glow rad="177800">
                    <a:srgbClr val="000000"/>
                  </a:glow>
                </a:effectLst>
              </a:rPr>
              <a:t>)</a:t>
            </a:r>
            <a:endParaRPr lang="en-US" sz="2800" b="1" i="1" dirty="0">
              <a:solidFill>
                <a:srgbClr val="FFFFFF"/>
              </a:solidFill>
              <a:effectLst>
                <a:glow rad="177800">
                  <a:srgbClr val="000000"/>
                </a:glow>
              </a:effectLst>
              <a:latin typeface="Times New Roman" charset="0"/>
            </a:endParaRPr>
          </a:p>
        </p:txBody>
      </p:sp>
    </p:spTree>
    <p:extLst>
      <p:ext uri="{BB962C8B-B14F-4D97-AF65-F5344CB8AC3E}">
        <p14:creationId xmlns:p14="http://schemas.microsoft.com/office/powerpoint/2010/main" val="2288178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7263"/>
            <a:ext cx="90757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6075416" y="0"/>
            <a:ext cx="3059243" cy="5105400"/>
          </a:xfrm>
          <a:extLst/>
        </p:spPr>
        <p:txBody>
          <a:bodyPr/>
          <a:lstStyle/>
          <a:p>
            <a:pPr>
              <a:defRPr/>
            </a:pPr>
            <a:r>
              <a:rPr lang="zh-CN" altLang="en-US" sz="6000" b="1" dirty="0">
                <a:effectLst>
                  <a:glow rad="177800">
                    <a:schemeClr val="tx1"/>
                  </a:glow>
                </a:effectLst>
                <a:latin typeface="Arial" charset="0"/>
                <a:ea typeface="ＭＳ Ｐゴシック" charset="0"/>
              </a:rPr>
              <a:t>真的有天堂</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6098" name="Picture 3" descr="rev 21 0864_new_jerusalem_christian_clipart1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46575" y="836613"/>
            <a:ext cx="4797425" cy="6059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9331" name="Picture 2" descr="rev 21 moon eclipsing su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8" y="3279775"/>
            <a:ext cx="2679700" cy="357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800" b="1" dirty="0">
                <a:solidFill>
                  <a:schemeClr val="bg1"/>
                </a:solidFill>
                <a:effectLst>
                  <a:outerShdw blurRad="38100" dist="38100" dir="2700000" algn="tl">
                    <a:srgbClr val="000000">
                      <a:alpha val="43137"/>
                    </a:srgbClr>
                  </a:outerShdw>
                </a:effectLst>
              </a:rPr>
              <a:t>一切事物的完善</a:t>
            </a:r>
            <a:endParaRPr lang="en-US" sz="4800" b="1" dirty="0">
              <a:solidFill>
                <a:schemeClr val="bg1"/>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000000"/>
                </a:solidFill>
                <a:latin typeface="Arial" charset="0"/>
              </a:rPr>
              <a:t>启示录</a:t>
            </a:r>
            <a:r>
              <a:rPr lang="en-US" sz="3600" b="1" u="sng">
                <a:solidFill>
                  <a:srgbClr val="000000"/>
                </a:solidFill>
                <a:latin typeface="Arial" charset="0"/>
              </a:rPr>
              <a:t> 20–22</a:t>
            </a:r>
            <a:endParaRPr lang="en-US" sz="2800" b="1" i="1" u="sng">
              <a:solidFill>
                <a:srgbClr val="000000"/>
              </a:solidFill>
              <a:latin typeface="Times New Roman" charset="0"/>
            </a:endParaRPr>
          </a:p>
        </p:txBody>
      </p:sp>
      <p:sp>
        <p:nvSpPr>
          <p:cNvPr id="3090" name="Text Box 18"/>
          <p:cNvSpPr txBox="1">
            <a:spLocks noChangeArrowheads="1"/>
          </p:cNvSpPr>
          <p:nvPr/>
        </p:nvSpPr>
        <p:spPr bwMode="auto">
          <a:xfrm>
            <a:off x="317500" y="1552575"/>
            <a:ext cx="4038600" cy="2124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400">
                <a:solidFill>
                  <a:srgbClr val="FFFFFF"/>
                </a:solidFill>
                <a:latin typeface="Arial" charset="0"/>
              </a:rPr>
              <a:t>“神造了</a:t>
            </a:r>
            <a:r>
              <a:rPr lang="zh-CN" altLang="en-US" sz="4400">
                <a:solidFill>
                  <a:srgbClr val="FFFF00"/>
                </a:solidFill>
                <a:latin typeface="Arial" charset="0"/>
              </a:rPr>
              <a:t>两个</a:t>
            </a:r>
            <a:r>
              <a:rPr lang="zh-CN" altLang="en-US" sz="4400">
                <a:solidFill>
                  <a:srgbClr val="FFFFFF"/>
                </a:solidFill>
                <a:latin typeface="Arial" charset="0"/>
              </a:rPr>
              <a:t>大光”（太阳和月亮</a:t>
            </a:r>
            <a:r>
              <a:rPr lang="en-US" altLang="zh-CN" sz="4400">
                <a:solidFill>
                  <a:srgbClr val="FFFFFF"/>
                </a:solidFill>
                <a:latin typeface="Arial" charset="0"/>
              </a:rPr>
              <a:t>; </a:t>
            </a:r>
            <a:r>
              <a:rPr lang="en-US" sz="3600" b="1">
                <a:solidFill>
                  <a:srgbClr val="FFFFFF"/>
                </a:solidFill>
                <a:latin typeface="Arial" charset="0"/>
              </a:rPr>
              <a:t>1:16) </a:t>
            </a:r>
            <a:endParaRPr lang="en-US" sz="2800" b="1" i="1">
              <a:solidFill>
                <a:srgbClr val="FFFFFF"/>
              </a:solidFill>
              <a:latin typeface="Times New Roman" charset="0"/>
            </a:endParaRPr>
          </a:p>
        </p:txBody>
      </p:sp>
      <p:sp>
        <p:nvSpPr>
          <p:cNvPr id="3091" name="Text Box 19"/>
          <p:cNvSpPr txBox="1">
            <a:spLocks noChangeArrowheads="1"/>
          </p:cNvSpPr>
          <p:nvPr/>
        </p:nvSpPr>
        <p:spPr bwMode="auto">
          <a:xfrm>
            <a:off x="4572000" y="1552575"/>
            <a:ext cx="4572000" cy="1570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800">
                <a:solidFill>
                  <a:srgbClr val="000000"/>
                </a:solidFill>
                <a:latin typeface="Arial" charset="0"/>
              </a:rPr>
              <a:t>“城市</a:t>
            </a:r>
            <a:r>
              <a:rPr lang="zh-CN" altLang="en-US" sz="4800">
                <a:solidFill>
                  <a:srgbClr val="000099"/>
                </a:solidFill>
                <a:latin typeface="Arial" charset="0"/>
              </a:rPr>
              <a:t>不需要太阳或月亮</a:t>
            </a:r>
            <a:r>
              <a:rPr lang="zh-CN" altLang="en-US" sz="4800">
                <a:solidFill>
                  <a:srgbClr val="000000"/>
                </a:solidFill>
                <a:latin typeface="Arial" charset="0"/>
              </a:rPr>
              <a:t>”</a:t>
            </a:r>
            <a:r>
              <a:rPr lang="en-US" sz="4800" b="1">
                <a:solidFill>
                  <a:srgbClr val="000000"/>
                </a:solidFill>
                <a:latin typeface="Arial" charset="0"/>
              </a:rPr>
              <a:t> </a:t>
            </a:r>
            <a:r>
              <a:rPr lang="en-US" sz="3600" b="1">
                <a:solidFill>
                  <a:srgbClr val="000000"/>
                </a:solidFill>
                <a:latin typeface="Arial" charset="0"/>
              </a:rPr>
              <a:t>(21:23) </a:t>
            </a:r>
            <a:endParaRPr lang="en-US" sz="2800" b="1" i="1">
              <a:solidFill>
                <a:srgbClr val="000000"/>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15419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6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build="p"/>
      <p:bldP spid="309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0354" name="Picture 2" descr="rev 21 moon from ear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0355" name="Rectangle 3"/>
          <p:cNvSpPr>
            <a:spLocks noGrp="1" noChangeArrowheads="1"/>
          </p:cNvSpPr>
          <p:nvPr>
            <p:ph type="ctrTitle"/>
          </p:nvPr>
        </p:nvSpPr>
        <p:spPr>
          <a:xfrm>
            <a:off x="0" y="666750"/>
            <a:ext cx="3352800" cy="4797425"/>
          </a:xfrm>
        </p:spPr>
        <p:txBody>
          <a:bodyPr/>
          <a:lstStyle/>
          <a:p>
            <a:r>
              <a:rPr lang="zh-CN" sz="4000" b="1">
                <a:effectLst>
                  <a:outerShdw blurRad="38100" dist="38100" dir="2700000" algn="tl">
                    <a:srgbClr val="808080"/>
                  </a:outerShdw>
                </a:effectLst>
                <a:latin typeface="Arial" charset="0"/>
                <a:ea typeface="ＭＳ Ｐゴシック" charset="0"/>
                <a:cs typeface="Arial" charset="0"/>
              </a:rPr>
              <a:t>和城市有没有太阳或月亮的需要，为神的荣耀照亮了城市，和羔羊的是它的光</a:t>
            </a:r>
            <a:r>
              <a:rPr lang="en-US" sz="3200" b="1">
                <a:latin typeface="Arial" charset="0"/>
                <a:ea typeface="ＭＳ Ｐゴシック" charset="0"/>
                <a:cs typeface="Arial" charset="0"/>
              </a:rPr>
              <a:t>(21:23 </a:t>
            </a:r>
            <a:r>
              <a:rPr lang="en-US" sz="2400" b="1">
                <a:latin typeface="Arial" charset="0"/>
                <a:ea typeface="ＭＳ Ｐゴシック" charset="0"/>
                <a:cs typeface="Arial" charset="0"/>
              </a:rPr>
              <a:t>NLT)</a:t>
            </a:r>
            <a:r>
              <a:rPr lang="en-US" sz="3200" b="1">
                <a:latin typeface="Arial" charset="0"/>
                <a:ea typeface="ＭＳ Ｐゴシック" charset="0"/>
                <a:cs typeface="Arial" charset="0"/>
              </a:rPr>
              <a:t>.</a:t>
            </a:r>
            <a:endParaRPr lang="en-US" sz="3200" b="1">
              <a:solidFill>
                <a:srgbClr val="CC0000"/>
              </a:solidFill>
              <a:latin typeface="Arial" charset="0"/>
              <a:ea typeface="ＭＳ Ｐゴシック" charset="0"/>
              <a:cs typeface="Arial" charset="0"/>
            </a:endParaRPr>
          </a:p>
        </p:txBody>
      </p:sp>
      <p:sp>
        <p:nvSpPr>
          <p:cNvPr id="4" name="&quot;No&quot; Symbol 3"/>
          <p:cNvSpPr/>
          <p:nvPr/>
        </p:nvSpPr>
        <p:spPr bwMode="auto">
          <a:xfrm>
            <a:off x="3419475" y="836613"/>
            <a:ext cx="2665413" cy="2592387"/>
          </a:xfrm>
          <a:prstGeom prst="noSmoking">
            <a:avLst>
              <a:gd name="adj" fmla="val 13384"/>
            </a:avLst>
          </a:prstGeom>
          <a:solidFill>
            <a:srgbClr val="FF000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6"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25647817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matthewsnewjerusal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836613"/>
            <a:ext cx="5969000" cy="601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1379" name="Picture 1" descr="Rev 21_Stargazing_Dark-park.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44463" y="3905250"/>
            <a:ext cx="3490912"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6774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chemeClr val="bg1"/>
                </a:solidFill>
                <a:effectLst>
                  <a:outerShdw blurRad="38100" dist="38100" dir="2700000" algn="tl">
                    <a:srgbClr val="000000">
                      <a:alpha val="43137"/>
                    </a:srgbClr>
                  </a:outerShdw>
                </a:effectLst>
              </a:rPr>
              <a:t>一切事物的完善</a:t>
            </a:r>
            <a:endParaRPr lang="en-US" b="1" dirty="0">
              <a:solidFill>
                <a:schemeClr val="bg1"/>
              </a:solidFill>
              <a:effectLst>
                <a:outerShdw blurRad="38100" dist="38100" dir="2700000" algn="tl">
                  <a:srgbClr val="000000">
                    <a:alpha val="43137"/>
                  </a:srgbClr>
                </a:outerShdw>
              </a:effectLst>
              <a:ea typeface="PMingLiU" pitchFamily="18" charset="-120"/>
              <a:cs typeface="Arial"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cs typeface="Arial" charset="0"/>
              </a:rPr>
              <a:t>创世纪</a:t>
            </a:r>
            <a:r>
              <a:rPr lang="en-US" sz="3600" b="1" u="sng">
                <a:solidFill>
                  <a:srgbClr val="FFFFFF"/>
                </a:solidFill>
                <a:latin typeface="Arial" charset="0"/>
                <a:cs typeface="Arial" charset="0"/>
              </a:rPr>
              <a:t> 1–3</a:t>
            </a:r>
            <a:endParaRPr lang="en-US" sz="2800" b="1" i="1" u="sng">
              <a:solidFill>
                <a:srgbClr val="FFFFFF"/>
              </a:solidFill>
              <a:latin typeface="Arial" charset="0"/>
              <a:cs typeface="Arial"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660066"/>
                </a:solidFill>
                <a:latin typeface="Arial" charset="0"/>
                <a:cs typeface="Arial" charset="0"/>
              </a:rPr>
              <a:t>启示录</a:t>
            </a:r>
            <a:r>
              <a:rPr lang="en-US" sz="3600" b="1" u="sng">
                <a:solidFill>
                  <a:srgbClr val="660066"/>
                </a:solidFill>
                <a:latin typeface="Arial" charset="0"/>
                <a:cs typeface="Arial" charset="0"/>
              </a:rPr>
              <a:t> 20–22</a:t>
            </a:r>
            <a:endParaRPr lang="en-US" sz="2800" b="1" i="1" u="sng">
              <a:solidFill>
                <a:srgbClr val="660066"/>
              </a:solidFill>
              <a:latin typeface="Arial" charset="0"/>
              <a:cs typeface="Arial" charset="0"/>
            </a:endParaRPr>
          </a:p>
        </p:txBody>
      </p:sp>
      <p:sp>
        <p:nvSpPr>
          <p:cNvPr id="3094" name="Text Box 22"/>
          <p:cNvSpPr txBox="1">
            <a:spLocks noChangeArrowheads="1"/>
          </p:cNvSpPr>
          <p:nvPr/>
        </p:nvSpPr>
        <p:spPr bwMode="auto">
          <a:xfrm>
            <a:off x="107950" y="1628775"/>
            <a:ext cx="3546475"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a:solidFill>
                  <a:srgbClr val="FFFFFF"/>
                </a:solidFill>
                <a:latin typeface="Arial" charset="0"/>
              </a:rPr>
              <a:t>“他呼吁夜间的</a:t>
            </a:r>
            <a:r>
              <a:rPr lang="zh-CN" altLang="en-US" sz="3600" b="1">
                <a:solidFill>
                  <a:srgbClr val="FFFF00"/>
                </a:solidFill>
                <a:latin typeface="Arial" charset="0"/>
              </a:rPr>
              <a:t>黑暗</a:t>
            </a:r>
            <a:r>
              <a:rPr lang="zh-CN" altLang="en-US" sz="3600" b="1">
                <a:solidFill>
                  <a:srgbClr val="FFFFFF"/>
                </a:solidFill>
                <a:latin typeface="Arial" charset="0"/>
              </a:rPr>
              <a:t>”</a:t>
            </a:r>
            <a:r>
              <a:rPr lang="en-US" sz="3600" b="1">
                <a:solidFill>
                  <a:srgbClr val="FFFFFF"/>
                </a:solidFill>
                <a:latin typeface="Arial" charset="0"/>
                <a:cs typeface="Arial" charset="0"/>
              </a:rPr>
              <a:t>(1:5) </a:t>
            </a:r>
          </a:p>
        </p:txBody>
      </p:sp>
      <p:sp>
        <p:nvSpPr>
          <p:cNvPr id="3095" name="Text Box 23"/>
          <p:cNvSpPr txBox="1">
            <a:spLocks noChangeArrowheads="1"/>
          </p:cNvSpPr>
          <p:nvPr/>
        </p:nvSpPr>
        <p:spPr bwMode="auto">
          <a:xfrm>
            <a:off x="4572000" y="1628775"/>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a:solidFill>
                  <a:srgbClr val="000000"/>
                </a:solidFill>
                <a:latin typeface="Arial" charset="0"/>
              </a:rPr>
              <a:t>“</a:t>
            </a:r>
            <a:r>
              <a:rPr lang="zh-CN" altLang="en-US" sz="3600">
                <a:solidFill>
                  <a:srgbClr val="0000FF"/>
                </a:solidFill>
                <a:latin typeface="Arial" charset="0"/>
              </a:rPr>
              <a:t>那里将会有没有</a:t>
            </a:r>
            <a:r>
              <a:rPr lang="zh-CN" altLang="en-US" sz="3600">
                <a:solidFill>
                  <a:srgbClr val="000000"/>
                </a:solidFill>
                <a:latin typeface="Arial" charset="0"/>
              </a:rPr>
              <a:t>黑夜” </a:t>
            </a:r>
            <a:br>
              <a:rPr lang="en-US" sz="3600" b="1">
                <a:solidFill>
                  <a:srgbClr val="660066"/>
                </a:solidFill>
                <a:latin typeface="Arial" charset="0"/>
                <a:cs typeface="Arial" charset="0"/>
              </a:rPr>
            </a:br>
            <a:r>
              <a:rPr lang="en-US" sz="3600" b="1">
                <a:solidFill>
                  <a:srgbClr val="660066"/>
                </a:solidFill>
                <a:latin typeface="Arial" charset="0"/>
                <a:cs typeface="Arial" charset="0"/>
              </a:rPr>
              <a:t>(21:25; 22:5) </a:t>
            </a:r>
            <a:endParaRPr lang="en-US" sz="2800" b="1" i="1">
              <a:solidFill>
                <a:srgbClr val="660066"/>
              </a:solidFill>
              <a:latin typeface="Arial" charset="0"/>
              <a:cs typeface="Arial" charset="0"/>
            </a:endParaRPr>
          </a:p>
        </p:txBody>
      </p:sp>
      <p:sp>
        <p:nvSpPr>
          <p:cNvPr id="10" name="Text Box 4"/>
          <p:cNvSpPr txBox="1">
            <a:spLocks noChangeArrowheads="1"/>
          </p:cNvSpPr>
          <p:nvPr/>
        </p:nvSpPr>
        <p:spPr bwMode="auto">
          <a:xfrm>
            <a:off x="8366125" y="76200"/>
            <a:ext cx="698500" cy="8302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br>
              <a:rPr lang="en-US" b="1" dirty="0">
                <a:solidFill>
                  <a:srgbClr val="FFFFFF"/>
                </a:solidFill>
                <a:latin typeface="Arial" pitchFamily="-111" charset="0"/>
                <a:ea typeface="ＭＳ Ｐゴシック" pitchFamily="-111" charset="-128"/>
                <a:cs typeface="ＭＳ Ｐゴシック"/>
              </a:rPr>
            </a:br>
            <a:r>
              <a:rPr lang="en-US" b="1" dirty="0">
                <a:solidFill>
                  <a:srgbClr val="FFFFFF"/>
                </a:solidFill>
                <a:latin typeface="Arial" pitchFamily="-111" charset="0"/>
                <a:ea typeface="ＭＳ Ｐゴシック" pitchFamily="-111" charset="-128"/>
                <a:cs typeface="ＭＳ Ｐゴシック"/>
              </a:rPr>
              <a:t>464</a:t>
            </a:r>
          </a:p>
        </p:txBody>
      </p:sp>
    </p:spTree>
    <p:extLst>
      <p:ext uri="{BB962C8B-B14F-4D97-AF65-F5344CB8AC3E}">
        <p14:creationId xmlns:p14="http://schemas.microsoft.com/office/powerpoint/2010/main" val="20860600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5"/>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34 Foundations of the Cit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31813"/>
            <a:ext cx="9261475" cy="740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267267" name="Title 4"/>
          <p:cNvSpPr>
            <a:spLocks noGrp="1"/>
          </p:cNvSpPr>
          <p:nvPr>
            <p:ph type="title"/>
          </p:nvPr>
        </p:nvSpPr>
        <p:spPr>
          <a:xfrm>
            <a:off x="71438" y="188913"/>
            <a:ext cx="9037637" cy="1131887"/>
          </a:xfrm>
        </p:spPr>
        <p:txBody>
          <a:bodyPr/>
          <a:lstStyle/>
          <a:p>
            <a:r>
              <a:rPr lang="zh-CN" altLang="en-US" b="1" dirty="0">
                <a:solidFill>
                  <a:srgbClr val="000000"/>
                </a:solidFill>
                <a:latin typeface="Arial" charset="0"/>
                <a:ea typeface="ＭＳ Ｐゴシック" charset="0"/>
              </a:rPr>
              <a:t>圣城的根基</a:t>
            </a:r>
            <a:r>
              <a:rPr lang="en-US" b="1" dirty="0">
                <a:solidFill>
                  <a:srgbClr val="000000"/>
                </a:solidFill>
                <a:latin typeface="Arial" charset="0"/>
                <a:ea typeface="ＭＳ Ｐゴシック" charset="0"/>
              </a:rPr>
              <a:t> (</a:t>
            </a:r>
            <a:r>
              <a:rPr lang="zh-CN" altLang="en-US" b="1" dirty="0">
                <a:solidFill>
                  <a:srgbClr val="000000"/>
                </a:solidFill>
                <a:latin typeface="Arial" charset="0"/>
                <a:ea typeface="ＭＳ Ｐゴシック" charset="0"/>
              </a:rPr>
              <a:t>启</a:t>
            </a:r>
            <a:r>
              <a:rPr lang="en-US" b="1" dirty="0">
                <a:solidFill>
                  <a:srgbClr val="000000"/>
                </a:solidFill>
                <a:latin typeface="Arial" charset="0"/>
                <a:ea typeface="ＭＳ Ｐゴシック" charset="0"/>
              </a:rPr>
              <a:t>21:12-21)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v 21.20c Chrysolite_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2493963"/>
            <a:ext cx="3181350" cy="151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4" descr="rev 21v20f chrysopras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1863" y="3789363"/>
            <a:ext cx="3132137" cy="167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43" descr="rev 21v20h amethyst-cabochon.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29325" y="774700"/>
            <a:ext cx="3114675" cy="17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descr="Rev 21.20g Hyacinth Cinnamon Stone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2492375"/>
            <a:ext cx="3132137"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descr="Rev 21.20e topaz-839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78525" y="5375275"/>
            <a:ext cx="3165475" cy="172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descr="Rev 21.20d beryl-835_small.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870200" y="765175"/>
            <a:ext cx="3141663" cy="172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Rev 21.20b Carnelian or Sardius Bloodston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41625" y="3860800"/>
            <a:ext cx="3170238"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Rev 21.20a Onyx Blue.jp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843213" y="5446713"/>
            <a:ext cx="3151187"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Rev 21.19c AgateorChalcedony.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2133600"/>
            <a:ext cx="2951163"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Rev 21.19d emerald.jpg"/>
          <p:cNvPicPr>
            <a:picLocks noChangeAspect="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07950" y="765175"/>
            <a:ext cx="2949575" cy="172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rev 19.19b blue sapphire.jpg"/>
          <p:cNvPicPr>
            <a:picLocks noChangeAspect="1"/>
          </p:cNvPicPr>
          <p:nvPr/>
        </p:nvPicPr>
        <p:blipFill>
          <a:blip r:embed="rId12" cstate="screen">
            <a:extLst>
              <a:ext uri="{28A0092B-C50C-407E-A947-70E740481C1C}">
                <a14:useLocalDpi xmlns:a14="http://schemas.microsoft.com/office/drawing/2010/main" val="0"/>
              </a:ext>
            </a:extLst>
          </a:blip>
          <a:srcRect t="-30589"/>
          <a:stretch>
            <a:fillRect/>
          </a:stretch>
        </p:blipFill>
        <p:spPr bwMode="auto">
          <a:xfrm>
            <a:off x="-71438" y="3284538"/>
            <a:ext cx="2914651"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19a Jasper.jpg"/>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8263" y="5446713"/>
            <a:ext cx="2911476"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bwMode="auto">
          <a:xfrm>
            <a:off x="106363" y="5949950"/>
            <a:ext cx="2665412"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碧玉</a:t>
            </a:r>
            <a:endParaRPr lang="en-US" sz="4000" b="1" dirty="0">
              <a:solidFill>
                <a:srgbClr val="E3EBF1"/>
              </a:solidFill>
              <a:effectLst>
                <a:outerShdw blurRad="38100" dist="38100" dir="2700000" algn="tl">
                  <a:srgbClr val="000000">
                    <a:alpha val="43137"/>
                  </a:srgbClr>
                </a:outerShdw>
              </a:effectLst>
            </a:endParaRPr>
          </a:p>
        </p:txBody>
      </p:sp>
      <p:sp>
        <p:nvSpPr>
          <p:cNvPr id="742415" name="Title 1"/>
          <p:cNvSpPr>
            <a:spLocks noGrp="1"/>
          </p:cNvSpPr>
          <p:nvPr>
            <p:ph type="title"/>
          </p:nvPr>
        </p:nvSpPr>
        <p:spPr>
          <a:xfrm>
            <a:off x="0" y="-12700"/>
            <a:ext cx="9144000" cy="704850"/>
          </a:xfrm>
        </p:spPr>
        <p:txBody>
          <a:bodyPr/>
          <a:lstStyle/>
          <a:p>
            <a:pPr>
              <a:defRPr/>
            </a:pPr>
            <a:r>
              <a:rPr lang="zh-CN" sz="4800" b="1" dirty="0">
                <a:effectLst>
                  <a:outerShdw blurRad="38100" dist="38100" dir="2700000" algn="tl">
                    <a:srgbClr val="000000">
                      <a:alpha val="43137"/>
                    </a:srgbClr>
                  </a:outerShdw>
                </a:effectLst>
              </a:rPr>
              <a:t>基石</a:t>
            </a:r>
            <a:r>
              <a:rPr lang="en-US" sz="3600" b="1" dirty="0">
                <a:latin typeface="Arial" pitchFamily="34" charset="0"/>
                <a:cs typeface="Arial" pitchFamily="34" charset="0"/>
              </a:rPr>
              <a:t>(21:19-20)</a:t>
            </a:r>
          </a:p>
        </p:txBody>
      </p:sp>
      <p:sp>
        <p:nvSpPr>
          <p:cNvPr id="4" name="Title 1"/>
          <p:cNvSpPr txBox="1">
            <a:spLocks/>
          </p:cNvSpPr>
          <p:nvPr/>
        </p:nvSpPr>
        <p:spPr bwMode="auto">
          <a:xfrm>
            <a:off x="107950" y="4292600"/>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蓝宝石</a:t>
            </a:r>
            <a:endParaRPr lang="en-US" sz="4000" b="1" dirty="0">
              <a:solidFill>
                <a:srgbClr val="E3EBF1"/>
              </a:solidFill>
              <a:effectLst>
                <a:outerShdw blurRad="38100" dist="38100" dir="2700000" algn="tl">
                  <a:srgbClr val="000000">
                    <a:alpha val="43137"/>
                  </a:srgbClr>
                </a:outerShdw>
              </a:effectLst>
            </a:endParaRPr>
          </a:p>
        </p:txBody>
      </p:sp>
      <p:sp>
        <p:nvSpPr>
          <p:cNvPr id="5" name="Title 1"/>
          <p:cNvSpPr txBox="1">
            <a:spLocks/>
          </p:cNvSpPr>
          <p:nvPr/>
        </p:nvSpPr>
        <p:spPr bwMode="auto">
          <a:xfrm>
            <a:off x="106363" y="2854325"/>
            <a:ext cx="2665412" cy="5032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玛瑙</a:t>
            </a:r>
            <a:endParaRPr lang="en-US" sz="4000" b="1" dirty="0">
              <a:solidFill>
                <a:srgbClr val="FFFFFF"/>
              </a:solidFill>
              <a:effectLst>
                <a:outerShdw blurRad="38100" dist="38100" dir="2700000" algn="tl">
                  <a:srgbClr val="000000">
                    <a:alpha val="43137"/>
                  </a:srgbClr>
                </a:outerShdw>
              </a:effectLst>
            </a:endParaRPr>
          </a:p>
        </p:txBody>
      </p:sp>
      <p:sp>
        <p:nvSpPr>
          <p:cNvPr id="6" name="Title 1"/>
          <p:cNvSpPr txBox="1">
            <a:spLocks/>
          </p:cNvSpPr>
          <p:nvPr/>
        </p:nvSpPr>
        <p:spPr bwMode="auto">
          <a:xfrm>
            <a:off x="107950" y="1484313"/>
            <a:ext cx="2665413" cy="503237"/>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绿宝石</a:t>
            </a:r>
            <a:endParaRPr lang="en-US" sz="4000" b="1" dirty="0">
              <a:solidFill>
                <a:srgbClr val="E3EBF1"/>
              </a:solidFill>
              <a:effectLst>
                <a:outerShdw blurRad="38100" dist="38100" dir="2700000" algn="tl">
                  <a:srgbClr val="000000">
                    <a:alpha val="43137"/>
                  </a:srgbClr>
                </a:outerShdw>
              </a:effectLst>
            </a:endParaRPr>
          </a:p>
        </p:txBody>
      </p:sp>
      <p:sp>
        <p:nvSpPr>
          <p:cNvPr id="7" name="Title 1"/>
          <p:cNvSpPr txBox="1">
            <a:spLocks/>
          </p:cNvSpPr>
          <p:nvPr/>
        </p:nvSpPr>
        <p:spPr bwMode="auto">
          <a:xfrm>
            <a:off x="3128963" y="5949950"/>
            <a:ext cx="2665412"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缟玛瑙</a:t>
            </a:r>
            <a:endParaRPr lang="en-US" sz="4000" b="1" dirty="0">
              <a:solidFill>
                <a:srgbClr val="E3EBF1"/>
              </a:solidFill>
              <a:effectLst>
                <a:outerShdw blurRad="38100" dist="38100" dir="2700000" algn="tl">
                  <a:srgbClr val="000000">
                    <a:alpha val="43137"/>
                  </a:srgbClr>
                </a:outerShdw>
              </a:effectLst>
            </a:endParaRPr>
          </a:p>
        </p:txBody>
      </p:sp>
      <p:sp>
        <p:nvSpPr>
          <p:cNvPr id="8" name="Title 1"/>
          <p:cNvSpPr txBox="1">
            <a:spLocks/>
          </p:cNvSpPr>
          <p:nvPr/>
        </p:nvSpPr>
        <p:spPr bwMode="auto">
          <a:xfrm>
            <a:off x="3132138" y="4316413"/>
            <a:ext cx="2665412" cy="503237"/>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玛瑙</a:t>
            </a:r>
            <a:endParaRPr lang="en-US" sz="4000" b="1" dirty="0">
              <a:solidFill>
                <a:srgbClr val="E3EBF1"/>
              </a:solidFill>
              <a:effectLst>
                <a:outerShdw blurRad="38100" dist="38100" dir="2700000" algn="tl">
                  <a:srgbClr val="000000">
                    <a:alpha val="43137"/>
                  </a:srgbClr>
                </a:outerShdw>
              </a:effectLst>
            </a:endParaRPr>
          </a:p>
        </p:txBody>
      </p:sp>
      <p:sp>
        <p:nvSpPr>
          <p:cNvPr id="9" name="Title 1"/>
          <p:cNvSpPr txBox="1">
            <a:spLocks/>
          </p:cNvSpPr>
          <p:nvPr/>
        </p:nvSpPr>
        <p:spPr bwMode="auto">
          <a:xfrm>
            <a:off x="3132138" y="2851150"/>
            <a:ext cx="2665412" cy="5032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贵橄榄石</a:t>
            </a:r>
            <a:endParaRPr lang="en-US" sz="4000" b="1" dirty="0">
              <a:solidFill>
                <a:srgbClr val="FFFFFF"/>
              </a:solidFill>
              <a:effectLst>
                <a:outerShdw blurRad="38100" dist="38100" dir="2700000" algn="tl">
                  <a:srgbClr val="000000">
                    <a:alpha val="43137"/>
                  </a:srgbClr>
                </a:outerShdw>
              </a:effectLst>
            </a:endParaRPr>
          </a:p>
        </p:txBody>
      </p:sp>
      <p:sp>
        <p:nvSpPr>
          <p:cNvPr id="10" name="Title 1"/>
          <p:cNvSpPr txBox="1">
            <a:spLocks/>
          </p:cNvSpPr>
          <p:nvPr/>
        </p:nvSpPr>
        <p:spPr bwMode="auto">
          <a:xfrm>
            <a:off x="3203575" y="1484313"/>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000000">
                    <a:lumMod val="95000"/>
                    <a:lumOff val="5000"/>
                  </a:srgbClr>
                </a:solidFill>
                <a:effectLst>
                  <a:outerShdw blurRad="38100" dist="38100" dir="2700000" algn="tl">
                    <a:srgbClr val="000000">
                      <a:alpha val="43137"/>
                    </a:srgbClr>
                  </a:outerShdw>
                </a:effectLst>
              </a:rPr>
              <a:t>绿玉</a:t>
            </a:r>
            <a:endParaRPr lang="en-US" sz="4000" b="1" dirty="0">
              <a:solidFill>
                <a:srgbClr val="000000">
                  <a:lumMod val="95000"/>
                  <a:lumOff val="5000"/>
                </a:srgbClr>
              </a:solidFill>
              <a:effectLst>
                <a:outerShdw blurRad="38100" dist="38100" dir="2700000" algn="tl">
                  <a:srgbClr val="000000">
                    <a:alpha val="43137"/>
                  </a:srgbClr>
                </a:outerShdw>
              </a:effectLst>
            </a:endParaRPr>
          </a:p>
        </p:txBody>
      </p:sp>
      <p:sp>
        <p:nvSpPr>
          <p:cNvPr id="11" name="Title 1"/>
          <p:cNvSpPr txBox="1">
            <a:spLocks/>
          </p:cNvSpPr>
          <p:nvPr/>
        </p:nvSpPr>
        <p:spPr bwMode="auto">
          <a:xfrm>
            <a:off x="6313488" y="5949950"/>
            <a:ext cx="2665412" cy="5032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003399">
                    <a:lumMod val="75000"/>
                  </a:srgbClr>
                </a:solidFill>
                <a:effectLst>
                  <a:outerShdw blurRad="38100" dist="38100" dir="2700000" algn="tl">
                    <a:srgbClr val="000000">
                      <a:alpha val="43137"/>
                    </a:srgbClr>
                  </a:outerShdw>
                </a:effectLst>
              </a:rPr>
              <a:t>黄玉</a:t>
            </a:r>
            <a:endParaRPr lang="en-US" sz="4000" b="1" dirty="0">
              <a:solidFill>
                <a:srgbClr val="003399">
                  <a:lumMod val="75000"/>
                </a:srgbClr>
              </a:solidFill>
              <a:effectLst>
                <a:outerShdw blurRad="38100" dist="38100" dir="2700000" algn="tl">
                  <a:srgbClr val="000000">
                    <a:alpha val="43137"/>
                  </a:srgbClr>
                </a:outerShdw>
              </a:effectLst>
            </a:endParaRPr>
          </a:p>
        </p:txBody>
      </p:sp>
      <p:sp>
        <p:nvSpPr>
          <p:cNvPr id="12" name="Title 1"/>
          <p:cNvSpPr txBox="1">
            <a:spLocks/>
          </p:cNvSpPr>
          <p:nvPr/>
        </p:nvSpPr>
        <p:spPr bwMode="auto">
          <a:xfrm>
            <a:off x="6318250" y="4316413"/>
            <a:ext cx="2665413" cy="503237"/>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玉髓</a:t>
            </a:r>
            <a:endParaRPr lang="en-US" sz="4000" b="1" dirty="0">
              <a:solidFill>
                <a:srgbClr val="E3EBF1"/>
              </a:solidFill>
              <a:effectLst>
                <a:outerShdw blurRad="38100" dist="38100" dir="2700000" algn="tl">
                  <a:srgbClr val="000000">
                    <a:alpha val="43137"/>
                  </a:srgbClr>
                </a:outerShdw>
              </a:effectLst>
            </a:endParaRPr>
          </a:p>
        </p:txBody>
      </p:sp>
      <p:sp>
        <p:nvSpPr>
          <p:cNvPr id="13" name="Title 1"/>
          <p:cNvSpPr txBox="1">
            <a:spLocks/>
          </p:cNvSpPr>
          <p:nvPr/>
        </p:nvSpPr>
        <p:spPr bwMode="auto">
          <a:xfrm>
            <a:off x="6318250" y="2849563"/>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玛瑙</a:t>
            </a:r>
            <a:endParaRPr lang="en-US" sz="4000" b="1" dirty="0">
              <a:solidFill>
                <a:srgbClr val="E3EBF1"/>
              </a:solidFill>
              <a:effectLst>
                <a:outerShdw blurRad="38100" dist="38100" dir="2700000" algn="tl">
                  <a:srgbClr val="000000">
                    <a:alpha val="43137"/>
                  </a:srgbClr>
                </a:outerShdw>
              </a:effectLst>
            </a:endParaRPr>
          </a:p>
        </p:txBody>
      </p:sp>
      <p:sp>
        <p:nvSpPr>
          <p:cNvPr id="14" name="Title 1"/>
          <p:cNvSpPr txBox="1">
            <a:spLocks/>
          </p:cNvSpPr>
          <p:nvPr/>
        </p:nvSpPr>
        <p:spPr bwMode="auto">
          <a:xfrm>
            <a:off x="6389688" y="1484313"/>
            <a:ext cx="2665412" cy="503237"/>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紫晶</a:t>
            </a:r>
            <a:endParaRPr lang="en-US" sz="4000" b="1" dirty="0">
              <a:solidFill>
                <a:srgbClr val="E3EBF1"/>
              </a:solidFill>
              <a:effectLst>
                <a:outerShdw blurRad="38100" dist="38100" dir="2700000" algn="tl">
                  <a:srgbClr val="000000">
                    <a:alpha val="43137"/>
                  </a:srgbClr>
                </a:outerShdw>
              </a:effectLst>
            </a:endParaRPr>
          </a:p>
        </p:txBody>
      </p:sp>
      <p:sp>
        <p:nvSpPr>
          <p:cNvPr id="27" name="Text Box 4"/>
          <p:cNvSpPr txBox="1">
            <a:spLocks noChangeArrowheads="1"/>
          </p:cNvSpPr>
          <p:nvPr/>
        </p:nvSpPr>
        <p:spPr bwMode="auto">
          <a:xfrm>
            <a:off x="8366125" y="76200"/>
            <a:ext cx="698500" cy="461963"/>
          </a:xfrm>
          <a:prstGeom prst="rect">
            <a:avLst/>
          </a:prstGeom>
          <a:solidFill>
            <a:srgbClr val="000000"/>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462</a:t>
            </a:r>
          </a:p>
        </p:txBody>
      </p:sp>
    </p:spTree>
    <p:extLst>
      <p:ext uri="{BB962C8B-B14F-4D97-AF65-F5344CB8AC3E}">
        <p14:creationId xmlns:p14="http://schemas.microsoft.com/office/powerpoint/2010/main" val="1166035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5199438" y="4046492"/>
            <a:ext cx="3944562" cy="2540902"/>
          </a:xfrm>
          <a:extLst/>
        </p:spPr>
        <p:txBody>
          <a:bodyPr/>
          <a:lstStyle/>
          <a:p>
            <a:pPr>
              <a:defRPr/>
            </a:pPr>
            <a:r>
              <a:rPr lang="zh-CN" altLang="en-US" sz="4800" b="1" dirty="0">
                <a:effectLst>
                  <a:glow rad="177800">
                    <a:schemeClr val="tx1"/>
                  </a:glow>
                </a:effectLst>
                <a:latin typeface="Arial" charset="0"/>
                <a:ea typeface="ＭＳ Ｐゴシック" charset="0"/>
              </a:rPr>
              <a:t>大祭司的胸牌</a:t>
            </a:r>
            <a:r>
              <a:rPr lang="en-US" sz="4800" b="1" dirty="0">
                <a:effectLst>
                  <a:glow rad="177800">
                    <a:schemeClr val="tx1"/>
                  </a:glow>
                </a:effectLst>
                <a:latin typeface="Arial" charset="0"/>
                <a:ea typeface="ＭＳ Ｐゴシック" charset="0"/>
              </a:rPr>
              <a:t> </a:t>
            </a:r>
            <a:br>
              <a:rPr lang="en-US" sz="4000" b="1" dirty="0">
                <a:effectLst>
                  <a:glow rad="177800">
                    <a:schemeClr val="tx1"/>
                  </a:glow>
                </a:effectLst>
                <a:latin typeface="Arial" charset="0"/>
                <a:ea typeface="ＭＳ Ｐゴシック" charset="0"/>
              </a:rPr>
            </a:br>
            <a:r>
              <a:rPr lang="en-US" sz="2400" b="1" dirty="0"/>
              <a:t>(</a:t>
            </a:r>
            <a:r>
              <a:rPr lang="zh-CN" altLang="en-US" sz="2400" b="1" dirty="0"/>
              <a:t>出</a:t>
            </a:r>
            <a:r>
              <a:rPr lang="en-US" sz="2400" b="1" dirty="0"/>
              <a:t>28:15-21)</a:t>
            </a:r>
            <a:endParaRPr lang="en-US" sz="32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442802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5199438" y="4046492"/>
            <a:ext cx="3944562" cy="2540902"/>
          </a:xfrm>
          <a:extLst/>
        </p:spPr>
        <p:txBody>
          <a:bodyPr/>
          <a:lstStyle/>
          <a:p>
            <a:pPr>
              <a:defRPr/>
            </a:pPr>
            <a:r>
              <a:rPr lang="zh-CN" altLang="en-US" sz="4800" b="1" dirty="0">
                <a:effectLst>
                  <a:glow rad="177800">
                    <a:schemeClr val="tx1"/>
                  </a:glow>
                </a:effectLst>
                <a:latin typeface="Arial" charset="0"/>
                <a:ea typeface="ＭＳ Ｐゴシック" charset="0"/>
              </a:rPr>
              <a:t>大祭司胸牌</a:t>
            </a:r>
            <a:r>
              <a:rPr lang="en-US" sz="4800" b="1" dirty="0">
                <a:effectLst>
                  <a:glow rad="177800">
                    <a:schemeClr val="tx1"/>
                  </a:glow>
                </a:effectLst>
                <a:latin typeface="Arial" charset="0"/>
                <a:ea typeface="ＭＳ Ｐゴシック" charset="0"/>
              </a:rPr>
              <a:t> </a:t>
            </a:r>
            <a:br>
              <a:rPr lang="en-US" sz="4000" b="1" dirty="0">
                <a:effectLst>
                  <a:glow rad="177800">
                    <a:schemeClr val="tx1"/>
                  </a:glow>
                </a:effectLst>
                <a:latin typeface="Arial" charset="0"/>
                <a:ea typeface="ＭＳ Ｐゴシック" charset="0"/>
              </a:rPr>
            </a:br>
            <a:br>
              <a:rPr lang="en-US" sz="4000" b="1" dirty="0">
                <a:effectLst>
                  <a:glow rad="177800">
                    <a:schemeClr val="tx1"/>
                  </a:glow>
                </a:effectLst>
                <a:latin typeface="Arial" charset="0"/>
                <a:ea typeface="ＭＳ Ｐゴシック" charset="0"/>
              </a:rPr>
            </a:br>
            <a:r>
              <a:rPr lang="en-US" sz="2400" b="1" dirty="0"/>
              <a:t>(</a:t>
            </a:r>
            <a:r>
              <a:rPr lang="zh-CN" altLang="en-US" sz="2400" b="1" dirty="0"/>
              <a:t>出 </a:t>
            </a:r>
            <a:r>
              <a:rPr lang="en-US" sz="2400" b="1" dirty="0"/>
              <a:t>28:15-21</a:t>
            </a:r>
            <a:r>
              <a:rPr lang="zh-CN" altLang="en-US" sz="2400" b="1" dirty="0"/>
              <a:t>，</a:t>
            </a:r>
            <a:r>
              <a:rPr lang="en-US" altLang="zh-CN" sz="2400" b="1" dirty="0"/>
              <a:t>CNV</a:t>
            </a:r>
            <a:r>
              <a:rPr lang="en-US" sz="2400" b="1" dirty="0"/>
              <a:t>)</a:t>
            </a:r>
            <a:endParaRPr lang="en-US" sz="3200" b="1" dirty="0">
              <a:solidFill>
                <a:srgbClr val="CC0000"/>
              </a:solidFill>
              <a:effectLst>
                <a:glow rad="177800">
                  <a:schemeClr val="tx1"/>
                </a:glow>
              </a:effectLst>
              <a:latin typeface="Arial" charset="0"/>
              <a:ea typeface="ＭＳ Ｐゴシック" charset="0"/>
            </a:endParaRPr>
          </a:p>
        </p:txBody>
      </p:sp>
      <p:sp>
        <p:nvSpPr>
          <p:cNvPr id="2" name="Rectangle 1"/>
          <p:cNvSpPr/>
          <p:nvPr/>
        </p:nvSpPr>
        <p:spPr>
          <a:xfrm>
            <a:off x="236538" y="797511"/>
            <a:ext cx="4962525" cy="5262979"/>
          </a:xfrm>
          <a:prstGeom prst="rect">
            <a:avLst/>
          </a:prstGeom>
        </p:spPr>
        <p:txBody>
          <a:bodyPr anchor="ctr">
            <a:spAutoFit/>
          </a:bodyPr>
          <a:lstStyle/>
          <a:p>
            <a:pPr defTabSz="457200" eaLnBrk="1" fontAlgn="auto" hangingPunct="1">
              <a:spcBef>
                <a:spcPts val="0"/>
              </a:spcBef>
              <a:spcAft>
                <a:spcPts val="0"/>
              </a:spcAft>
              <a:defRPr/>
            </a:pPr>
            <a:r>
              <a:rPr lang="en-US" sz="2000" b="1" baseline="30000" dirty="0">
                <a:solidFill>
                  <a:srgbClr val="FFFFFF"/>
                </a:solidFill>
                <a:latin typeface="Arial"/>
                <a:cs typeface="Arial"/>
              </a:rPr>
              <a:t>15</a:t>
            </a:r>
            <a:r>
              <a:rPr lang="mr-IN" b="1" dirty="0">
                <a:solidFill>
                  <a:srgbClr val="FFFFFF"/>
                </a:solidFill>
                <a:latin typeface="Arial"/>
                <a:cs typeface="Arial"/>
              </a:rPr>
              <a:t>“</a:t>
            </a:r>
            <a:r>
              <a:rPr lang="zh-CN" altLang="en-US" b="1" dirty="0">
                <a:solidFill>
                  <a:srgbClr val="FFFFFF"/>
                </a:solidFill>
                <a:latin typeface="Arial"/>
                <a:cs typeface="Arial"/>
              </a:rPr>
              <a:t>你要用巧工做一个作判断用的胸牌，像以弗得的做法一样，要用金线、蓝色紫色朱红色线和捻的细麻做成。 </a:t>
            </a:r>
            <a:r>
              <a:rPr lang="en-US" altLang="zh-CN" b="1" baseline="30000" dirty="0">
                <a:solidFill>
                  <a:srgbClr val="FFFFFF"/>
                </a:solidFill>
                <a:latin typeface="Arial"/>
                <a:cs typeface="Arial"/>
              </a:rPr>
              <a:t>16</a:t>
            </a:r>
            <a:r>
              <a:rPr lang="en-US" altLang="zh-CN" b="1" dirty="0">
                <a:solidFill>
                  <a:srgbClr val="FFFFFF"/>
                </a:solidFill>
                <a:latin typeface="Arial"/>
                <a:cs typeface="Arial"/>
              </a:rPr>
              <a:t> </a:t>
            </a:r>
            <a:r>
              <a:rPr lang="zh-CN" altLang="en-US" b="1" dirty="0">
                <a:solidFill>
                  <a:srgbClr val="FFFFFF"/>
                </a:solidFill>
                <a:latin typeface="Arial"/>
                <a:cs typeface="Arial"/>
              </a:rPr>
              <a:t>胸牌要四方的，双层的，长二十二公分，宽二十二公分。 </a:t>
            </a:r>
            <a:r>
              <a:rPr lang="en-US" altLang="zh-CN" b="1" baseline="30000" dirty="0">
                <a:solidFill>
                  <a:srgbClr val="FFFFFF"/>
                </a:solidFill>
                <a:latin typeface="Arial"/>
                <a:cs typeface="Arial"/>
              </a:rPr>
              <a:t>17</a:t>
            </a:r>
            <a:r>
              <a:rPr lang="en-US" altLang="zh-CN" b="1" dirty="0">
                <a:solidFill>
                  <a:srgbClr val="FFFFFF"/>
                </a:solidFill>
                <a:latin typeface="Arial"/>
                <a:cs typeface="Arial"/>
              </a:rPr>
              <a:t> </a:t>
            </a:r>
            <a:r>
              <a:rPr lang="zh-CN" altLang="en-US" b="1" dirty="0">
                <a:solidFill>
                  <a:srgbClr val="FFFFFF"/>
                </a:solidFill>
                <a:latin typeface="Arial"/>
                <a:cs typeface="Arial"/>
              </a:rPr>
              <a:t>你要在胸牌上面镶上四行宝石：第一行是红宝石、黄玉、翡翠； </a:t>
            </a:r>
            <a:r>
              <a:rPr lang="en-US" altLang="zh-CN" b="1" baseline="30000" dirty="0">
                <a:solidFill>
                  <a:srgbClr val="FFFFFF"/>
                </a:solidFill>
                <a:latin typeface="Arial"/>
                <a:cs typeface="Arial"/>
              </a:rPr>
              <a:t>18</a:t>
            </a:r>
            <a:r>
              <a:rPr lang="en-US" altLang="zh-CN" b="1" dirty="0">
                <a:solidFill>
                  <a:srgbClr val="FFFFFF"/>
                </a:solidFill>
                <a:latin typeface="Arial"/>
                <a:cs typeface="Arial"/>
              </a:rPr>
              <a:t> </a:t>
            </a:r>
            <a:r>
              <a:rPr lang="zh-CN" altLang="en-US" b="1" dirty="0">
                <a:solidFill>
                  <a:srgbClr val="FFFFFF"/>
                </a:solidFill>
                <a:latin typeface="Arial"/>
                <a:cs typeface="Arial"/>
              </a:rPr>
              <a:t>第二行是绿宝石、蓝宝石、金钢石； </a:t>
            </a:r>
            <a:r>
              <a:rPr lang="en-US" altLang="zh-CN" b="1" baseline="30000" dirty="0">
                <a:solidFill>
                  <a:srgbClr val="FFFFFF"/>
                </a:solidFill>
                <a:latin typeface="Arial"/>
                <a:cs typeface="Arial"/>
              </a:rPr>
              <a:t>19</a:t>
            </a:r>
            <a:r>
              <a:rPr lang="en-US" altLang="zh-CN" b="1" dirty="0">
                <a:solidFill>
                  <a:srgbClr val="FFFFFF"/>
                </a:solidFill>
                <a:latin typeface="Arial"/>
                <a:cs typeface="Arial"/>
              </a:rPr>
              <a:t> </a:t>
            </a:r>
            <a:r>
              <a:rPr lang="zh-CN" altLang="en-US" b="1" dirty="0">
                <a:solidFill>
                  <a:srgbClr val="FFFFFF"/>
                </a:solidFill>
                <a:latin typeface="Arial"/>
                <a:cs typeface="Arial"/>
              </a:rPr>
              <a:t>第三行是黄玛瑙、白玛瑙、紫晶； </a:t>
            </a:r>
            <a:r>
              <a:rPr lang="en-US" altLang="zh-CN" b="1" baseline="30000" dirty="0">
                <a:solidFill>
                  <a:srgbClr val="FFFFFF"/>
                </a:solidFill>
                <a:latin typeface="Arial"/>
                <a:cs typeface="Arial"/>
              </a:rPr>
              <a:t>20</a:t>
            </a:r>
            <a:r>
              <a:rPr lang="en-US" altLang="zh-CN" b="1" dirty="0">
                <a:solidFill>
                  <a:srgbClr val="FFFFFF"/>
                </a:solidFill>
                <a:latin typeface="Arial"/>
                <a:cs typeface="Arial"/>
              </a:rPr>
              <a:t> </a:t>
            </a:r>
            <a:r>
              <a:rPr lang="zh-CN" altLang="en-US" b="1" dirty="0">
                <a:solidFill>
                  <a:srgbClr val="FFFFFF"/>
                </a:solidFill>
                <a:latin typeface="Arial"/>
                <a:cs typeface="Arial"/>
              </a:rPr>
              <a:t>第四行是水苍玉、红玛瑙、碧玉。这些宝石都是镶在金槽里。 </a:t>
            </a:r>
            <a:r>
              <a:rPr lang="en-US" altLang="zh-CN" b="1" baseline="30000" dirty="0">
                <a:solidFill>
                  <a:srgbClr val="FFFFFF"/>
                </a:solidFill>
                <a:latin typeface="Arial"/>
                <a:cs typeface="Arial"/>
              </a:rPr>
              <a:t>21</a:t>
            </a:r>
            <a:r>
              <a:rPr lang="en-US" altLang="zh-CN" b="1" dirty="0">
                <a:solidFill>
                  <a:srgbClr val="FFFFFF"/>
                </a:solidFill>
                <a:latin typeface="Arial"/>
                <a:cs typeface="Arial"/>
              </a:rPr>
              <a:t> </a:t>
            </a:r>
            <a:r>
              <a:rPr lang="zh-CN" altLang="en-US" b="1" dirty="0">
                <a:solidFill>
                  <a:srgbClr val="FFFFFF"/>
                </a:solidFill>
                <a:latin typeface="Arial"/>
                <a:cs typeface="Arial"/>
              </a:rPr>
              <a:t>按着以色列众子的名字，这些宝石要有十二块；按着他们的名字刻印章，按他们的名字各代表十二个支派。”</a:t>
            </a:r>
            <a:endParaRPr lang="en-US" b="1" dirty="0">
              <a:solidFill>
                <a:srgbClr val="FFFFFF"/>
              </a:solidFill>
              <a:latin typeface="Arial"/>
              <a:cs typeface="Arial"/>
            </a:endParaRPr>
          </a:p>
        </p:txBody>
      </p:sp>
      <p:pic>
        <p:nvPicPr>
          <p:cNvPr id="70758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94338" y="365125"/>
            <a:ext cx="3175000"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26670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3" name="Rectangle 15"/>
          <p:cNvSpPr>
            <a:spLocks noChangeArrowheads="1"/>
          </p:cNvSpPr>
          <p:nvPr/>
        </p:nvSpPr>
        <p:spPr bwMode="auto">
          <a:xfrm>
            <a:off x="-36513" y="6367463"/>
            <a:ext cx="9215438" cy="517525"/>
          </a:xfrm>
          <a:prstGeom prst="rect">
            <a:avLst/>
          </a:prstGeom>
          <a:blipFill dpi="0" rotWithShape="1">
            <a:blip r:embed="rId2"/>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3" name="Title 1"/>
          <p:cNvSpPr txBox="1">
            <a:spLocks/>
          </p:cNvSpPr>
          <p:nvPr/>
        </p:nvSpPr>
        <p:spPr bwMode="auto">
          <a:xfrm>
            <a:off x="34925" y="6353175"/>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碧玉</a:t>
            </a:r>
            <a:endParaRPr lang="en-US" sz="3200" b="1" dirty="0">
              <a:solidFill>
                <a:srgbClr val="E3EBF1"/>
              </a:solidFill>
              <a:effectLst>
                <a:outerShdw blurRad="38100" dist="38100" dir="2700000" algn="tl">
                  <a:srgbClr val="000000">
                    <a:alpha val="43137"/>
                  </a:srgbClr>
                </a:outerShdw>
              </a:effectLst>
            </a:endParaRPr>
          </a:p>
        </p:txBody>
      </p:sp>
      <p:sp>
        <p:nvSpPr>
          <p:cNvPr id="1196035" name="Rectangle 16"/>
          <p:cNvSpPr>
            <a:spLocks noChangeArrowheads="1"/>
          </p:cNvSpPr>
          <p:nvPr/>
        </p:nvSpPr>
        <p:spPr bwMode="auto">
          <a:xfrm>
            <a:off x="-36513" y="5851525"/>
            <a:ext cx="9215438" cy="51593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1196036" name="Rectangle 17"/>
          <p:cNvSpPr>
            <a:spLocks noChangeArrowheads="1"/>
          </p:cNvSpPr>
          <p:nvPr/>
        </p:nvSpPr>
        <p:spPr bwMode="auto">
          <a:xfrm>
            <a:off x="-36513" y="5334000"/>
            <a:ext cx="9215438" cy="517525"/>
          </a:xfrm>
          <a:prstGeom prst="rect">
            <a:avLst/>
          </a:prstGeom>
          <a:blipFill dpi="0" rotWithShape="1">
            <a:blip r:embed="rId4"/>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1196037" name="Rectangle 18"/>
          <p:cNvSpPr>
            <a:spLocks noChangeArrowheads="1"/>
          </p:cNvSpPr>
          <p:nvPr/>
        </p:nvSpPr>
        <p:spPr bwMode="auto">
          <a:xfrm>
            <a:off x="-36513" y="4816475"/>
            <a:ext cx="9215438" cy="517525"/>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1196038" name="Rectangle 19"/>
          <p:cNvSpPr>
            <a:spLocks noChangeArrowheads="1"/>
          </p:cNvSpPr>
          <p:nvPr/>
        </p:nvSpPr>
        <p:spPr bwMode="auto">
          <a:xfrm>
            <a:off x="-36513" y="4298950"/>
            <a:ext cx="9215438" cy="517525"/>
          </a:xfrm>
          <a:prstGeom prst="rect">
            <a:avLst/>
          </a:prstGeom>
          <a:blipFill dpi="0" rotWithShape="1">
            <a:blip r:embed="rId6"/>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1196039" name="Rectangle 20"/>
          <p:cNvSpPr>
            <a:spLocks noChangeArrowheads="1"/>
          </p:cNvSpPr>
          <p:nvPr/>
        </p:nvSpPr>
        <p:spPr bwMode="auto">
          <a:xfrm>
            <a:off x="-36513" y="3783013"/>
            <a:ext cx="9215438" cy="515937"/>
          </a:xfrm>
          <a:prstGeom prst="rect">
            <a:avLst/>
          </a:prstGeom>
          <a:blipFill dpi="0" rotWithShape="1">
            <a:blip r:embed="rId7"/>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2" name="Rectangle 21"/>
          <p:cNvSpPr>
            <a:spLocks noChangeArrowheads="1"/>
          </p:cNvSpPr>
          <p:nvPr/>
        </p:nvSpPr>
        <p:spPr bwMode="auto">
          <a:xfrm>
            <a:off x="-36513" y="3265488"/>
            <a:ext cx="9215438" cy="517525"/>
          </a:xfrm>
          <a:prstGeom prst="rect">
            <a:avLst/>
          </a:prstGeom>
          <a:blipFill dpi="0" rotWithShape="1">
            <a:blip r:embed="rId8"/>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3" name="Rectangle 22"/>
          <p:cNvSpPr>
            <a:spLocks noChangeArrowheads="1"/>
          </p:cNvSpPr>
          <p:nvPr/>
        </p:nvSpPr>
        <p:spPr bwMode="auto">
          <a:xfrm>
            <a:off x="-36513" y="2747963"/>
            <a:ext cx="9215438" cy="517525"/>
          </a:xfrm>
          <a:prstGeom prst="rect">
            <a:avLst/>
          </a:prstGeom>
          <a:blipFill dpi="0" rotWithShape="1">
            <a:blip r:embed="rId9"/>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4" name="Rectangle 23"/>
          <p:cNvSpPr>
            <a:spLocks noChangeArrowheads="1"/>
          </p:cNvSpPr>
          <p:nvPr/>
        </p:nvSpPr>
        <p:spPr bwMode="auto">
          <a:xfrm>
            <a:off x="-36513" y="2230438"/>
            <a:ext cx="9215438" cy="517525"/>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5" name="Rectangle 24"/>
          <p:cNvSpPr>
            <a:spLocks noChangeArrowheads="1"/>
          </p:cNvSpPr>
          <p:nvPr/>
        </p:nvSpPr>
        <p:spPr bwMode="auto">
          <a:xfrm>
            <a:off x="-36513" y="1714500"/>
            <a:ext cx="9215438" cy="515938"/>
          </a:xfrm>
          <a:prstGeom prst="rect">
            <a:avLst/>
          </a:prstGeom>
          <a:blipFill dpi="0" rotWithShape="1">
            <a:blip r:embed="rId11"/>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6" name="Rectangle 25"/>
          <p:cNvSpPr>
            <a:spLocks noChangeArrowheads="1"/>
          </p:cNvSpPr>
          <p:nvPr/>
        </p:nvSpPr>
        <p:spPr bwMode="auto">
          <a:xfrm>
            <a:off x="0" y="1158875"/>
            <a:ext cx="9215438" cy="517525"/>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7" name="Rectangle 26"/>
          <p:cNvSpPr>
            <a:spLocks noChangeArrowheads="1"/>
          </p:cNvSpPr>
          <p:nvPr/>
        </p:nvSpPr>
        <p:spPr bwMode="auto">
          <a:xfrm>
            <a:off x="-36513" y="679450"/>
            <a:ext cx="9215438" cy="517525"/>
          </a:xfrm>
          <a:prstGeom prst="rect">
            <a:avLst/>
          </a:prstGeom>
          <a:blipFill dpi="0" rotWithShape="1">
            <a:blip r:embed="rId1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743439" name="Title 1"/>
          <p:cNvSpPr>
            <a:spLocks noGrp="1"/>
          </p:cNvSpPr>
          <p:nvPr>
            <p:ph type="title"/>
          </p:nvPr>
        </p:nvSpPr>
        <p:spPr>
          <a:xfrm>
            <a:off x="0" y="-12700"/>
            <a:ext cx="9144000" cy="704850"/>
          </a:xfrm>
        </p:spPr>
        <p:txBody>
          <a:bodyPr/>
          <a:lstStyle/>
          <a:p>
            <a:r>
              <a:rPr lang="zh-CN" sz="4800">
                <a:latin typeface="Arial" charset="0"/>
                <a:ea typeface="ＭＳ Ｐゴシック" charset="0"/>
                <a:cs typeface="Arial" charset="0"/>
              </a:rPr>
              <a:t>基石</a:t>
            </a:r>
            <a:r>
              <a:rPr lang="en-US" sz="3600" b="1">
                <a:latin typeface="Arial" charset="0"/>
                <a:ea typeface="ＭＳ Ｐゴシック" charset="0"/>
                <a:cs typeface="Arial" charset="0"/>
              </a:rPr>
              <a:t>(21:19-20)</a:t>
            </a:r>
          </a:p>
        </p:txBody>
      </p:sp>
      <p:sp>
        <p:nvSpPr>
          <p:cNvPr id="4" name="Title 1"/>
          <p:cNvSpPr txBox="1">
            <a:spLocks/>
          </p:cNvSpPr>
          <p:nvPr/>
        </p:nvSpPr>
        <p:spPr bwMode="auto">
          <a:xfrm>
            <a:off x="34925" y="5832475"/>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蓝宝石</a:t>
            </a:r>
            <a:endParaRPr lang="en-US" sz="3200" b="1" dirty="0">
              <a:solidFill>
                <a:srgbClr val="E3EBF1"/>
              </a:solidFill>
              <a:effectLst>
                <a:outerShdw blurRad="38100" dist="38100" dir="2700000" algn="tl">
                  <a:srgbClr val="000000">
                    <a:alpha val="43137"/>
                  </a:srgbClr>
                </a:outerShdw>
              </a:effectLst>
            </a:endParaRPr>
          </a:p>
        </p:txBody>
      </p:sp>
      <p:sp>
        <p:nvSpPr>
          <p:cNvPr id="5" name="Title 1"/>
          <p:cNvSpPr txBox="1">
            <a:spLocks/>
          </p:cNvSpPr>
          <p:nvPr/>
        </p:nvSpPr>
        <p:spPr bwMode="auto">
          <a:xfrm>
            <a:off x="34925" y="5311775"/>
            <a:ext cx="2665413" cy="5032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玛瑙</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6" name="Title 1"/>
          <p:cNvSpPr txBox="1">
            <a:spLocks/>
          </p:cNvSpPr>
          <p:nvPr/>
        </p:nvSpPr>
        <p:spPr bwMode="auto">
          <a:xfrm>
            <a:off x="34925" y="4791075"/>
            <a:ext cx="2665413" cy="5032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绿宝石</a:t>
            </a:r>
            <a:endParaRPr lang="en-US" sz="3200" b="1" dirty="0">
              <a:solidFill>
                <a:srgbClr val="E3EBF1"/>
              </a:solidFill>
              <a:effectLst>
                <a:outerShdw blurRad="38100" dist="38100" dir="2700000" algn="tl">
                  <a:srgbClr val="000000">
                    <a:alpha val="43137"/>
                  </a:srgbClr>
                </a:outerShdw>
              </a:effectLst>
            </a:endParaRPr>
          </a:p>
        </p:txBody>
      </p:sp>
      <p:sp>
        <p:nvSpPr>
          <p:cNvPr id="7" name="Title 1"/>
          <p:cNvSpPr txBox="1">
            <a:spLocks/>
          </p:cNvSpPr>
          <p:nvPr/>
        </p:nvSpPr>
        <p:spPr bwMode="auto">
          <a:xfrm>
            <a:off x="34925" y="4268788"/>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缟玛瑙</a:t>
            </a:r>
            <a:endParaRPr lang="en-US" sz="3200" b="1" dirty="0">
              <a:solidFill>
                <a:srgbClr val="E3EBF1"/>
              </a:solidFill>
              <a:effectLst>
                <a:outerShdw blurRad="38100" dist="38100" dir="2700000" algn="tl">
                  <a:srgbClr val="000000">
                    <a:alpha val="43137"/>
                  </a:srgbClr>
                </a:outerShdw>
              </a:effectLst>
            </a:endParaRPr>
          </a:p>
        </p:txBody>
      </p:sp>
      <p:sp>
        <p:nvSpPr>
          <p:cNvPr id="8" name="Title 1"/>
          <p:cNvSpPr txBox="1">
            <a:spLocks/>
          </p:cNvSpPr>
          <p:nvPr/>
        </p:nvSpPr>
        <p:spPr bwMode="auto">
          <a:xfrm>
            <a:off x="34925" y="3748088"/>
            <a:ext cx="2665413" cy="503237"/>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玛瑙</a:t>
            </a:r>
            <a:endParaRPr lang="en-US" sz="3200" b="1" dirty="0">
              <a:solidFill>
                <a:srgbClr val="E3EBF1"/>
              </a:solidFill>
              <a:effectLst>
                <a:outerShdw blurRad="38100" dist="38100" dir="2700000" algn="tl">
                  <a:srgbClr val="000000">
                    <a:alpha val="43137"/>
                  </a:srgbClr>
                </a:outerShdw>
              </a:effectLst>
            </a:endParaRPr>
          </a:p>
        </p:txBody>
      </p:sp>
      <p:sp>
        <p:nvSpPr>
          <p:cNvPr id="9" name="Title 1"/>
          <p:cNvSpPr txBox="1">
            <a:spLocks/>
          </p:cNvSpPr>
          <p:nvPr/>
        </p:nvSpPr>
        <p:spPr bwMode="auto">
          <a:xfrm>
            <a:off x="34925" y="3227388"/>
            <a:ext cx="2665413" cy="503237"/>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贵橄榄石</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10" name="Title 1"/>
          <p:cNvSpPr txBox="1">
            <a:spLocks/>
          </p:cNvSpPr>
          <p:nvPr/>
        </p:nvSpPr>
        <p:spPr bwMode="auto">
          <a:xfrm>
            <a:off x="34925" y="2705100"/>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绿玉</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11" name="Title 1"/>
          <p:cNvSpPr txBox="1">
            <a:spLocks/>
          </p:cNvSpPr>
          <p:nvPr/>
        </p:nvSpPr>
        <p:spPr bwMode="auto">
          <a:xfrm>
            <a:off x="34925" y="2184400"/>
            <a:ext cx="2665413" cy="5032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黄玉</a:t>
            </a:r>
            <a:endParaRPr lang="en-US" sz="3200" b="1" dirty="0">
              <a:solidFill>
                <a:srgbClr val="E3EBF1"/>
              </a:solidFill>
              <a:effectLst>
                <a:outerShdw blurRad="38100" dist="38100" dir="2700000" algn="tl">
                  <a:srgbClr val="000000">
                    <a:alpha val="43137"/>
                  </a:srgbClr>
                </a:outerShdw>
              </a:effectLst>
            </a:endParaRPr>
          </a:p>
        </p:txBody>
      </p:sp>
      <p:sp>
        <p:nvSpPr>
          <p:cNvPr id="12" name="Title 1"/>
          <p:cNvSpPr txBox="1">
            <a:spLocks/>
          </p:cNvSpPr>
          <p:nvPr/>
        </p:nvSpPr>
        <p:spPr bwMode="auto">
          <a:xfrm>
            <a:off x="34925" y="1663700"/>
            <a:ext cx="2665413" cy="5032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玉髓</a:t>
            </a:r>
            <a:endParaRPr lang="en-US" sz="3200" b="1" dirty="0">
              <a:solidFill>
                <a:srgbClr val="E3EBF1"/>
              </a:solidFill>
              <a:effectLst>
                <a:outerShdw blurRad="38100" dist="38100" dir="2700000" algn="tl">
                  <a:srgbClr val="000000">
                    <a:alpha val="43137"/>
                  </a:srgbClr>
                </a:outerShdw>
              </a:effectLst>
            </a:endParaRPr>
          </a:p>
        </p:txBody>
      </p:sp>
      <p:sp>
        <p:nvSpPr>
          <p:cNvPr id="13" name="Title 1"/>
          <p:cNvSpPr txBox="1">
            <a:spLocks/>
          </p:cNvSpPr>
          <p:nvPr/>
        </p:nvSpPr>
        <p:spPr bwMode="auto">
          <a:xfrm>
            <a:off x="34925" y="1141413"/>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玛瑙</a:t>
            </a:r>
            <a:endParaRPr lang="en-US" sz="3200" b="1" dirty="0">
              <a:solidFill>
                <a:srgbClr val="E3EBF1"/>
              </a:solidFill>
              <a:effectLst>
                <a:outerShdw blurRad="38100" dist="38100" dir="2700000" algn="tl">
                  <a:srgbClr val="000000">
                    <a:alpha val="43137"/>
                  </a:srgbClr>
                </a:outerShdw>
              </a:effectLst>
            </a:endParaRPr>
          </a:p>
        </p:txBody>
      </p:sp>
      <p:sp>
        <p:nvSpPr>
          <p:cNvPr id="14" name="Title 1"/>
          <p:cNvSpPr txBox="1">
            <a:spLocks/>
          </p:cNvSpPr>
          <p:nvPr/>
        </p:nvSpPr>
        <p:spPr bwMode="auto">
          <a:xfrm>
            <a:off x="34925" y="620713"/>
            <a:ext cx="2665413" cy="503237"/>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紫晶</a:t>
            </a:r>
            <a:endParaRPr lang="en-US" sz="3200" b="1" dirty="0">
              <a:solidFill>
                <a:srgbClr val="E3EBF1"/>
              </a:solidFill>
              <a:effectLst>
                <a:outerShdw blurRad="38100" dist="38100" dir="2700000" algn="tl">
                  <a:srgbClr val="000000">
                    <a:alpha val="43137"/>
                  </a:srgbClr>
                </a:outerShdw>
              </a:effectLst>
            </a:endParaRPr>
          </a:p>
        </p:txBody>
      </p:sp>
      <p:sp>
        <p:nvSpPr>
          <p:cNvPr id="28" name="Title 1"/>
          <p:cNvSpPr txBox="1">
            <a:spLocks/>
          </p:cNvSpPr>
          <p:nvPr/>
        </p:nvSpPr>
        <p:spPr bwMode="auto">
          <a:xfrm>
            <a:off x="6492875" y="6356350"/>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碧玉</a:t>
            </a:r>
            <a:endParaRPr lang="en-US" sz="3200" b="1" dirty="0">
              <a:solidFill>
                <a:srgbClr val="E3EBF1"/>
              </a:solidFill>
              <a:effectLst>
                <a:outerShdw blurRad="38100" dist="38100" dir="2700000" algn="tl">
                  <a:srgbClr val="000000">
                    <a:alpha val="43137"/>
                  </a:srgbClr>
                </a:outerShdw>
              </a:effectLst>
            </a:endParaRPr>
          </a:p>
        </p:txBody>
      </p:sp>
      <p:sp>
        <p:nvSpPr>
          <p:cNvPr id="29" name="Title 1"/>
          <p:cNvSpPr txBox="1">
            <a:spLocks/>
          </p:cNvSpPr>
          <p:nvPr/>
        </p:nvSpPr>
        <p:spPr bwMode="auto">
          <a:xfrm>
            <a:off x="6492875" y="5835650"/>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蓝宝石</a:t>
            </a:r>
            <a:endParaRPr lang="en-US" sz="3200" b="1" dirty="0">
              <a:solidFill>
                <a:srgbClr val="E3EBF1"/>
              </a:solidFill>
              <a:effectLst>
                <a:outerShdw blurRad="38100" dist="38100" dir="2700000" algn="tl">
                  <a:srgbClr val="000000">
                    <a:alpha val="43137"/>
                  </a:srgbClr>
                </a:outerShdw>
              </a:effectLst>
            </a:endParaRPr>
          </a:p>
        </p:txBody>
      </p:sp>
      <p:sp>
        <p:nvSpPr>
          <p:cNvPr id="30" name="Title 1"/>
          <p:cNvSpPr txBox="1">
            <a:spLocks/>
          </p:cNvSpPr>
          <p:nvPr/>
        </p:nvSpPr>
        <p:spPr bwMode="auto">
          <a:xfrm>
            <a:off x="6492875" y="5314950"/>
            <a:ext cx="2665413" cy="5032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玉髓</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31" name="Title 1"/>
          <p:cNvSpPr txBox="1">
            <a:spLocks/>
          </p:cNvSpPr>
          <p:nvPr/>
        </p:nvSpPr>
        <p:spPr bwMode="auto">
          <a:xfrm>
            <a:off x="6492875" y="4794250"/>
            <a:ext cx="2665413" cy="5032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绿宝石</a:t>
            </a:r>
            <a:endParaRPr lang="en-US" sz="3200" b="1" dirty="0">
              <a:solidFill>
                <a:srgbClr val="E3EBF1"/>
              </a:solidFill>
              <a:effectLst>
                <a:outerShdw blurRad="38100" dist="38100" dir="2700000" algn="tl">
                  <a:srgbClr val="000000">
                    <a:alpha val="43137"/>
                  </a:srgbClr>
                </a:outerShdw>
              </a:effectLst>
            </a:endParaRPr>
          </a:p>
        </p:txBody>
      </p:sp>
      <p:sp>
        <p:nvSpPr>
          <p:cNvPr id="32" name="Title 1"/>
          <p:cNvSpPr txBox="1">
            <a:spLocks/>
          </p:cNvSpPr>
          <p:nvPr/>
        </p:nvSpPr>
        <p:spPr bwMode="auto">
          <a:xfrm>
            <a:off x="6492875" y="4271963"/>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瑀</a:t>
            </a:r>
            <a:endParaRPr lang="en-US" sz="3200" b="1" dirty="0">
              <a:solidFill>
                <a:srgbClr val="E3EBF1"/>
              </a:solidFill>
              <a:effectLst>
                <a:outerShdw blurRad="38100" dist="38100" dir="2700000" algn="tl">
                  <a:srgbClr val="000000">
                    <a:alpha val="43137"/>
                  </a:srgbClr>
                </a:outerShdw>
              </a:effectLst>
            </a:endParaRPr>
          </a:p>
        </p:txBody>
      </p:sp>
      <p:sp>
        <p:nvSpPr>
          <p:cNvPr id="33" name="Title 1"/>
          <p:cNvSpPr txBox="1">
            <a:spLocks/>
          </p:cNvSpPr>
          <p:nvPr/>
        </p:nvSpPr>
        <p:spPr bwMode="auto">
          <a:xfrm>
            <a:off x="6492875" y="3751263"/>
            <a:ext cx="2665413" cy="503237"/>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红宝石</a:t>
            </a:r>
            <a:endParaRPr lang="en-US" sz="3200" b="1" dirty="0">
              <a:solidFill>
                <a:srgbClr val="E3EBF1"/>
              </a:solidFill>
              <a:effectLst>
                <a:outerShdw blurRad="38100" dist="38100" dir="2700000" algn="tl">
                  <a:srgbClr val="000000">
                    <a:alpha val="43137"/>
                  </a:srgbClr>
                </a:outerShdw>
              </a:effectLst>
            </a:endParaRPr>
          </a:p>
        </p:txBody>
      </p:sp>
      <p:sp>
        <p:nvSpPr>
          <p:cNvPr id="34" name="Title 1"/>
          <p:cNvSpPr txBox="1">
            <a:spLocks/>
          </p:cNvSpPr>
          <p:nvPr/>
        </p:nvSpPr>
        <p:spPr bwMode="auto">
          <a:xfrm>
            <a:off x="6492875" y="3230563"/>
            <a:ext cx="2665413" cy="503237"/>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贵橄榄石</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35" name="Title 1"/>
          <p:cNvSpPr txBox="1">
            <a:spLocks/>
          </p:cNvSpPr>
          <p:nvPr/>
        </p:nvSpPr>
        <p:spPr bwMode="auto">
          <a:xfrm>
            <a:off x="6492875" y="2708275"/>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绿玉</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36" name="Title 1"/>
          <p:cNvSpPr txBox="1">
            <a:spLocks/>
          </p:cNvSpPr>
          <p:nvPr/>
        </p:nvSpPr>
        <p:spPr bwMode="auto">
          <a:xfrm>
            <a:off x="6492875" y="2187575"/>
            <a:ext cx="2665413" cy="5032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黄玉</a:t>
            </a:r>
            <a:endParaRPr lang="en-US" sz="3200" b="1" dirty="0">
              <a:solidFill>
                <a:srgbClr val="E3EBF1"/>
              </a:solidFill>
              <a:effectLst>
                <a:outerShdw blurRad="38100" dist="38100" dir="2700000" algn="tl">
                  <a:srgbClr val="000000">
                    <a:alpha val="43137"/>
                  </a:srgbClr>
                </a:outerShdw>
              </a:effectLst>
            </a:endParaRPr>
          </a:p>
        </p:txBody>
      </p:sp>
      <p:sp>
        <p:nvSpPr>
          <p:cNvPr id="37" name="Title 1"/>
          <p:cNvSpPr txBox="1">
            <a:spLocks/>
          </p:cNvSpPr>
          <p:nvPr/>
        </p:nvSpPr>
        <p:spPr bwMode="auto">
          <a:xfrm>
            <a:off x="6492875" y="1666875"/>
            <a:ext cx="2665413" cy="50323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玉髓</a:t>
            </a:r>
            <a:endParaRPr lang="en-US" sz="3200" b="1" dirty="0">
              <a:solidFill>
                <a:srgbClr val="E3EBF1"/>
              </a:solidFill>
              <a:effectLst>
                <a:outerShdw blurRad="38100" dist="38100" dir="2700000" algn="tl">
                  <a:srgbClr val="000000">
                    <a:alpha val="43137"/>
                  </a:srgbClr>
                </a:outerShdw>
              </a:effectLst>
            </a:endParaRPr>
          </a:p>
        </p:txBody>
      </p:sp>
      <p:sp>
        <p:nvSpPr>
          <p:cNvPr id="38" name="Title 1"/>
          <p:cNvSpPr txBox="1">
            <a:spLocks/>
          </p:cNvSpPr>
          <p:nvPr/>
        </p:nvSpPr>
        <p:spPr bwMode="auto">
          <a:xfrm>
            <a:off x="6492875" y="1144588"/>
            <a:ext cx="2665413" cy="5048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玛瑙</a:t>
            </a:r>
            <a:endParaRPr lang="en-US" sz="3200" b="1" dirty="0">
              <a:solidFill>
                <a:srgbClr val="E3EBF1"/>
              </a:solidFill>
              <a:effectLst>
                <a:outerShdw blurRad="38100" dist="38100" dir="2700000" algn="tl">
                  <a:srgbClr val="000000">
                    <a:alpha val="43137"/>
                  </a:srgbClr>
                </a:outerShdw>
              </a:effectLst>
            </a:endParaRPr>
          </a:p>
        </p:txBody>
      </p:sp>
      <p:sp>
        <p:nvSpPr>
          <p:cNvPr id="39" name="Title 1"/>
          <p:cNvSpPr txBox="1">
            <a:spLocks/>
          </p:cNvSpPr>
          <p:nvPr/>
        </p:nvSpPr>
        <p:spPr bwMode="auto">
          <a:xfrm>
            <a:off x="6492875" y="623888"/>
            <a:ext cx="2665413" cy="503237"/>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紫晶</a:t>
            </a:r>
            <a:endParaRPr lang="en-US" sz="3200" b="1" dirty="0">
              <a:solidFill>
                <a:srgbClr val="E3EBF1"/>
              </a:solidFill>
              <a:effectLst>
                <a:outerShdw blurRad="38100" dist="38100" dir="2700000" algn="tl">
                  <a:srgbClr val="000000">
                    <a:alpha val="43137"/>
                  </a:srgbClr>
                </a:outerShdw>
              </a:effectLst>
            </a:endParaRPr>
          </a:p>
        </p:txBody>
      </p:sp>
      <p:sp>
        <p:nvSpPr>
          <p:cNvPr id="40" name="Title 1"/>
          <p:cNvSpPr txBox="1">
            <a:spLocks/>
          </p:cNvSpPr>
          <p:nvPr/>
        </p:nvSpPr>
        <p:spPr bwMode="auto">
          <a:xfrm rot="20807233">
            <a:off x="-146050" y="349250"/>
            <a:ext cx="1152525" cy="43338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800" b="1">
                <a:solidFill>
                  <a:srgbClr val="E3EBF1"/>
                </a:solidFill>
                <a:effectLst>
                  <a:outerShdw blurRad="38100" dist="38100" dir="2700000" algn="tl">
                    <a:srgbClr val="FFFFFF"/>
                  </a:outerShdw>
                </a:effectLst>
                <a:latin typeface="Arial" charset="0"/>
                <a:cs typeface="Arial" charset="0"/>
              </a:rPr>
              <a:t>NLT</a:t>
            </a:r>
          </a:p>
        </p:txBody>
      </p:sp>
      <p:sp>
        <p:nvSpPr>
          <p:cNvPr id="41" name="Title 1"/>
          <p:cNvSpPr txBox="1">
            <a:spLocks/>
          </p:cNvSpPr>
          <p:nvPr/>
        </p:nvSpPr>
        <p:spPr bwMode="auto">
          <a:xfrm rot="20807233">
            <a:off x="6189663" y="530225"/>
            <a:ext cx="1152525" cy="43338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800" b="1">
                <a:solidFill>
                  <a:srgbClr val="E3EBF1"/>
                </a:solidFill>
                <a:effectLst>
                  <a:outerShdw blurRad="38100" dist="38100" dir="2700000" algn="tl">
                    <a:srgbClr val="FFFFFF"/>
                  </a:outerShdw>
                </a:effectLst>
                <a:latin typeface="Arial" charset="0"/>
                <a:cs typeface="Arial" charset="0"/>
              </a:rPr>
              <a:t>NAU</a:t>
            </a:r>
          </a:p>
        </p:txBody>
      </p:sp>
      <p:sp>
        <p:nvSpPr>
          <p:cNvPr id="42" name="Text Box 4"/>
          <p:cNvSpPr txBox="1">
            <a:spLocks noChangeArrowheads="1"/>
          </p:cNvSpPr>
          <p:nvPr/>
        </p:nvSpPr>
        <p:spPr bwMode="auto">
          <a:xfrm>
            <a:off x="8366125" y="76200"/>
            <a:ext cx="698500" cy="461963"/>
          </a:xfrm>
          <a:prstGeom prst="rect">
            <a:avLst/>
          </a:prstGeom>
          <a:solidFill>
            <a:srgbClr val="000000"/>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462</a:t>
            </a:r>
          </a:p>
        </p:txBody>
      </p:sp>
    </p:spTree>
    <p:extLst>
      <p:ext uri="{BB962C8B-B14F-4D97-AF65-F5344CB8AC3E}">
        <p14:creationId xmlns:p14="http://schemas.microsoft.com/office/powerpoint/2010/main" val="352508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60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960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60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603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9603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9603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033" grpId="0" animBg="1"/>
      <p:bldP spid="3" grpId="0"/>
      <p:bldP spid="1196035" grpId="0" animBg="1"/>
      <p:bldP spid="1196036" grpId="0" animBg="1"/>
      <p:bldP spid="1196037" grpId="0" animBg="1"/>
      <p:bldP spid="1196038" grpId="0" animBg="1"/>
      <p:bldP spid="1196039" grpId="0" animBg="1"/>
      <p:bldP spid="22" grpId="0" animBg="1"/>
      <p:bldP spid="23" grpId="0" animBg="1"/>
      <p:bldP spid="24" grpId="0" animBg="1"/>
      <p:bldP spid="25" grpId="0" animBg="1"/>
      <p:bldP spid="26" grpId="0" animBg="1"/>
      <p:bldP spid="27" grpId="0" animBg="1"/>
      <p:bldP spid="4" grpId="0"/>
      <p:bldP spid="5" grpId="0"/>
      <p:bldP spid="6" grpId="0"/>
      <p:bldP spid="7" grpId="0"/>
      <p:bldP spid="8" grpId="0"/>
      <p:bldP spid="9" grpId="0"/>
      <p:bldP spid="10" grpId="0"/>
      <p:bldP spid="11" grpId="0"/>
      <p:bldP spid="12" grpId="0"/>
      <p:bldP spid="13" grpId="0"/>
      <p:bldP spid="14"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1" descr="35 Though the Ga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475" y="0"/>
            <a:ext cx="8575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270339" name="Title 4"/>
          <p:cNvSpPr>
            <a:spLocks noGrp="1"/>
          </p:cNvSpPr>
          <p:nvPr>
            <p:ph type="title"/>
          </p:nvPr>
        </p:nvSpPr>
        <p:spPr>
          <a:xfrm>
            <a:off x="2339975" y="692150"/>
            <a:ext cx="5688013" cy="1800225"/>
          </a:xfrm>
        </p:spPr>
        <p:txBody>
          <a:bodyPr/>
          <a:lstStyle/>
          <a:p>
            <a:r>
              <a:rPr lang="zh-CN" altLang="en-US" b="1" dirty="0">
                <a:solidFill>
                  <a:srgbClr val="000000"/>
                </a:solidFill>
                <a:latin typeface="Arial" charset="0"/>
                <a:ea typeface="ＭＳ Ｐゴシック" charset="0"/>
              </a:rPr>
              <a:t>城门</a:t>
            </a:r>
            <a:r>
              <a:rPr lang="en-US" b="1" dirty="0">
                <a:solidFill>
                  <a:srgbClr val="000000"/>
                </a:solidFill>
                <a:latin typeface="Arial" charset="0"/>
                <a:ea typeface="ＭＳ Ｐゴシック" charset="0"/>
              </a:rPr>
              <a:t> (</a:t>
            </a:r>
            <a:r>
              <a:rPr lang="zh-CN" altLang="en-US" b="1" dirty="0">
                <a:solidFill>
                  <a:srgbClr val="000000"/>
                </a:solidFill>
                <a:latin typeface="Arial" charset="0"/>
                <a:ea typeface="ＭＳ Ｐゴシック" charset="0"/>
              </a:rPr>
              <a:t>启</a:t>
            </a:r>
            <a:r>
              <a:rPr lang="en-US" b="1" dirty="0">
                <a:solidFill>
                  <a:srgbClr val="000000"/>
                </a:solidFill>
                <a:latin typeface="Arial" charset="0"/>
                <a:ea typeface="ＭＳ Ｐゴシック" charset="0"/>
              </a:rPr>
              <a:t>21:21)</a:t>
            </a:r>
          </a:p>
        </p:txBody>
      </p:sp>
      <p:sp>
        <p:nvSpPr>
          <p:cNvPr id="5"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185</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01" name="Picture 1" descr="rev 21 gates-of-heav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725" y="0"/>
            <a:ext cx="7812088"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3"/>
          <p:cNvSpPr>
            <a:spLocks noGrp="1" noChangeArrowheads="1"/>
          </p:cNvSpPr>
          <p:nvPr>
            <p:ph type="title"/>
          </p:nvPr>
        </p:nvSpPr>
        <p:spPr>
          <a:xfrm>
            <a:off x="0" y="5743575"/>
            <a:ext cx="9144000" cy="1143000"/>
          </a:xfrm>
          <a:effectLst>
            <a:outerShdw blurRad="63500" dist="107763" dir="2700000" algn="ctr" rotWithShape="0">
              <a:schemeClr val="tx1">
                <a:alpha val="74998"/>
              </a:schemeClr>
            </a:outerShdw>
          </a:effectLst>
        </p:spPr>
        <p:txBody>
          <a:bodyPr/>
          <a:lstStyle/>
          <a:p>
            <a:pPr eaLnBrk="1" hangingPunct="1">
              <a:defRPr/>
            </a:pPr>
            <a:r>
              <a:rPr lang="zh-CN" altLang="en-US" dirty="0">
                <a:solidFill>
                  <a:srgbClr val="2D2DB9">
                    <a:lumMod val="50000"/>
                  </a:srgbClr>
                </a:solidFill>
                <a:effectLst>
                  <a:glow rad="101600">
                    <a:srgbClr val="FFFFFF">
                      <a:alpha val="75000"/>
                    </a:srgbClr>
                  </a:glow>
                </a:effectLst>
                <a:latin typeface="Arial" charset="0"/>
                <a:ea typeface="ＭＳ Ｐゴシック" charset="-128"/>
              </a:rPr>
              <a:t>一颗珍珠的门</a:t>
            </a:r>
            <a:r>
              <a:rPr lang="en-US" dirty="0">
                <a:solidFill>
                  <a:srgbClr val="2D2DB9">
                    <a:lumMod val="50000"/>
                  </a:srgbClr>
                </a:solidFill>
                <a:effectLst>
                  <a:glow rad="101600">
                    <a:srgbClr val="FFFFFF">
                      <a:alpha val="75000"/>
                    </a:srgbClr>
                  </a:glow>
                </a:effectLst>
                <a:latin typeface="Arial" charset="0"/>
                <a:ea typeface="ＭＳ Ｐゴシック" charset="-128"/>
              </a:rPr>
              <a:t> (21:21)!</a:t>
            </a:r>
            <a:endParaRPr lang="en-US" sz="3600" b="1" dirty="0">
              <a:latin typeface="Arial" charset="0"/>
              <a:ea typeface="ＭＳ Ｐゴシック" charset="0"/>
            </a:endParaRPr>
          </a:p>
        </p:txBody>
      </p:sp>
    </p:spTree>
    <p:extLst>
      <p:ext uri="{BB962C8B-B14F-4D97-AF65-F5344CB8AC3E}">
        <p14:creationId xmlns:p14="http://schemas.microsoft.com/office/powerpoint/2010/main" val="1676777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3" descr="rev 22 jesus retu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220663"/>
            <a:ext cx="9664700" cy="7413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0" y="226073"/>
            <a:ext cx="5233388" cy="514888"/>
          </a:xfrm>
          <a:extLst/>
        </p:spPr>
        <p:txBody>
          <a:bodyPr/>
          <a:lstStyle/>
          <a:p>
            <a:pPr>
              <a:defRPr/>
            </a:pPr>
            <a:r>
              <a:rPr lang="zh-CN" altLang="en-US" b="1" dirty="0">
                <a:effectLst>
                  <a:glow rad="177800">
                    <a:schemeClr val="tx1"/>
                  </a:glow>
                </a:effectLst>
                <a:latin typeface="Arial" charset="0"/>
                <a:ea typeface="ＭＳ Ｐゴシック" charset="0"/>
              </a:rPr>
              <a:t>祂会再来</a:t>
            </a:r>
            <a:r>
              <a:rPr lang="en-US"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5474" name="Picture 1" descr="rev 21 serpen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925" y="788988"/>
            <a:ext cx="51435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2243" name="Picture 13" descr="rev 21 new-jerusalem-cit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855663"/>
            <a:ext cx="4787900" cy="600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rgbClr val="FFFFFF"/>
                </a:solidFill>
                <a:effectLst>
                  <a:outerShdw blurRad="38100" dist="38100" dir="2700000" algn="tl">
                    <a:srgbClr val="000000">
                      <a:alpha val="43137"/>
                    </a:srgbClr>
                  </a:outerShdw>
                </a:effectLst>
              </a:rPr>
              <a:t>一切事物的完善</a:t>
            </a:r>
            <a:endParaRPr lang="en-US"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0" name="Text Box 18"/>
          <p:cNvSpPr txBox="1">
            <a:spLocks noChangeArrowheads="1"/>
          </p:cNvSpPr>
          <p:nvPr/>
        </p:nvSpPr>
        <p:spPr bwMode="auto">
          <a:xfrm>
            <a:off x="317500" y="1412875"/>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00"/>
                </a:solidFill>
                <a:effectLst>
                  <a:outerShdw blurRad="38100" dist="38100" dir="2700000" algn="tl">
                    <a:srgbClr val="FFFFFF"/>
                  </a:outerShdw>
                </a:effectLst>
                <a:latin typeface="Arial" charset="0"/>
              </a:rPr>
              <a:t>撒旦</a:t>
            </a:r>
            <a:r>
              <a:rPr lang="zh-CN" altLang="en-US" sz="4000" b="1">
                <a:solidFill>
                  <a:srgbClr val="FFFFFF"/>
                </a:solidFill>
                <a:effectLst>
                  <a:outerShdw blurRad="38100" dist="38100" dir="2700000" algn="tl">
                    <a:srgbClr val="808080"/>
                  </a:outerShdw>
                </a:effectLst>
                <a:latin typeface="Arial" charset="0"/>
              </a:rPr>
              <a:t>的出现为人类骗子</a:t>
            </a:r>
            <a:r>
              <a:rPr lang="en-US" sz="4000" b="1">
                <a:solidFill>
                  <a:srgbClr val="FFFFFF"/>
                </a:solidFill>
                <a:latin typeface="Arial" charset="0"/>
              </a:rPr>
              <a:t>(3:1) </a:t>
            </a:r>
            <a:endParaRPr lang="en-US" sz="4000" b="1" i="1">
              <a:solidFill>
                <a:srgbClr val="FFFFFF"/>
              </a:solidFill>
              <a:latin typeface="Times New Roman" charset="0"/>
            </a:endParaRPr>
          </a:p>
        </p:txBody>
      </p:sp>
      <p:sp>
        <p:nvSpPr>
          <p:cNvPr id="3091" name="Text Box 19"/>
          <p:cNvSpPr txBox="1">
            <a:spLocks noChangeArrowheads="1"/>
          </p:cNvSpPr>
          <p:nvPr/>
        </p:nvSpPr>
        <p:spPr bwMode="auto">
          <a:xfrm>
            <a:off x="4572000" y="1412875"/>
            <a:ext cx="4572000"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00"/>
                </a:solidFill>
                <a:effectLst>
                  <a:outerShdw blurRad="38100" dist="38100" dir="2700000" algn="tl">
                    <a:srgbClr val="FFFFFF"/>
                  </a:outerShdw>
                </a:effectLst>
                <a:latin typeface="Arial" charset="0"/>
              </a:rPr>
              <a:t>撒旦</a:t>
            </a:r>
            <a:r>
              <a:rPr lang="zh-CN" altLang="en-US" sz="4000" b="1">
                <a:solidFill>
                  <a:srgbClr val="FFFFFF"/>
                </a:solidFill>
                <a:effectLst>
                  <a:outerShdw blurRad="38100" dist="38100" dir="2700000" algn="tl">
                    <a:srgbClr val="808080"/>
                  </a:outerShdw>
                </a:effectLst>
                <a:latin typeface="Arial" charset="0"/>
              </a:rPr>
              <a:t>消失永远</a:t>
            </a:r>
            <a:r>
              <a:rPr lang="en-US" sz="3600" b="1">
                <a:solidFill>
                  <a:srgbClr val="FFFFFF"/>
                </a:solidFill>
                <a:latin typeface="Arial" charset="0"/>
              </a:rPr>
              <a:t>(20:10) </a:t>
            </a:r>
            <a:endParaRPr lang="en-US" sz="2800" b="1" i="1">
              <a:solidFill>
                <a:srgbClr val="FFFFFF"/>
              </a:solidFill>
              <a:latin typeface="Times New Roman" charset="0"/>
            </a:endParaRPr>
          </a:p>
        </p:txBody>
      </p:sp>
      <p:sp>
        <p:nvSpPr>
          <p:cNvPr id="3094" name="Text Box 22"/>
          <p:cNvSpPr txBox="1">
            <a:spLocks noChangeArrowheads="1"/>
          </p:cNvSpPr>
          <p:nvPr/>
        </p:nvSpPr>
        <p:spPr bwMode="auto">
          <a:xfrm>
            <a:off x="304800" y="4914900"/>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a:solidFill>
                  <a:srgbClr val="000000"/>
                </a:solidFill>
                <a:latin typeface="Arial" charset="0"/>
              </a:rPr>
              <a:t>污</a:t>
            </a:r>
            <a:r>
              <a:rPr lang="zh-CN" altLang="en-US" sz="4000" b="1">
                <a:solidFill>
                  <a:srgbClr val="FFFF00"/>
                </a:solidFill>
                <a:effectLst>
                  <a:outerShdw blurRad="38100" dist="38100" dir="2700000" algn="tl">
                    <a:srgbClr val="FFFFFF"/>
                  </a:outerShdw>
                </a:effectLst>
                <a:latin typeface="Arial" charset="0"/>
              </a:rPr>
              <a:t>辱进入</a:t>
            </a:r>
            <a:r>
              <a:rPr lang="zh-CN" altLang="en-US" sz="4000" b="1">
                <a:solidFill>
                  <a:srgbClr val="FFFFFF"/>
                </a:solidFill>
                <a:effectLst>
                  <a:outerShdw blurRad="38100" dist="38100" dir="2700000" algn="tl">
                    <a:srgbClr val="808080"/>
                  </a:outerShdw>
                </a:effectLst>
                <a:latin typeface="Arial" charset="0"/>
              </a:rPr>
              <a:t>花园</a:t>
            </a:r>
            <a:r>
              <a:rPr lang="en-US" sz="4000" b="1">
                <a:solidFill>
                  <a:srgbClr val="FFFFFF"/>
                </a:solidFill>
                <a:effectLst>
                  <a:outerShdw blurRad="38100" dist="38100" dir="2700000" algn="tl">
                    <a:srgbClr val="808080"/>
                  </a:outerShdw>
                </a:effectLst>
                <a:latin typeface="Arial" charset="0"/>
              </a:rPr>
              <a:t>(</a:t>
            </a:r>
            <a:r>
              <a:rPr lang="en-US" sz="3600" b="1">
                <a:solidFill>
                  <a:srgbClr val="FFFFFF"/>
                </a:solidFill>
                <a:latin typeface="Arial" charset="0"/>
              </a:rPr>
              <a:t>3:6-7)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572000" y="4914900"/>
            <a:ext cx="4572000"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00"/>
                </a:solidFill>
                <a:effectLst>
                  <a:outerShdw blurRad="38100" dist="38100" dir="2700000" algn="tl">
                    <a:srgbClr val="FFFFFF"/>
                  </a:outerShdw>
                </a:effectLst>
                <a:latin typeface="Arial" charset="0"/>
              </a:rPr>
              <a:t>污辱从未进入</a:t>
            </a:r>
            <a:r>
              <a:rPr lang="zh-CN" altLang="en-US" sz="4000" b="1">
                <a:solidFill>
                  <a:srgbClr val="FFFFFF"/>
                </a:solidFill>
                <a:effectLst>
                  <a:outerShdw blurRad="38100" dist="38100" dir="2700000" algn="tl">
                    <a:srgbClr val="808080"/>
                  </a:outerShdw>
                </a:effectLst>
                <a:latin typeface="Arial" charset="0"/>
              </a:rPr>
              <a:t>城市</a:t>
            </a:r>
            <a:r>
              <a:rPr lang="en-US" sz="3600" b="1">
                <a:solidFill>
                  <a:srgbClr val="FFFFFF"/>
                </a:solidFill>
                <a:latin typeface="Arial" charset="0"/>
              </a:rPr>
              <a:t>(21:27) </a:t>
            </a:r>
            <a:endParaRPr lang="en-US" sz="2800" b="1" i="1">
              <a:solidFill>
                <a:srgbClr val="FFFFFF"/>
              </a:solidFill>
              <a:latin typeface="Times New Roman" charset="0"/>
            </a:endParaRPr>
          </a:p>
        </p:txBody>
      </p:sp>
      <p:sp>
        <p:nvSpPr>
          <p:cNvPr id="26"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
        <p:nvSpPr>
          <p:cNvPr id="12" name="Text Box 22"/>
          <p:cNvSpPr txBox="1">
            <a:spLocks noChangeArrowheads="1"/>
          </p:cNvSpPr>
          <p:nvPr/>
        </p:nvSpPr>
        <p:spPr bwMode="auto">
          <a:xfrm>
            <a:off x="304800" y="3217863"/>
            <a:ext cx="4038600" cy="12620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FF"/>
                </a:solidFill>
                <a:effectLst>
                  <a:outerShdw blurRad="38100" dist="38100" dir="2700000" algn="tl">
                    <a:srgbClr val="808080"/>
                  </a:outerShdw>
                </a:effectLst>
                <a:latin typeface="Arial" charset="0"/>
              </a:rPr>
              <a:t>蛇的</a:t>
            </a:r>
            <a:r>
              <a:rPr lang="zh-CN" altLang="en-US" sz="4000" b="1">
                <a:solidFill>
                  <a:srgbClr val="FFFF00"/>
                </a:solidFill>
                <a:effectLst>
                  <a:outerShdw blurRad="38100" dist="38100" dir="2700000" algn="tl">
                    <a:srgbClr val="FFFFFF"/>
                  </a:outerShdw>
                </a:effectLst>
                <a:latin typeface="Arial" charset="0"/>
              </a:rPr>
              <a:t>初步胜利</a:t>
            </a:r>
            <a:r>
              <a:rPr lang="en-US" sz="3600" b="1">
                <a:solidFill>
                  <a:srgbClr val="FFFFFF"/>
                </a:solidFill>
                <a:latin typeface="Arial" charset="0"/>
              </a:rPr>
              <a:t>(3:13) </a:t>
            </a:r>
            <a:endParaRPr lang="en-US" sz="2800" b="1" i="1">
              <a:solidFill>
                <a:srgbClr val="FFFFFF"/>
              </a:solidFill>
              <a:latin typeface="Times New Roman" charset="0"/>
            </a:endParaRPr>
          </a:p>
        </p:txBody>
      </p:sp>
      <p:sp>
        <p:nvSpPr>
          <p:cNvPr id="13" name="Text Box 23"/>
          <p:cNvSpPr txBox="1">
            <a:spLocks noChangeArrowheads="1"/>
          </p:cNvSpPr>
          <p:nvPr/>
        </p:nvSpPr>
        <p:spPr bwMode="auto">
          <a:xfrm>
            <a:off x="4572000" y="3217863"/>
            <a:ext cx="4572000" cy="12620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FF"/>
                </a:solidFill>
                <a:effectLst>
                  <a:outerShdw blurRad="38100" dist="38100" dir="2700000" algn="tl">
                    <a:srgbClr val="808080"/>
                  </a:outerShdw>
                </a:effectLst>
                <a:latin typeface="Arial" charset="0"/>
              </a:rPr>
              <a:t>最终胜利的</a:t>
            </a:r>
            <a:r>
              <a:rPr lang="zh-CN" altLang="en-US" sz="4000" b="1">
                <a:solidFill>
                  <a:srgbClr val="FFFF00"/>
                </a:solidFill>
                <a:effectLst>
                  <a:outerShdw blurRad="38100" dist="38100" dir="2700000" algn="tl">
                    <a:srgbClr val="FFFFFF"/>
                  </a:outerShdw>
                </a:effectLst>
                <a:latin typeface="Arial" charset="0"/>
              </a:rPr>
              <a:t>羔羊</a:t>
            </a:r>
            <a:br>
              <a:rPr lang="en-US" sz="4000" b="1">
                <a:solidFill>
                  <a:srgbClr val="FFFFFF"/>
                </a:solidFill>
                <a:effectLst>
                  <a:outerShdw blurRad="38100" dist="38100" dir="2700000" algn="tl">
                    <a:srgbClr val="808080"/>
                  </a:outerShdw>
                </a:effectLst>
                <a:latin typeface="Arial" charset="0"/>
              </a:rPr>
            </a:br>
            <a:r>
              <a:rPr lang="en-US" sz="3600" b="1">
                <a:solidFill>
                  <a:srgbClr val="FFFFFF"/>
                </a:solidFill>
                <a:latin typeface="Arial" charset="0"/>
              </a:rPr>
              <a:t>(20:10; 22:3) </a:t>
            </a:r>
            <a:endParaRPr lang="en-US" sz="2800" b="1" i="1">
              <a:solidFill>
                <a:srgbClr val="FFFFFF"/>
              </a:solidFill>
              <a:latin typeface="Times New Roman" charset="0"/>
            </a:endParaRPr>
          </a:p>
        </p:txBody>
      </p:sp>
    </p:spTree>
    <p:extLst>
      <p:ext uri="{BB962C8B-B14F-4D97-AF65-F5344CB8AC3E}">
        <p14:creationId xmlns:p14="http://schemas.microsoft.com/office/powerpoint/2010/main" val="18609600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309"/>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22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P spid="3094" grpId="0"/>
      <p:bldP spid="3095" grpId="0"/>
      <p:bldP spid="12" grpId="0"/>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172200" y="1666875"/>
            <a:ext cx="2971800" cy="1935163"/>
          </a:xfrm>
        </p:spPr>
        <p:txBody>
          <a:bodyPr/>
          <a:lstStyle/>
          <a:p>
            <a:pPr eaLnBrk="1" hangingPunct="1">
              <a:defRPr/>
            </a:pPr>
            <a:r>
              <a:rPr lang="zh-CN" sz="4800" b="1" dirty="0">
                <a:solidFill>
                  <a:srgbClr val="008000"/>
                </a:solidFill>
                <a:effectLst>
                  <a:outerShdw blurRad="38100" dist="38100" dir="2700000" algn="tl">
                    <a:srgbClr val="000000">
                      <a:alpha val="43137"/>
                    </a:srgbClr>
                  </a:outerShdw>
                </a:effectLst>
              </a:rPr>
              <a:t>没有更多的罪恶和死亡！</a:t>
            </a:r>
            <a:endParaRPr lang="en-US" sz="4800" b="1" dirty="0">
              <a:solidFill>
                <a:srgbClr val="008000"/>
              </a:solidFill>
              <a:effectLst>
                <a:outerShdw blurRad="38100" dist="38100" dir="2700000" algn="tl">
                  <a:srgbClr val="000000">
                    <a:alpha val="43137"/>
                  </a:srgbClr>
                </a:outerShdw>
              </a:effectLst>
              <a:ea typeface="ＭＳ Ｐゴシック" pitchFamily="34" charset="-128"/>
            </a:endParaRPr>
          </a:p>
        </p:txBody>
      </p:sp>
      <p:grpSp>
        <p:nvGrpSpPr>
          <p:cNvPr id="746499" name="Group 10"/>
          <p:cNvGrpSpPr>
            <a:grpSpLocks/>
          </p:cNvGrpSpPr>
          <p:nvPr/>
        </p:nvGrpSpPr>
        <p:grpSpPr bwMode="auto">
          <a:xfrm>
            <a:off x="874713" y="76200"/>
            <a:ext cx="5227637" cy="6858000"/>
            <a:chOff x="551" y="48"/>
            <a:chExt cx="3293" cy="4320"/>
          </a:xfrm>
        </p:grpSpPr>
        <p:pic>
          <p:nvPicPr>
            <p:cNvPr id="746502" name="Picture 8" descr="HeavenHunti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1" y="48"/>
              <a:ext cx="329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6503" name="Line 9"/>
            <p:cNvSpPr>
              <a:spLocks noChangeShapeType="1"/>
            </p:cNvSpPr>
            <p:nvPr/>
          </p:nvSpPr>
          <p:spPr bwMode="auto">
            <a:xfrm>
              <a:off x="624" y="48"/>
              <a:ext cx="312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000000"/>
                </a:solidFill>
                <a:latin typeface="Comic Sans MS" charset="0"/>
              </a:endParaRPr>
            </a:p>
          </p:txBody>
        </p:sp>
      </p:grpSp>
      <p:sp>
        <p:nvSpPr>
          <p:cNvPr id="746500" name="Rectangle 2"/>
          <p:cNvSpPr txBox="1">
            <a:spLocks noChangeArrowheads="1"/>
          </p:cNvSpPr>
          <p:nvPr/>
        </p:nvSpPr>
        <p:spPr bwMode="auto">
          <a:xfrm>
            <a:off x="323850" y="5876925"/>
            <a:ext cx="6610350" cy="981075"/>
          </a:xfrm>
          <a:prstGeom prst="rect">
            <a:avLst/>
          </a:prstGeom>
          <a:solidFill>
            <a:srgbClr val="FFFFFF"/>
          </a:solidFill>
          <a:ln w="9525">
            <a:noFill/>
            <a:miter lim="800000"/>
            <a:headEnd/>
            <a:tailEnd/>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996633"/>
                </a:solidFill>
                <a:effectLst>
                  <a:outerShdw blurRad="38100" dist="38100" dir="2700000" algn="tl">
                    <a:srgbClr val="DDDDDD"/>
                  </a:outerShdw>
                </a:effectLst>
              </a:rPr>
              <a:t>“你确定你应该做”，米奇？“</a:t>
            </a:r>
            <a:endParaRPr lang="en-US" sz="4000" b="1">
              <a:solidFill>
                <a:srgbClr val="996633"/>
              </a:solidFill>
              <a:effectLst>
                <a:outerShdw blurRad="38100" dist="38100" dir="2700000" algn="tl">
                  <a:srgbClr val="DDDDDD"/>
                </a:outerShdw>
              </a:effectLst>
              <a:latin typeface="Arial" charset="0"/>
            </a:endParaRPr>
          </a:p>
        </p:txBody>
      </p:sp>
      <p:sp>
        <p:nvSpPr>
          <p:cNvPr id="7"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887761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0" fill="hold"/>
                                        <p:tgtEl>
                                          <p:spTgt spid="22530"/>
                                        </p:tgtEl>
                                        <p:attrNameLst>
                                          <p:attrName>ppt_w</p:attrName>
                                        </p:attrNameLst>
                                      </p:cBhvr>
                                      <p:tavLst>
                                        <p:tav tm="0" fmla="#ppt_w*sin(2.5*pi*$)">
                                          <p:val>
                                            <p:fltVal val="0"/>
                                          </p:val>
                                        </p:tav>
                                        <p:tav tm="100000">
                                          <p:val>
                                            <p:fltVal val="1"/>
                                          </p:val>
                                        </p:tav>
                                      </p:tavLst>
                                    </p:anim>
                                    <p:anim calcmode="lin" valueType="num">
                                      <p:cBhvr>
                                        <p:cTn id="8" dur="5000" fill="hold"/>
                                        <p:tgtEl>
                                          <p:spTgt spid="225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2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747523" name="Picture 2" descr="Rev 21.18 New Jerusale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9525"/>
            <a:ext cx="52197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24" name="Rectangle 3"/>
          <p:cNvSpPr>
            <a:spLocks noGrp="1" noChangeArrowheads="1"/>
          </p:cNvSpPr>
          <p:nvPr>
            <p:ph type="ctrTitle"/>
          </p:nvPr>
        </p:nvSpPr>
        <p:spPr>
          <a:xfrm>
            <a:off x="211138" y="260350"/>
            <a:ext cx="3568700" cy="6165850"/>
          </a:xfrm>
        </p:spPr>
        <p:txBody>
          <a:bodyPr/>
          <a:lstStyle/>
          <a:p>
            <a:r>
              <a:rPr lang="zh-CN" sz="4000" b="1">
                <a:effectLst>
                  <a:outerShdw blurRad="38100" dist="38100" dir="2700000" algn="tl">
                    <a:srgbClr val="808080"/>
                  </a:outerShdw>
                </a:effectLst>
                <a:latin typeface="Arial" charset="0"/>
                <a:ea typeface="ＭＳ Ｐゴシック" charset="0"/>
                <a:cs typeface="Arial" charset="0"/>
              </a:rPr>
              <a:t>没有邪恶将被允许进入，也不是任何人，谁的做法可耻的偶像崇拜和不诚实，但只有那些名字写在羔羊生命册</a:t>
            </a:r>
            <a:r>
              <a:rPr lang="en-US" sz="3200" b="1">
                <a:latin typeface="Arial" charset="0"/>
                <a:ea typeface="ＭＳ Ｐゴシック" charset="0"/>
                <a:cs typeface="Arial" charset="0"/>
              </a:rPr>
              <a:t>(21:27 </a:t>
            </a:r>
            <a:r>
              <a:rPr lang="en-US" sz="2400" b="1">
                <a:latin typeface="Arial" charset="0"/>
                <a:ea typeface="ＭＳ Ｐゴシック" charset="0"/>
                <a:cs typeface="Arial" charset="0"/>
              </a:rPr>
              <a:t>NLT</a:t>
            </a:r>
            <a:r>
              <a:rPr lang="en-US" sz="3200" b="1">
                <a:latin typeface="Arial" charset="0"/>
                <a:ea typeface="ＭＳ Ｐゴシック" charset="0"/>
                <a:cs typeface="Arial" charset="0"/>
              </a:rPr>
              <a:t>).</a:t>
            </a:r>
            <a:endParaRPr lang="en-US" sz="3200" b="1">
              <a:solidFill>
                <a:srgbClr val="CC0000"/>
              </a:solidFill>
              <a:latin typeface="Arial" charset="0"/>
              <a:ea typeface="ＭＳ Ｐゴシック" charset="0"/>
              <a:cs typeface="Arial" charset="0"/>
            </a:endParaRPr>
          </a:p>
        </p:txBody>
      </p:sp>
      <p:sp>
        <p:nvSpPr>
          <p:cNvPr id="6" name="Text Box 4"/>
          <p:cNvSpPr txBox="1">
            <a:spLocks noChangeArrowheads="1"/>
          </p:cNvSpPr>
          <p:nvPr/>
        </p:nvSpPr>
        <p:spPr bwMode="auto">
          <a:xfrm>
            <a:off x="8366125" y="76200"/>
            <a:ext cx="698500" cy="461963"/>
          </a:xfrm>
          <a:prstGeom prst="rect">
            <a:avLst/>
          </a:prstGeom>
          <a:solidFill>
            <a:srgbClr val="000000"/>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3999729248"/>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8546" name="Picture 1" descr="rev 21 a-new-heaven-and-a-new-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1163"/>
            <a:ext cx="9144000" cy="647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8547" name="Picture 2" descr="rev 21 river-of-lif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330700" y="766763"/>
            <a:ext cx="48133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u="sng">
                <a:solidFill>
                  <a:srgbClr val="000000"/>
                </a:solidFill>
                <a:latin typeface="Arial" charset="0"/>
              </a:rPr>
              <a:t>启示录</a:t>
            </a:r>
            <a:r>
              <a:rPr lang="en-US" sz="3600" b="1" u="sng">
                <a:solidFill>
                  <a:srgbClr val="000000"/>
                </a:solidFill>
                <a:latin typeface="Arial" charset="0"/>
              </a:rPr>
              <a:t>20–22</a:t>
            </a:r>
            <a:endParaRPr lang="en-US" sz="2800" b="1" i="1" u="sng">
              <a:solidFill>
                <a:srgbClr val="000000"/>
              </a:solidFill>
              <a:latin typeface="Times New Roman" charset="0"/>
            </a:endParaRPr>
          </a:p>
        </p:txBody>
      </p:sp>
      <p:sp>
        <p:nvSpPr>
          <p:cNvPr id="3094" name="Text Box 22"/>
          <p:cNvSpPr txBox="1">
            <a:spLocks noChangeArrowheads="1"/>
          </p:cNvSpPr>
          <p:nvPr/>
        </p:nvSpPr>
        <p:spPr bwMode="auto">
          <a:xfrm>
            <a:off x="304800" y="1916113"/>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400" b="1">
                <a:solidFill>
                  <a:srgbClr val="FFFF00"/>
                </a:solidFill>
                <a:effectLst>
                  <a:outerShdw blurRad="38100" dist="38100" dir="2700000" algn="tl">
                    <a:srgbClr val="FFFFFF"/>
                  </a:outerShdw>
                </a:effectLst>
                <a:latin typeface="Arial" charset="0"/>
              </a:rPr>
              <a:t>树木和河流</a:t>
            </a:r>
            <a:endParaRPr lang="en-US" altLang="zh-CN" sz="4400" b="1">
              <a:solidFill>
                <a:srgbClr val="FFFF00"/>
              </a:solidFill>
              <a:effectLst>
                <a:outerShdw blurRad="38100" dist="38100" dir="2700000" algn="tl">
                  <a:srgbClr val="FFFFFF"/>
                </a:outerShdw>
              </a:effectLst>
              <a:latin typeface="Arial" charset="0"/>
            </a:endParaRPr>
          </a:p>
          <a:p>
            <a:pPr eaLnBrk="1" hangingPunct="1"/>
            <a:r>
              <a:rPr lang="en-US" sz="3600" b="1">
                <a:solidFill>
                  <a:srgbClr val="FFFFFF"/>
                </a:solidFill>
                <a:latin typeface="Arial" charset="0"/>
              </a:rPr>
              <a:t>(2:8-14)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572000" y="1916113"/>
            <a:ext cx="45720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400" b="1">
                <a:solidFill>
                  <a:srgbClr val="0D0D0D"/>
                </a:solidFill>
                <a:effectLst>
                  <a:outerShdw blurRad="38100" dist="38100" dir="2700000" algn="tl">
                    <a:srgbClr val="FFFFFF"/>
                  </a:outerShdw>
                </a:effectLst>
                <a:latin typeface="Arial" charset="0"/>
              </a:rPr>
              <a:t>树木和河流</a:t>
            </a:r>
            <a:endParaRPr lang="en-US" altLang="zh-CN" sz="4400" b="1">
              <a:solidFill>
                <a:srgbClr val="0D0D0D"/>
              </a:solidFill>
              <a:effectLst>
                <a:outerShdw blurRad="38100" dist="38100" dir="2700000" algn="tl">
                  <a:srgbClr val="FFFFFF"/>
                </a:outerShdw>
              </a:effectLst>
              <a:latin typeface="Arial" charset="0"/>
            </a:endParaRPr>
          </a:p>
          <a:p>
            <a:pPr algn="ctr" eaLnBrk="1" hangingPunct="1"/>
            <a:r>
              <a:rPr lang="en-US" sz="3600" b="1">
                <a:solidFill>
                  <a:srgbClr val="000000"/>
                </a:solidFill>
                <a:latin typeface="Arial" charset="0"/>
              </a:rPr>
              <a:t>(22:1-2) </a:t>
            </a:r>
            <a:endParaRPr lang="en-US" sz="2800" b="1" i="1">
              <a:solidFill>
                <a:srgbClr val="000000"/>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8283463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4" grpId="0"/>
      <p:bldP spid="3095"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9570" name="Picture 2" descr="sharing frui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836613"/>
            <a:ext cx="6142038"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tre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rgbClr val="FFFFFF"/>
                </a:solidFill>
                <a:effectLst>
                  <a:outerShdw blurRad="38100" dist="38100" dir="2700000" algn="tl">
                    <a:srgbClr val="000000">
                      <a:alpha val="43137"/>
                    </a:srgbClr>
                  </a:outerShdw>
                </a:effectLst>
              </a:rPr>
              <a:t>一切事物的完善</a:t>
            </a:r>
            <a:endParaRPr lang="en-US"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004400"/>
                </a:solidFill>
                <a:latin typeface="Arial" charset="0"/>
              </a:rPr>
              <a:t>启示录</a:t>
            </a:r>
            <a:r>
              <a:rPr lang="en-US" sz="3600" b="1" u="sng">
                <a:solidFill>
                  <a:srgbClr val="004400"/>
                </a:solidFill>
                <a:latin typeface="Arial" charset="0"/>
              </a:rPr>
              <a:t> 20–22</a:t>
            </a:r>
            <a:endParaRPr lang="en-US" sz="2800" b="1" i="1" u="sng">
              <a:solidFill>
                <a:srgbClr val="004400"/>
              </a:solidFill>
              <a:latin typeface="Times New Roman" charset="0"/>
            </a:endParaRPr>
          </a:p>
        </p:txBody>
      </p:sp>
      <p:sp>
        <p:nvSpPr>
          <p:cNvPr id="3090" name="Text Box 18"/>
          <p:cNvSpPr txBox="1">
            <a:spLocks noChangeArrowheads="1"/>
          </p:cNvSpPr>
          <p:nvPr/>
        </p:nvSpPr>
        <p:spPr bwMode="auto">
          <a:xfrm>
            <a:off x="-107950" y="5013325"/>
            <a:ext cx="4751388"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00"/>
                </a:solidFill>
                <a:effectLst>
                  <a:outerShdw blurRad="38100" dist="38100" dir="2700000" algn="tl">
                    <a:srgbClr val="FFFFFF"/>
                  </a:outerShdw>
                </a:effectLst>
                <a:latin typeface="Arial" charset="0"/>
              </a:rPr>
              <a:t>禁止</a:t>
            </a:r>
            <a:r>
              <a:rPr lang="zh-CN" altLang="en-US" sz="4000" b="1">
                <a:solidFill>
                  <a:srgbClr val="FFFFFF"/>
                </a:solidFill>
                <a:effectLst>
                  <a:outerShdw blurRad="38100" dist="38100" dir="2700000" algn="tl">
                    <a:srgbClr val="808080"/>
                  </a:outerShdw>
                </a:effectLst>
                <a:latin typeface="Arial" charset="0"/>
              </a:rPr>
              <a:t>从生命之树</a:t>
            </a:r>
            <a:r>
              <a:rPr lang="en-US" sz="3600" b="1">
                <a:solidFill>
                  <a:srgbClr val="FFFFFF"/>
                </a:solidFill>
                <a:latin typeface="Arial" charset="0"/>
              </a:rPr>
              <a:t>(3:24) </a:t>
            </a:r>
            <a:endParaRPr lang="en-US" sz="2800" b="1" i="1">
              <a:solidFill>
                <a:srgbClr val="FFFFFF"/>
              </a:solidFill>
              <a:latin typeface="Times New Roman" charset="0"/>
            </a:endParaRPr>
          </a:p>
        </p:txBody>
      </p:sp>
      <p:sp>
        <p:nvSpPr>
          <p:cNvPr id="3091" name="Text Box 19"/>
          <p:cNvSpPr txBox="1">
            <a:spLocks noChangeArrowheads="1"/>
          </p:cNvSpPr>
          <p:nvPr/>
        </p:nvSpPr>
        <p:spPr bwMode="auto">
          <a:xfrm>
            <a:off x="4545013" y="5013325"/>
            <a:ext cx="45720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FF"/>
                </a:solidFill>
                <a:effectLst>
                  <a:outerShdw blurRad="38100" dist="38100" dir="2700000" algn="tl">
                    <a:srgbClr val="808080"/>
                  </a:outerShdw>
                </a:effectLst>
                <a:latin typeface="Arial" charset="0"/>
              </a:rPr>
              <a:t>生命之树</a:t>
            </a:r>
            <a:r>
              <a:rPr lang="en-US" sz="3600" b="1">
                <a:solidFill>
                  <a:srgbClr val="FFFFFF"/>
                </a:solidFill>
                <a:latin typeface="Arial" charset="0"/>
              </a:rPr>
              <a:t>(22:14) </a:t>
            </a:r>
            <a:endParaRPr lang="en-US" sz="2800" b="1" i="1">
              <a:solidFill>
                <a:srgbClr val="FFFFFF"/>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3959749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7" name="Rectangle 7"/>
          <p:cNvSpPr>
            <a:spLocks noGrp="1" noChangeArrowheads="1"/>
          </p:cNvSpPr>
          <p:nvPr>
            <p:ph type="title"/>
          </p:nvPr>
        </p:nvSpPr>
        <p:spPr>
          <a:xfrm>
            <a:off x="160430" y="161365"/>
            <a:ext cx="9109075" cy="925793"/>
          </a:xfrm>
          <a:effectLst>
            <a:outerShdw blurRad="63500" dist="107763" dir="2700000" algn="ctr" rotWithShape="0">
              <a:schemeClr val="bg1">
                <a:alpha val="74998"/>
              </a:schemeClr>
            </a:outerShdw>
          </a:effectLst>
        </p:spPr>
        <p:txBody>
          <a:bodyPr/>
          <a:lstStyle/>
          <a:p>
            <a:pPr eaLnBrk="1" hangingPunct="1">
              <a:defRPr/>
            </a:pPr>
            <a:r>
              <a:rPr lang="ja-JP" altLang="en-US" dirty="0">
                <a:solidFill>
                  <a:srgbClr val="FFFFFF"/>
                </a:solidFill>
                <a:effectLst>
                  <a:glow rad="101600">
                    <a:srgbClr val="000000"/>
                  </a:glow>
                </a:effectLst>
                <a:latin typeface="Times New Roman"/>
                <a:ea typeface="ＭＳ Ｐゴシック" charset="-128"/>
              </a:rPr>
              <a:t>生命之树</a:t>
            </a:r>
            <a:br>
              <a:rPr lang="en-US" altLang="ja-JP" dirty="0">
                <a:solidFill>
                  <a:srgbClr val="FFFFFF"/>
                </a:solidFill>
                <a:effectLst>
                  <a:glow rad="101600">
                    <a:srgbClr val="000000"/>
                  </a:glow>
                </a:effectLst>
                <a:latin typeface="Times New Roman"/>
                <a:ea typeface="ＭＳ Ｐゴシック" charset="-128"/>
              </a:rPr>
            </a:br>
            <a:r>
              <a:rPr lang="en-US" dirty="0">
                <a:solidFill>
                  <a:srgbClr val="FFFFFF"/>
                </a:solidFill>
                <a:effectLst>
                  <a:glow rad="101600">
                    <a:srgbClr val="000000"/>
                  </a:glow>
                </a:effectLst>
                <a:latin typeface="Times New Roman"/>
                <a:ea typeface="ＭＳ Ｐゴシック" charset="-128"/>
              </a:rPr>
              <a:t>(22:2)</a:t>
            </a:r>
            <a:endParaRPr lang="en-US" sz="3600" b="1" dirty="0">
              <a:cs typeface="+mj-cs"/>
            </a:endParaRPr>
          </a:p>
        </p:txBody>
      </p:sp>
      <p:pic>
        <p:nvPicPr>
          <p:cNvPr id="1340419" name="Picture 2" descr="rev 22 tree_of_lif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1272988"/>
            <a:ext cx="9185275" cy="558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88650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1618" name="Picture 1" descr="Gen 3 Hard Work in Soil.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joy no black lad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88"/>
            <a:ext cx="52482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12" name="Text Box 22"/>
          <p:cNvSpPr txBox="1">
            <a:spLocks noChangeArrowheads="1"/>
          </p:cNvSpPr>
          <p:nvPr/>
        </p:nvSpPr>
        <p:spPr bwMode="auto">
          <a:xfrm>
            <a:off x="304800" y="3114675"/>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a:t>
            </a:r>
            <a:r>
              <a:rPr lang="zh-CN" altLang="en-US" sz="4000" b="1">
                <a:solidFill>
                  <a:srgbClr val="FFFF00"/>
                </a:solidFill>
                <a:effectLst>
                  <a:outerShdw blurRad="38100" dist="38100" dir="2700000" algn="tl">
                    <a:srgbClr val="FFFFFF"/>
                  </a:outerShdw>
                </a:effectLst>
                <a:latin typeface="Arial" charset="0"/>
              </a:rPr>
              <a:t>诅咒</a:t>
            </a:r>
            <a:r>
              <a:rPr lang="zh-CN" altLang="en-US" sz="4000" b="1">
                <a:solidFill>
                  <a:srgbClr val="FFFFFF"/>
                </a:solidFill>
                <a:effectLst>
                  <a:outerShdw blurRad="38100" dist="38100" dir="2700000" algn="tl">
                    <a:srgbClr val="808080"/>
                  </a:outerShdw>
                </a:effectLst>
                <a:latin typeface="Arial" charset="0"/>
              </a:rPr>
              <a:t>是因为你的理由”</a:t>
            </a:r>
            <a:r>
              <a:rPr lang="en-US" sz="3600" b="1">
                <a:solidFill>
                  <a:srgbClr val="FFFFFF"/>
                </a:solidFill>
                <a:latin typeface="Arial" charset="0"/>
              </a:rPr>
              <a:t>(3:17) </a:t>
            </a:r>
            <a:endParaRPr lang="en-US" sz="2800" b="1" i="1">
              <a:solidFill>
                <a:srgbClr val="FFFFFF"/>
              </a:solidFill>
              <a:latin typeface="Times New Roman" charset="0"/>
            </a:endParaRPr>
          </a:p>
        </p:txBody>
      </p:sp>
      <p:sp>
        <p:nvSpPr>
          <p:cNvPr id="13" name="Text Box 23"/>
          <p:cNvSpPr txBox="1">
            <a:spLocks noChangeArrowheads="1"/>
          </p:cNvSpPr>
          <p:nvPr/>
        </p:nvSpPr>
        <p:spPr bwMode="auto">
          <a:xfrm>
            <a:off x="4572000" y="3114675"/>
            <a:ext cx="45720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a:t>
            </a:r>
            <a:r>
              <a:rPr lang="zh-CN" altLang="en-US" sz="4000" b="1">
                <a:solidFill>
                  <a:srgbClr val="FFFF00"/>
                </a:solidFill>
                <a:effectLst>
                  <a:outerShdw blurRad="38100" dist="38100" dir="2700000" algn="tl">
                    <a:srgbClr val="FFFFFF"/>
                  </a:outerShdw>
                </a:effectLst>
                <a:latin typeface="Arial" charset="0"/>
              </a:rPr>
              <a:t>再</a:t>
            </a:r>
            <a:r>
              <a:rPr lang="zh-CN" altLang="en-US" sz="4000" b="1">
                <a:solidFill>
                  <a:srgbClr val="FFFFFF"/>
                </a:solidFill>
                <a:effectLst>
                  <a:outerShdw blurRad="38100" dist="38100" dir="2700000" algn="tl">
                    <a:srgbClr val="808080"/>
                  </a:outerShdw>
                </a:effectLst>
                <a:latin typeface="Arial" charset="0"/>
              </a:rPr>
              <a:t>也不会有任何的</a:t>
            </a:r>
            <a:r>
              <a:rPr lang="zh-CN" altLang="en-US" sz="4000" b="1">
                <a:solidFill>
                  <a:srgbClr val="FFFF00"/>
                </a:solidFill>
                <a:effectLst>
                  <a:outerShdw blurRad="38100" dist="38100" dir="2700000" algn="tl">
                    <a:srgbClr val="FFFFFF"/>
                  </a:outerShdw>
                </a:effectLst>
                <a:latin typeface="Arial" charset="0"/>
              </a:rPr>
              <a:t>诅咒</a:t>
            </a:r>
            <a:r>
              <a:rPr lang="en-US" sz="4000" b="1">
                <a:solidFill>
                  <a:srgbClr val="FFFFFF"/>
                </a:solidFill>
                <a:effectLst>
                  <a:outerShdw blurRad="38100" dist="38100" dir="2700000" algn="tl">
                    <a:srgbClr val="808080"/>
                  </a:outerShdw>
                </a:effectLst>
                <a:latin typeface="Arial" charset="0"/>
              </a:rPr>
              <a:t>"</a:t>
            </a:r>
            <a:r>
              <a:rPr lang="en-US" sz="3600" b="1">
                <a:solidFill>
                  <a:srgbClr val="FFFFFF"/>
                </a:solidFill>
                <a:latin typeface="Arial" charset="0"/>
              </a:rPr>
              <a:t> (22:3) </a:t>
            </a:r>
            <a:endParaRPr lang="en-US" sz="2800" b="1" i="1">
              <a:solidFill>
                <a:srgbClr val="FFFFFF"/>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15320169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12" grpId="0"/>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children in ChristNewEarth-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863600"/>
            <a:ext cx="8027987" cy="602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2643" name="Picture 2" descr="rev 21 adam_eve_driv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4427538"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000000"/>
                </a:solidFill>
                <a:latin typeface="Arial" charset="0"/>
              </a:rPr>
              <a:t>创世纪</a:t>
            </a:r>
            <a:r>
              <a:rPr lang="en-US" sz="3600" b="1" u="sng">
                <a:solidFill>
                  <a:srgbClr val="000000"/>
                </a:solidFill>
                <a:latin typeface="Arial" charset="0"/>
              </a:rPr>
              <a:t> 1–3</a:t>
            </a:r>
            <a:endParaRPr lang="en-US" sz="2800" b="1" i="1" u="sng">
              <a:solidFill>
                <a:srgbClr val="000000"/>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4" name="Text Box 22"/>
          <p:cNvSpPr txBox="1">
            <a:spLocks noChangeArrowheads="1"/>
          </p:cNvSpPr>
          <p:nvPr/>
        </p:nvSpPr>
        <p:spPr bwMode="auto">
          <a:xfrm>
            <a:off x="296863" y="5103813"/>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00"/>
                </a:solidFill>
                <a:effectLst>
                  <a:outerShdw blurRad="38100" dist="38100" dir="2700000" algn="tl">
                    <a:srgbClr val="FFFFFF"/>
                  </a:outerShdw>
                </a:effectLst>
                <a:latin typeface="Arial" charset="0"/>
              </a:rPr>
              <a:t>驾驶人</a:t>
            </a:r>
            <a:r>
              <a:rPr lang="zh-CN" altLang="en-US" sz="4000" b="1">
                <a:solidFill>
                  <a:srgbClr val="FFFFFF"/>
                </a:solidFill>
                <a:effectLst>
                  <a:outerShdw blurRad="38100" dist="38100" dir="2700000" algn="tl">
                    <a:srgbClr val="808080"/>
                  </a:outerShdw>
                </a:effectLst>
                <a:latin typeface="Arial" charset="0"/>
              </a:rPr>
              <a:t>从神的存在</a:t>
            </a:r>
            <a:r>
              <a:rPr lang="en-US" sz="3600" b="1">
                <a:solidFill>
                  <a:srgbClr val="FFFFFF"/>
                </a:solidFill>
                <a:latin typeface="Arial" charset="0"/>
              </a:rPr>
              <a:t>(3:24)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592638" y="1341438"/>
            <a:ext cx="45720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“他们将看到他的</a:t>
            </a:r>
            <a:r>
              <a:rPr lang="zh-CN" altLang="en-US" sz="4000" b="1">
                <a:solidFill>
                  <a:srgbClr val="FFFF00"/>
                </a:solidFill>
                <a:effectLst>
                  <a:outerShdw blurRad="38100" dist="38100" dir="2700000" algn="tl">
                    <a:srgbClr val="FFFFFF"/>
                  </a:outerShdw>
                </a:effectLst>
                <a:latin typeface="Arial" charset="0"/>
              </a:rPr>
              <a:t>脸</a:t>
            </a:r>
            <a:r>
              <a:rPr lang="zh-CN" altLang="en-US" sz="4000" b="1">
                <a:solidFill>
                  <a:srgbClr val="FFFFFF"/>
                </a:solidFill>
                <a:effectLst>
                  <a:outerShdw blurRad="38100" dist="38100" dir="2700000" algn="tl">
                    <a:srgbClr val="808080"/>
                  </a:outerShdw>
                </a:effectLst>
                <a:latin typeface="Arial" charset="0"/>
              </a:rPr>
              <a:t>”</a:t>
            </a:r>
            <a:r>
              <a:rPr lang="en-US" sz="4000" b="1">
                <a:solidFill>
                  <a:srgbClr val="FFFFFF"/>
                </a:solidFill>
                <a:effectLst>
                  <a:outerShdw blurRad="38100" dist="38100" dir="2700000" algn="tl">
                    <a:srgbClr val="808080"/>
                  </a:outerShdw>
                </a:effectLst>
                <a:latin typeface="Arial" charset="0"/>
              </a:rPr>
              <a:t>(22:4) </a:t>
            </a:r>
            <a:endParaRPr lang="en-US" sz="4000" b="1" i="1">
              <a:solidFill>
                <a:srgbClr val="FFFFFF"/>
              </a:solidFill>
              <a:effectLst>
                <a:outerShdw blurRad="38100" dist="38100" dir="2700000" algn="tl">
                  <a:srgbClr val="808080"/>
                </a:outerShdw>
              </a:effectLst>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9927230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3666" name="Picture 2" descr="Adam &amp; Eve coats of 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_jesus-thro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836613"/>
            <a:ext cx="5424488"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0" name="Text Box 18"/>
          <p:cNvSpPr txBox="1">
            <a:spLocks noChangeArrowheads="1"/>
          </p:cNvSpPr>
          <p:nvPr/>
        </p:nvSpPr>
        <p:spPr bwMode="auto">
          <a:xfrm>
            <a:off x="120650" y="4508500"/>
            <a:ext cx="4038600" cy="1938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在秋天的第一人，亚当的打破</a:t>
            </a:r>
            <a:r>
              <a:rPr lang="zh-CN" altLang="en-US" sz="4000" b="1">
                <a:solidFill>
                  <a:srgbClr val="FFFF00"/>
                </a:solidFill>
                <a:effectLst>
                  <a:outerShdw blurRad="38100" dist="38100" dir="2700000" algn="tl">
                    <a:srgbClr val="FFFFFF"/>
                  </a:outerShdw>
                </a:effectLst>
                <a:latin typeface="Arial" charset="0"/>
              </a:rPr>
              <a:t>男子</a:t>
            </a:r>
            <a:r>
              <a:rPr lang="en-US" sz="3600" b="1">
                <a:solidFill>
                  <a:srgbClr val="FFFFFF"/>
                </a:solidFill>
                <a:latin typeface="Arial" charset="0"/>
              </a:rPr>
              <a:t>(3:19) </a:t>
            </a:r>
            <a:endParaRPr lang="en-US" sz="2800" b="1" i="1">
              <a:solidFill>
                <a:srgbClr val="FFFFFF"/>
              </a:solidFill>
              <a:latin typeface="Times New Roman" charset="0"/>
            </a:endParaRPr>
          </a:p>
        </p:txBody>
      </p:sp>
      <p:sp>
        <p:nvSpPr>
          <p:cNvPr id="3091" name="Text Box 19"/>
          <p:cNvSpPr txBox="1">
            <a:spLocks noChangeArrowheads="1"/>
          </p:cNvSpPr>
          <p:nvPr/>
        </p:nvSpPr>
        <p:spPr bwMode="auto">
          <a:xfrm>
            <a:off x="4572000" y="4622800"/>
            <a:ext cx="4572000" cy="1938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在</a:t>
            </a:r>
            <a:r>
              <a:rPr lang="zh-CN" altLang="en-US" sz="4000" b="1">
                <a:solidFill>
                  <a:srgbClr val="FFFF00"/>
                </a:solidFill>
                <a:effectLst>
                  <a:outerShdw blurRad="38100" dist="38100" dir="2700000" algn="tl">
                    <a:srgbClr val="FFFFFF"/>
                  </a:outerShdw>
                </a:effectLst>
                <a:latin typeface="Arial" charset="0"/>
              </a:rPr>
              <a:t>新的人</a:t>
            </a:r>
            <a:r>
              <a:rPr lang="zh-CN" altLang="en-US" sz="4000" b="1">
                <a:solidFill>
                  <a:srgbClr val="FFFFFF"/>
                </a:solidFill>
                <a:effectLst>
                  <a:outerShdw blurRad="38100" dist="38100" dir="2700000" algn="tl">
                    <a:srgbClr val="808080"/>
                  </a:outerShdw>
                </a:effectLst>
                <a:latin typeface="Arial" charset="0"/>
              </a:rPr>
              <a:t>，基督统治人的统治恢复</a:t>
            </a:r>
            <a:r>
              <a:rPr lang="en-US" sz="4000" b="1">
                <a:solidFill>
                  <a:srgbClr val="FFFFFF"/>
                </a:solidFill>
                <a:effectLst>
                  <a:outerShdw blurRad="38100" dist="38100" dir="2700000" algn="tl">
                    <a:srgbClr val="808080"/>
                  </a:outerShdw>
                </a:effectLst>
                <a:latin typeface="Arial" charset="0"/>
              </a:rPr>
              <a:t>(</a:t>
            </a:r>
            <a:r>
              <a:rPr lang="en-US" sz="3600" b="1">
                <a:solidFill>
                  <a:srgbClr val="FFFFFF"/>
                </a:solidFill>
                <a:latin typeface="Arial" charset="0"/>
              </a:rPr>
              <a:t>22:5) </a:t>
            </a:r>
            <a:endParaRPr lang="en-US" sz="2800" b="1" i="1">
              <a:solidFill>
                <a:srgbClr val="FFFFFF"/>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9423782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1 goldencity revelation New Jerusal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0513" y="765175"/>
            <a:ext cx="5080000" cy="431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4691" name="Picture 1" descr="rev 21 adam ev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65175"/>
            <a:ext cx="4140200" cy="430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rgbClr val="FFFFFF"/>
                </a:solidFill>
                <a:effectLst>
                  <a:outerShdw blurRad="38100" dist="38100" dir="2700000" algn="tl">
                    <a:srgbClr val="000000">
                      <a:alpha val="43137"/>
                    </a:srgbClr>
                  </a:outerShdw>
                </a:effectLst>
              </a:rPr>
              <a:t>一切事物的完善</a:t>
            </a:r>
            <a:endParaRPr lang="en-US"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4" name="Text Box 22"/>
          <p:cNvSpPr txBox="1">
            <a:spLocks noChangeArrowheads="1"/>
          </p:cNvSpPr>
          <p:nvPr/>
        </p:nvSpPr>
        <p:spPr bwMode="auto">
          <a:xfrm>
            <a:off x="107950" y="5181600"/>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400" b="1">
                <a:solidFill>
                  <a:srgbClr val="FFFFFF"/>
                </a:solidFill>
                <a:effectLst>
                  <a:outerShdw blurRad="38100" dist="38100" dir="2700000" algn="tl">
                    <a:srgbClr val="808080"/>
                  </a:outerShdw>
                </a:effectLst>
                <a:latin typeface="Arial" charset="0"/>
              </a:rPr>
              <a:t>首先</a:t>
            </a:r>
            <a:r>
              <a:rPr lang="zh-CN" altLang="en-US" sz="4400" b="1">
                <a:solidFill>
                  <a:srgbClr val="FFFF00"/>
                </a:solidFill>
                <a:effectLst>
                  <a:outerShdw blurRad="38100" dist="38100" dir="2700000" algn="tl">
                    <a:srgbClr val="FFFFFF"/>
                  </a:outerShdw>
                </a:effectLst>
                <a:latin typeface="Arial" charset="0"/>
              </a:rPr>
              <a:t>天堂关闭</a:t>
            </a:r>
            <a:r>
              <a:rPr lang="en-US" sz="3600" b="1">
                <a:solidFill>
                  <a:srgbClr val="FFFFFF"/>
                </a:solidFill>
                <a:latin typeface="Arial" charset="0"/>
              </a:rPr>
              <a:t>(3:23)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572000" y="5181600"/>
            <a:ext cx="4572000"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FF"/>
                </a:solidFill>
                <a:effectLst>
                  <a:outerShdw blurRad="38100" dist="38100" dir="2700000" algn="tl">
                    <a:srgbClr val="808080"/>
                  </a:outerShdw>
                </a:effectLst>
                <a:latin typeface="Arial" charset="0"/>
              </a:rPr>
              <a:t>开设</a:t>
            </a:r>
            <a:r>
              <a:rPr lang="zh-CN" altLang="en-US" sz="4000" b="1">
                <a:solidFill>
                  <a:srgbClr val="FFFF00"/>
                </a:solidFill>
                <a:effectLst>
                  <a:outerShdw blurRad="38100" dist="38100" dir="2700000" algn="tl">
                    <a:srgbClr val="FFFFFF"/>
                  </a:outerShdw>
                </a:effectLst>
                <a:latin typeface="Arial" charset="0"/>
              </a:rPr>
              <a:t>新天堂</a:t>
            </a:r>
            <a:endParaRPr lang="en-US" altLang="zh-CN" sz="4000" b="1">
              <a:solidFill>
                <a:srgbClr val="FFFF00"/>
              </a:solidFill>
              <a:effectLst>
                <a:outerShdw blurRad="38100" dist="38100" dir="2700000" algn="tl">
                  <a:srgbClr val="FFFFFF"/>
                </a:outerShdw>
              </a:effectLst>
              <a:latin typeface="Arial" charset="0"/>
            </a:endParaRPr>
          </a:p>
          <a:p>
            <a:pPr algn="ctr" eaLnBrk="1" hangingPunct="1"/>
            <a:r>
              <a:rPr lang="en-US" sz="3600" b="1">
                <a:solidFill>
                  <a:srgbClr val="FFFFFF"/>
                </a:solidFill>
                <a:latin typeface="Arial" charset="0"/>
              </a:rPr>
              <a:t>(21:25) </a:t>
            </a:r>
            <a:endParaRPr lang="en-US" sz="2800" b="1" i="1">
              <a:solidFill>
                <a:srgbClr val="FFFFFF"/>
              </a:solidFill>
              <a:latin typeface="Times New Roman" charset="0"/>
            </a:endParaRPr>
          </a:p>
        </p:txBody>
      </p:sp>
      <p:grpSp>
        <p:nvGrpSpPr>
          <p:cNvPr id="2" name="Group 5"/>
          <p:cNvGrpSpPr>
            <a:grpSpLocks/>
          </p:cNvGrpSpPr>
          <p:nvPr/>
        </p:nvGrpSpPr>
        <p:grpSpPr bwMode="auto">
          <a:xfrm>
            <a:off x="179388" y="1196975"/>
            <a:ext cx="3529012" cy="3608388"/>
            <a:chOff x="179512" y="1196752"/>
            <a:chExt cx="3528391" cy="3608784"/>
          </a:xfrm>
        </p:grpSpPr>
        <p:sp>
          <p:nvSpPr>
            <p:cNvPr id="754699" name="Freeform 4"/>
            <p:cNvSpPr>
              <a:spLocks/>
            </p:cNvSpPr>
            <p:nvPr/>
          </p:nvSpPr>
          <p:spPr bwMode="auto">
            <a:xfrm>
              <a:off x="179512" y="1196752"/>
              <a:ext cx="3384376" cy="3528391"/>
            </a:xfrm>
            <a:custGeom>
              <a:avLst/>
              <a:gdLst>
                <a:gd name="T0" fmla="*/ 0 w 2140857"/>
                <a:gd name="T1" fmla="*/ 0 h 1874762"/>
                <a:gd name="T2" fmla="*/ 183955364 w 2140857"/>
                <a:gd name="T3" fmla="*/ 2147483647 h 1874762"/>
                <a:gd name="T4" fmla="*/ 321917827 w 2140857"/>
                <a:gd name="T5" fmla="*/ 2147483647 h 1874762"/>
                <a:gd name="T6" fmla="*/ 413898772 w 2140857"/>
                <a:gd name="T7" fmla="*/ 2147483647 h 1874762"/>
                <a:gd name="T8" fmla="*/ 689828352 w 2140857"/>
                <a:gd name="T9" fmla="*/ 2147483647 h 1874762"/>
                <a:gd name="T10" fmla="*/ 1011753160 w 2140857"/>
                <a:gd name="T11" fmla="*/ 2147483647 h 1874762"/>
                <a:gd name="T12" fmla="*/ 1471637244 w 2140857"/>
                <a:gd name="T13" fmla="*/ 2147483647 h 1874762"/>
                <a:gd name="T14" fmla="*/ 1655592658 w 2140857"/>
                <a:gd name="T15" fmla="*/ 2147483647 h 1874762"/>
                <a:gd name="T16" fmla="*/ 1931524970 w 2140857"/>
                <a:gd name="T17" fmla="*/ 2147483647 h 1874762"/>
                <a:gd name="T18" fmla="*/ 2147483647 w 2140857"/>
                <a:gd name="T19" fmla="*/ 2147483647 h 1874762"/>
                <a:gd name="T20" fmla="*/ 2147483647 w 2140857"/>
                <a:gd name="T21" fmla="*/ 2147483647 h 1874762"/>
                <a:gd name="T22" fmla="*/ 2147483647 w 2140857"/>
                <a:gd name="T23" fmla="*/ 2147483647 h 1874762"/>
                <a:gd name="T24" fmla="*/ 2147483647 w 2140857"/>
                <a:gd name="T25" fmla="*/ 2147483647 h 1874762"/>
                <a:gd name="T26" fmla="*/ 2147483647 w 2140857"/>
                <a:gd name="T27" fmla="*/ 2147483647 h 1874762"/>
                <a:gd name="T28" fmla="*/ 2147483647 w 2140857"/>
                <a:gd name="T29" fmla="*/ 2147483647 h 1874762"/>
                <a:gd name="T30" fmla="*/ 2147483647 w 2140857"/>
                <a:gd name="T31" fmla="*/ 2147483647 h 1874762"/>
                <a:gd name="T32" fmla="*/ 214748364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0857"/>
                <a:gd name="T106" fmla="*/ 0 h 1874762"/>
                <a:gd name="T107" fmla="*/ 2140857 w 2140857"/>
                <a:gd name="T108" fmla="*/ 1874762 h 18747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latin typeface="Comic Sans MS" charset="0"/>
              </a:endParaRPr>
            </a:p>
          </p:txBody>
        </p:sp>
        <p:sp>
          <p:nvSpPr>
            <p:cNvPr id="754700" name="Freeform 14"/>
            <p:cNvSpPr>
              <a:spLocks/>
            </p:cNvSpPr>
            <p:nvPr/>
          </p:nvSpPr>
          <p:spPr bwMode="auto">
            <a:xfrm rot="-5400000">
              <a:off x="251520" y="1349152"/>
              <a:ext cx="3384376" cy="3528391"/>
            </a:xfrm>
            <a:custGeom>
              <a:avLst/>
              <a:gdLst>
                <a:gd name="T0" fmla="*/ 0 w 2140857"/>
                <a:gd name="T1" fmla="*/ 0 h 1874762"/>
                <a:gd name="T2" fmla="*/ 183955364 w 2140857"/>
                <a:gd name="T3" fmla="*/ 2147483647 h 1874762"/>
                <a:gd name="T4" fmla="*/ 321917827 w 2140857"/>
                <a:gd name="T5" fmla="*/ 2147483647 h 1874762"/>
                <a:gd name="T6" fmla="*/ 413898772 w 2140857"/>
                <a:gd name="T7" fmla="*/ 2147483647 h 1874762"/>
                <a:gd name="T8" fmla="*/ 689828352 w 2140857"/>
                <a:gd name="T9" fmla="*/ 2147483647 h 1874762"/>
                <a:gd name="T10" fmla="*/ 1011753160 w 2140857"/>
                <a:gd name="T11" fmla="*/ 2147483647 h 1874762"/>
                <a:gd name="T12" fmla="*/ 1471637244 w 2140857"/>
                <a:gd name="T13" fmla="*/ 2147483647 h 1874762"/>
                <a:gd name="T14" fmla="*/ 1655592658 w 2140857"/>
                <a:gd name="T15" fmla="*/ 2147483647 h 1874762"/>
                <a:gd name="T16" fmla="*/ 1931524970 w 2140857"/>
                <a:gd name="T17" fmla="*/ 2147483647 h 1874762"/>
                <a:gd name="T18" fmla="*/ 2147483647 w 2140857"/>
                <a:gd name="T19" fmla="*/ 2147483647 h 1874762"/>
                <a:gd name="T20" fmla="*/ 2147483647 w 2140857"/>
                <a:gd name="T21" fmla="*/ 2147483647 h 1874762"/>
                <a:gd name="T22" fmla="*/ 2147483647 w 2140857"/>
                <a:gd name="T23" fmla="*/ 2147483647 h 1874762"/>
                <a:gd name="T24" fmla="*/ 2147483647 w 2140857"/>
                <a:gd name="T25" fmla="*/ 2147483647 h 1874762"/>
                <a:gd name="T26" fmla="*/ 2147483647 w 2140857"/>
                <a:gd name="T27" fmla="*/ 2147483647 h 1874762"/>
                <a:gd name="T28" fmla="*/ 2147483647 w 2140857"/>
                <a:gd name="T29" fmla="*/ 2147483647 h 1874762"/>
                <a:gd name="T30" fmla="*/ 2147483647 w 2140857"/>
                <a:gd name="T31" fmla="*/ 2147483647 h 1874762"/>
                <a:gd name="T32" fmla="*/ 214748364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0857"/>
                <a:gd name="T106" fmla="*/ 0 h 1874762"/>
                <a:gd name="T107" fmla="*/ 2140857 w 2140857"/>
                <a:gd name="T108" fmla="*/ 1874762 h 18747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latin typeface="Comic Sans MS" charset="0"/>
              </a:endParaRPr>
            </a:p>
          </p:txBody>
        </p:sp>
      </p:grpSp>
      <p:sp>
        <p:nvSpPr>
          <p:cNvPr id="13"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1498811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par>
                          <p:cTn id="7" fill="hold" nodeType="afterGroup">
                            <p:stCondLst>
                              <p:cond delay="0"/>
                            </p:stCondLst>
                            <p:childTnLst>
                              <p:par>
                                <p:cTn id="8" presetID="55"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89"/>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3811</TotalTime>
  <Words>5200</Words>
  <Application>Microsoft Macintosh PowerPoint</Application>
  <PresentationFormat>On-screen Show (4:3)</PresentationFormat>
  <Paragraphs>769</Paragraphs>
  <Slides>140</Slides>
  <Notes>128</Notes>
  <HiddenSlides>0</HiddenSlides>
  <MMClips>0</MMClips>
  <ScaleCrop>false</ScaleCrop>
  <HeadingPairs>
    <vt:vector size="8" baseType="variant">
      <vt:variant>
        <vt:lpstr>Fonts Used</vt:lpstr>
      </vt:variant>
      <vt:variant>
        <vt:i4>26</vt:i4>
      </vt:variant>
      <vt:variant>
        <vt:lpstr>Theme</vt:lpstr>
      </vt:variant>
      <vt:variant>
        <vt:i4>40</vt:i4>
      </vt:variant>
      <vt:variant>
        <vt:lpstr>Embedded OLE Servers</vt:lpstr>
      </vt:variant>
      <vt:variant>
        <vt:i4>1</vt:i4>
      </vt:variant>
      <vt:variant>
        <vt:lpstr>Slide Titles</vt:lpstr>
      </vt:variant>
      <vt:variant>
        <vt:i4>140</vt:i4>
      </vt:variant>
    </vt:vector>
  </HeadingPairs>
  <TitlesOfParts>
    <vt:vector size="207" baseType="lpstr">
      <vt:lpstr>Aramis Regular</vt:lpstr>
      <vt:lpstr>Gadget</vt:lpstr>
      <vt:lpstr>Kosher-Normal</vt:lpstr>
      <vt:lpstr>MS PGothic</vt:lpstr>
      <vt:lpstr>MS PGothic</vt:lpstr>
      <vt:lpstr>Nadianne</vt:lpstr>
      <vt:lpstr>NSimSun</vt:lpstr>
      <vt:lpstr>PMingLiU</vt:lpstr>
      <vt:lpstr>PMingLiU</vt:lpstr>
      <vt:lpstr>Scholar</vt:lpstr>
      <vt:lpstr>SimSun</vt:lpstr>
      <vt:lpstr>ヒラギノ角ゴ Pro W3</vt:lpstr>
      <vt:lpstr>Apple Chancery</vt:lpstr>
      <vt:lpstr>Arial</vt:lpstr>
      <vt:lpstr>Arial Black</vt:lpstr>
      <vt:lpstr>Braggadocio</vt:lpstr>
      <vt:lpstr>Calibri</vt:lpstr>
      <vt:lpstr>Capitals</vt:lpstr>
      <vt:lpstr>Comic Sans MS</vt:lpstr>
      <vt:lpstr>Geneva</vt:lpstr>
      <vt:lpstr>Impact</vt:lpstr>
      <vt:lpstr>Monotype Sorts</vt:lpstr>
      <vt:lpstr>Tahoma</vt:lpstr>
      <vt:lpstr>Times</vt:lpstr>
      <vt:lpstr>Times New Roman</vt:lpstr>
      <vt:lpstr>Wingdings</vt:lpstr>
      <vt:lpstr>Blank Presentation</vt:lpstr>
      <vt:lpstr>Earth</vt:lpstr>
      <vt:lpstr>Ocean</vt:lpstr>
      <vt:lpstr>Default Design</vt:lpstr>
      <vt:lpstr>1_Blank Presentation</vt:lpstr>
      <vt:lpstr>5_Blank Presentation</vt:lpstr>
      <vt:lpstr>14_Blank Presentation</vt:lpstr>
      <vt:lpstr>2_Blank Presentation</vt:lpstr>
      <vt:lpstr>3_Default Design</vt:lpstr>
      <vt:lpstr>1_Compass</vt:lpstr>
      <vt:lpstr>預設簡報設計</vt:lpstr>
      <vt:lpstr>3_Office Theme</vt:lpstr>
      <vt:lpstr>46_Blank Presentation</vt:lpstr>
      <vt:lpstr>1_Orbit</vt:lpstr>
      <vt:lpstr>47_Blank Presentation</vt:lpstr>
      <vt:lpstr>10_Office Theme</vt:lpstr>
      <vt:lpstr>22_Blank Presentation</vt:lpstr>
      <vt:lpstr>1_Earth</vt:lpstr>
      <vt:lpstr>2_Earth</vt:lpstr>
      <vt:lpstr>4_Default Design</vt:lpstr>
      <vt:lpstr>6_Blank Presentation</vt:lpstr>
      <vt:lpstr>4_Office Theme</vt:lpstr>
      <vt:lpstr>untitled 3</vt:lpstr>
      <vt:lpstr>117_Blank Presentation</vt:lpstr>
      <vt:lpstr>1_預設簡報設計</vt:lpstr>
      <vt:lpstr>2_blstripc.ppt - Blue Stripes</vt:lpstr>
      <vt:lpstr>4_blstripc.ppt - Blue Stripes</vt:lpstr>
      <vt:lpstr>3_blstripc.ppt - Blue Stripes</vt:lpstr>
      <vt:lpstr>123_Blank Presentation</vt:lpstr>
      <vt:lpstr>2_預設簡報設計</vt:lpstr>
      <vt:lpstr>3_Blank Presentation</vt:lpstr>
      <vt:lpstr>57_Blank Presentation</vt:lpstr>
      <vt:lpstr>4_Blank Presentation</vt:lpstr>
      <vt:lpstr>17_Default Design</vt:lpstr>
      <vt:lpstr>1_Default Design</vt:lpstr>
      <vt:lpstr>7_Blank Presentation</vt:lpstr>
      <vt:lpstr>5_Compass</vt:lpstr>
      <vt:lpstr>8_Blank Presentation</vt:lpstr>
      <vt:lpstr>9_Blank Presentation</vt:lpstr>
      <vt:lpstr>5_blstripc.ppt - Blue Stripes</vt:lpstr>
      <vt:lpstr>Microsoft ClipArt Gallery</vt:lpstr>
      <vt:lpstr>新天新地球</vt:lpstr>
      <vt:lpstr>永恒的居所最大的真理是什么?    你对天堂最渴望的是 什么?</vt:lpstr>
      <vt:lpstr>想象滑雪时绝对不会受伤!</vt:lpstr>
      <vt:lpstr>家 = 情感关系!</vt:lpstr>
      <vt:lpstr>天堂 = 情感关系!</vt:lpstr>
      <vt:lpstr>真的有天堂</vt:lpstr>
      <vt:lpstr>真的有天堂</vt:lpstr>
      <vt:lpstr>真的有天堂</vt:lpstr>
      <vt:lpstr>祂会再来!</vt:lpstr>
      <vt:lpstr>来到溪水边!</vt:lpstr>
      <vt:lpstr> </vt:lpstr>
      <vt:lpstr>“天堂”的术语</vt:lpstr>
      <vt:lpstr>一切事物的完善</vt:lpstr>
      <vt:lpstr>终于开始</vt:lpstr>
      <vt:lpstr>六天的创造</vt:lpstr>
      <vt:lpstr>Man</vt:lpstr>
      <vt:lpstr>Woman</vt:lpstr>
      <vt:lpstr>Mandate</vt:lpstr>
      <vt:lpstr>Food</vt:lpstr>
      <vt:lpstr>Food</vt:lpstr>
      <vt:lpstr>Sixth Day</vt:lpstr>
      <vt:lpstr>Summary</vt:lpstr>
      <vt:lpstr>全面性的主題</vt:lpstr>
      <vt:lpstr>创世记第一章的国度</vt:lpstr>
      <vt:lpstr>国度与契约时间表 </vt:lpstr>
      <vt:lpstr> 我对旧约主题的理解</vt:lpstr>
      <vt:lpstr>你在这里</vt:lpstr>
      <vt:lpstr>将 来 的 恩 惠 (19-20章)</vt:lpstr>
      <vt:lpstr>千年和天堂之间的差异</vt:lpstr>
      <vt:lpstr>千年和天堂之间的差异</vt:lpstr>
      <vt:lpstr>我们已经瞥见上帝的宝座 (启 4-5，CNV)</vt:lpstr>
      <vt:lpstr>终于开始</vt:lpstr>
      <vt:lpstr>新天和新地</vt:lpstr>
      <vt:lpstr>探索!</vt:lpstr>
      <vt:lpstr>“我又看见一个新天新地，因为先前的天地都过去了”  (启21:1a, CNV).</vt:lpstr>
      <vt:lpstr>海也再没有了 (21:1b, CNV).</vt:lpstr>
      <vt:lpstr>约翰看新耶路撒冷</vt:lpstr>
      <vt:lpstr>“圣经”的视交叉</vt:lpstr>
      <vt:lpstr>海也再没有了(21:1b).</vt:lpstr>
      <vt:lpstr>海也再没有了(21:1b).</vt:lpstr>
      <vt:lpstr>新耶路撒冷</vt:lpstr>
      <vt:lpstr>我又看见圣城， 新耶路撒冷， 从天上由 神那里降下来， 预备好了， 好像打扮整齐等候丈夫的新娘 (21:2)。</vt:lpstr>
      <vt:lpstr>上帝 的存在显现在伊甸园  </vt:lpstr>
      <vt:lpstr>上帝 的存在显现在会幕 </vt:lpstr>
      <vt:lpstr>上帝 的存在显现在圣殿</vt:lpstr>
      <vt:lpstr>“…好像打扮整齐等候丈夫的新娘…"</vt:lpstr>
      <vt:lpstr>为什么 新的耶路撒冷会从天上降下来 ？(21:2)</vt:lpstr>
      <vt:lpstr>万物的完结</vt:lpstr>
      <vt:lpstr>我听见有大声音从宝座那里发出来， 说： “看哪！ 神的帐幕在人间， 他要与人同住， 他们要作他的子民。 神要亲自与他们同在， 要作他们的 神  (21:3).</vt:lpstr>
      <vt:lpstr>不是从地升天而是从天而降</vt:lpstr>
      <vt:lpstr>一切事物的完善</vt:lpstr>
      <vt:lpstr>我们现今都经验死亡</vt:lpstr>
      <vt:lpstr>悲伤也是人生的一部分</vt:lpstr>
      <vt:lpstr>万物的完结</vt:lpstr>
      <vt:lpstr>他要擦去眼泪，从他们的眼神，会有更多的死亡或悲伤，或哭或疼痛。所有这些都已经一去不复返了 （21:4 NLT）。</vt:lpstr>
      <vt:lpstr>我们将拥有荣耀的身体!</vt:lpstr>
      <vt:lpstr>那么，荣耀的身体像什么？</vt:lpstr>
      <vt:lpstr>希腊人认为，汞能飞</vt:lpstr>
      <vt:lpstr>我们的身体就会像基督的身体！</vt:lpstr>
      <vt:lpstr>一切事物的完善</vt:lpstr>
      <vt:lpstr>坐 在 地 球 上?</vt:lpstr>
      <vt:lpstr>四 方 城</vt:lpstr>
      <vt:lpstr>新 耶 路 撒 冷</vt:lpstr>
      <vt:lpstr>新耶路撒冷及东南亚</vt:lpstr>
      <vt:lpstr>新 耶 路 撒 冷 超 越 现 有 的 耶 路 撒 冷</vt:lpstr>
      <vt:lpstr>比 喻 或 按 召 字 义?</vt:lpstr>
      <vt:lpstr>新耶路撒冷就是教会吗?</vt:lpstr>
      <vt:lpstr>新耶路撒冷 = 教会?</vt:lpstr>
      <vt:lpstr>新耶路撒冷</vt:lpstr>
      <vt:lpstr>"拿着七个盛满着末后七灾的碗的七位天使中，有一位走来对我说：“你来！我要把新娘，就是羊羔的妻子，指示你。“  (21:9 CNV).</vt:lpstr>
      <vt:lpstr>圣城从天上降下来 (启21:10-11，CNV)</vt:lpstr>
      <vt:lpstr>一切事物的完善</vt:lpstr>
      <vt:lpstr>新耶路撒冷的子民</vt:lpstr>
      <vt:lpstr>一切都更新了! (启21:5-7，CNV)</vt:lpstr>
      <vt:lpstr>那些被拒绝的！ (启21:8，CNV)</vt:lpstr>
      <vt:lpstr>那两千两百公里 的四方城将会让我们联想到上帝居住在至圣所 (21:15-16).</vt:lpstr>
      <vt:lpstr>在会幕和圣殿的至圣所也是个 完美立方体</vt:lpstr>
      <vt:lpstr>在美国 上面</vt:lpstr>
      <vt:lpstr>神的荣耀照明 (启21:22-27)!</vt:lpstr>
      <vt:lpstr>一切事物的完善</vt:lpstr>
      <vt:lpstr>和城市有没有太阳或月亮的需要，为神的荣耀照亮了城市，和羔羊的是它的光(21:23 NLT).</vt:lpstr>
      <vt:lpstr>一切事物的完善</vt:lpstr>
      <vt:lpstr>圣城的根基 (启21:12-21)</vt:lpstr>
      <vt:lpstr>基石(21:19-20)</vt:lpstr>
      <vt:lpstr>大祭司的胸牌  (出28:15-21)</vt:lpstr>
      <vt:lpstr>大祭司胸牌   (出 28:15-21，CNV)</vt:lpstr>
      <vt:lpstr>基石(21:19-20)</vt:lpstr>
      <vt:lpstr>城门 (启21:21)</vt:lpstr>
      <vt:lpstr>一颗珍珠的门 (21:21)!</vt:lpstr>
      <vt:lpstr>一切事物的完善</vt:lpstr>
      <vt:lpstr>没有更多的罪恶和死亡！</vt:lpstr>
      <vt:lpstr>没有邪恶将被允许进入，也不是任何人，谁的做法可耻的偶像崇拜和不诚实，但只有那些名字写在羔羊生命册(21:27 NLT).</vt:lpstr>
      <vt:lpstr>一切事物的完善</vt:lpstr>
      <vt:lpstr>一切事物的完善</vt:lpstr>
      <vt:lpstr>生命之树 (22:2)</vt:lpstr>
      <vt:lpstr>一切事物的完善</vt:lpstr>
      <vt:lpstr>一切事物的完善</vt:lpstr>
      <vt:lpstr>一切事物的完善</vt:lpstr>
      <vt:lpstr>一切事物的完善</vt:lpstr>
      <vt:lpstr>一切事物的完善</vt:lpstr>
      <vt:lpstr>"不再有黑夜了，他们也不需要灯光或日光了，因为主　神要光照他们。他们要作王，直到永永远远。" (22:5 CNV).</vt:lpstr>
      <vt:lpstr>一切事物的完善</vt:lpstr>
      <vt:lpstr>其他问题…</vt:lpstr>
      <vt:lpstr>天堂会有动物吗?</vt:lpstr>
      <vt:lpstr>天堂 有 动物 吗?</vt:lpstr>
      <vt:lpstr>耶稣基督和祂的势力将会骑着马回返 (启19:11)</vt:lpstr>
      <vt:lpstr>天堂是永恒的！</vt:lpstr>
      <vt:lpstr>天上永远不会结束！</vt:lpstr>
      <vt:lpstr>耶稣基督鼓励 我们过圣洁的生活，等候祂随时的到来 (启22:7-17).</vt:lpstr>
      <vt:lpstr>“我们必和他们一同被提到云里，在空中与主相会”  (帖前 4:17，CNV)</vt:lpstr>
      <vt:lpstr>耶稣得胜!</vt:lpstr>
      <vt:lpstr>耶稣基督鼓励 我们过圣洁的生活，等候祂随时的到来 (启22:7-17).</vt:lpstr>
      <vt:lpstr>我必快来! (22:12-13， CNV)</vt:lpstr>
      <vt:lpstr>Past Sins Forgiven</vt:lpstr>
      <vt:lpstr>Past Sins Forgiven</vt:lpstr>
      <vt:lpstr>你将如何宣传天堂吗？</vt:lpstr>
      <vt:lpstr>天堂在哪里?</vt:lpstr>
      <vt:lpstr>天堂现在在哪里?</vt:lpstr>
      <vt:lpstr>天堂现在在哪里?</vt:lpstr>
      <vt:lpstr>天堂现在在哪里?</vt:lpstr>
      <vt:lpstr>天堂比你 想象的还要 靠近!</vt:lpstr>
      <vt:lpstr>天堂：传统观点与圣经观点的对比</vt:lpstr>
      <vt:lpstr>天堂真正是什么?</vt:lpstr>
      <vt:lpstr>登山变相</vt:lpstr>
      <vt:lpstr>什么人去天堂?</vt:lpstr>
      <vt:lpstr>天 堂 将 有 自 然 美 </vt:lpstr>
      <vt:lpstr>天工绿化</vt:lpstr>
      <vt:lpstr>天 堂 的 地 形 ?</vt:lpstr>
      <vt:lpstr>永 恒 的 城 市 生 活?</vt:lpstr>
      <vt:lpstr>精金的城</vt:lpstr>
      <vt:lpstr>“‘是的，我必快来！ 阿们！主耶稣啊，请你来吧！  愿主耶稣的恩惠与所有的圣徒同在！阿们！“  (启22:20-21，CNV)</vt:lpstr>
      <vt:lpstr>要如何总结新天， 新地及 新耶路撒冷?</vt:lpstr>
      <vt:lpstr>要旨:</vt:lpstr>
      <vt:lpstr>你的焦点是上帝的礼物还是祂的同在?</vt:lpstr>
      <vt:lpstr>I.  上帝会再次与人共居  (启示21:1–22:6).</vt:lpstr>
      <vt:lpstr>II. 活在末后的亮光  (启22:7-21).</vt:lpstr>
      <vt:lpstr>                                           来喝水！</vt:lpstr>
      <vt:lpstr>你渴望基督的再来吗?    为什么? </vt:lpstr>
      <vt:lpstr>Black</vt:lpstr>
      <vt:lpstr>末世论 • 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Millennium (Rev. 20)  vs.  Heaven  (Rev. 21-22)</dc:title>
  <dc:creator>Rick Griffith</dc:creator>
  <cp:lastModifiedBy>Rick Griffith</cp:lastModifiedBy>
  <cp:revision>119</cp:revision>
  <dcterms:created xsi:type="dcterms:W3CDTF">2005-03-18T14:45:21Z</dcterms:created>
  <dcterms:modified xsi:type="dcterms:W3CDTF">2018-11-12T11:54:08Z</dcterms:modified>
</cp:coreProperties>
</file>