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0" r:id="rId1"/>
    <p:sldMasterId id="2147483796" r:id="rId2"/>
    <p:sldMasterId id="2147483808" r:id="rId3"/>
    <p:sldMasterId id="2147483811" r:id="rId4"/>
    <p:sldMasterId id="2147483823" r:id="rId5"/>
  </p:sldMasterIdLst>
  <p:notesMasterIdLst>
    <p:notesMasterId r:id="rId28"/>
  </p:notesMasterIdLst>
  <p:handoutMasterIdLst>
    <p:handoutMasterId r:id="rId29"/>
  </p:handoutMasterIdLst>
  <p:sldIdLst>
    <p:sldId id="37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373" r:id="rId26"/>
    <p:sldId id="416" r:id="rId27"/>
  </p:sldIdLst>
  <p:sldSz cx="9144000" cy="6858000" type="letter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FF66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584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0E837C0D-C9E6-644A-8643-86027110E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3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8EB709-496F-074B-973B-402BF904F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84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546944E3-0705-864C-AE36-76BBA519D978}" type="slidenum">
              <a:rPr lang="en-US" sz="1200">
                <a:solidFill>
                  <a:srgbClr val="000000"/>
                </a:solidFill>
              </a:rPr>
              <a:pPr algn="r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9004"/>
            <a:ext cx="5588000" cy="417695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43" tIns="46470" rIns="92943" bIns="46470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ABB828F-EDC7-5E4E-B435-4DBB52DBC598}" type="slidenum">
              <a:rPr lang="en-US" sz="1200">
                <a:solidFill>
                  <a:srgbClr val="000000"/>
                </a:solidFill>
              </a:rPr>
              <a:pPr algn="r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7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720A0713-D184-7C4A-A177-F97D9E82185F}" type="slidenum">
              <a:rPr lang="en-US" sz="1200">
                <a:solidFill>
                  <a:srgbClr val="000000"/>
                </a:solidFill>
              </a:rPr>
              <a:pPr algn="r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1A23F6B8-5A1E-FD43-B205-3D05EBF06EC5}" type="slidenum">
              <a:rPr lang="en-US" sz="1200">
                <a:solidFill>
                  <a:srgbClr val="000000"/>
                </a:solidFill>
              </a:rPr>
              <a:pPr algn="r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FE640F99-D43E-8B4B-98DF-C5D9901F1AD8}" type="slidenum">
              <a:rPr lang="en-US" sz="1200">
                <a:solidFill>
                  <a:srgbClr val="000000"/>
                </a:solidFill>
              </a:rPr>
              <a:pPr algn="r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551CFC27-5E27-DB4C-A20C-856CBD657C79}" type="slidenum">
              <a:rPr lang="en-US" sz="1200">
                <a:solidFill>
                  <a:srgbClr val="000000"/>
                </a:solidFill>
              </a:rPr>
              <a:pPr algn="r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AEFBB684-08DC-074C-AF8D-5021AA9E6D19}" type="slidenum">
              <a:rPr lang="en-US" sz="1200">
                <a:solidFill>
                  <a:srgbClr val="000000"/>
                </a:solidFill>
              </a:rPr>
              <a:pPr algn="r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B6FFB34E-EB86-7F45-80A3-15E584529DCF}" type="slidenum">
              <a:rPr lang="en-US" sz="1200">
                <a:solidFill>
                  <a:srgbClr val="000000"/>
                </a:solidFill>
              </a:rPr>
              <a:pPr algn="r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161C82BC-ABC1-3B48-AE62-713F7128CFF7}" type="slidenum">
              <a:rPr lang="en-US" sz="1200">
                <a:solidFill>
                  <a:srgbClr val="000000"/>
                </a:solidFill>
              </a:rPr>
              <a:pPr algn="r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85800"/>
            <a:ext cx="4673600" cy="3505200"/>
          </a:xfrm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4" tIns="45717" rIns="91434" bIns="45717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5C43F7EC-561C-9947-8689-3896FD7C3C5D}" type="slidenum">
              <a:rPr lang="en-US" sz="1200">
                <a:solidFill>
                  <a:srgbClr val="000000"/>
                </a:solidFill>
              </a:rPr>
              <a:pPr algn="r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F5D58426-F4FD-1C43-9767-307025F3DA1C}" type="slidenum">
              <a:rPr lang="en-US" sz="1200">
                <a:solidFill>
                  <a:srgbClr val="000000"/>
                </a:solidFill>
              </a:rPr>
              <a:pPr algn="r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5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FC662A42-8D53-E44A-9F5E-66A1A3CDA905}" type="slidenum">
              <a:rPr lang="en-US" sz="1200">
                <a:solidFill>
                  <a:srgbClr val="000000"/>
                </a:solidFill>
              </a:rPr>
              <a:pPr algn="r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F931E58F-C68C-B147-ADF7-5EA2284911D2}" type="slidenum">
              <a:rPr lang="en-US" sz="1200">
                <a:solidFill>
                  <a:prstClr val="black"/>
                </a:solidFill>
              </a:rPr>
              <a:pPr algn="r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685800"/>
            <a:ext cx="4675187" cy="3505200"/>
          </a:xfrm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09" indent="-29046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860" indent="-232372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603" indent="-232372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347" indent="-232372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091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0835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579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322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17F0E7-DB59-A948-AE05-6FE45E0D4A37}" type="slidenum">
              <a:rPr lang="en-US" sz="1200">
                <a:solidFill>
                  <a:prstClr val="black"/>
                </a:solidFill>
              </a:rPr>
              <a:pPr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9004"/>
            <a:ext cx="5588000" cy="417695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43" tIns="46470" rIns="92943" bIns="46470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55209" indent="-29046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61860" indent="-232372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26603" indent="-232372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91347" indent="-232372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56091" indent="-232372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3020835" indent="-232372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85579" indent="-232372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950322" indent="-232372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22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Future (Eschatology)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CDC57ED6-2867-D242-9266-DF5E1092AA32}" type="slidenum">
              <a:rPr lang="en-US" sz="1200">
                <a:solidFill>
                  <a:srgbClr val="000000"/>
                </a:solidFill>
              </a:rPr>
              <a:pPr algn="r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9004"/>
            <a:ext cx="5588000" cy="417695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937" tIns="46467" rIns="92937" bIns="46467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5209" indent="-29046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860" indent="-23237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6603" indent="-23237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1347" indent="-23237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56091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0835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85579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50322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8DC559-E63C-0D4C-A45E-3BC8D760364D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684213"/>
            <a:ext cx="4667250" cy="3500437"/>
          </a:xfrm>
          <a:solidFill>
            <a:srgbClr val="FFFFFF"/>
          </a:solidFill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13838"/>
            <a:ext cx="5122333" cy="418339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A88E0C51-A19E-FD40-99A9-67A43FFFB67D}" type="slidenum">
              <a:rPr lang="en-US" sz="1200">
                <a:solidFill>
                  <a:srgbClr val="000000"/>
                </a:solidFill>
              </a:rPr>
              <a:pPr algn="r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7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8A32CF26-713C-C54A-9643-AA5235CC43ED}" type="slidenum">
              <a:rPr lang="en-US" sz="1200">
                <a:solidFill>
                  <a:srgbClr val="000000"/>
                </a:solidFill>
              </a:rPr>
              <a:pPr algn="r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9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9B239B3-0D07-3D46-99DF-0C007DB020B9}" type="slidenum">
              <a:rPr lang="en-US" sz="1200">
                <a:solidFill>
                  <a:srgbClr val="000000"/>
                </a:solidFill>
              </a:rPr>
              <a:pPr algn="r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BAE1DF6-F496-8D4F-8FD8-DBA65E8D8EF5}" type="slidenum">
              <a:rPr lang="en-US" sz="1200">
                <a:solidFill>
                  <a:srgbClr val="000000"/>
                </a:solidFill>
              </a:rPr>
              <a:pPr algn="r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977C4839-237A-BF44-9C68-56E2EE7CE182}" type="slidenum">
              <a:rPr lang="en-US" sz="1200">
                <a:solidFill>
                  <a:srgbClr val="000000"/>
                </a:solidFill>
              </a:rPr>
              <a:pPr algn="r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29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96613D-ECE4-4349-A092-6181AC6A97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53505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FE429-E812-0943-93E7-DED73160F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5087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D43E1-5903-2347-9F81-39FB8BBF4C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38631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16839-430D-3E45-97E6-EDFBF5761551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9460302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34DC6-641F-154A-877F-DBFB809B9269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59296242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051D2-063B-1547-8ECD-5C3410EDDAEA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4001840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D23D-D16F-0042-93C0-6AB663B2A533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2214818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2510-3810-014F-B52E-296F09FC00A2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81179264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5898-15B9-8240-8D57-9265595C200D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96582192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7D116-1569-8047-AFCD-71A724D23C3A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150408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5B54-F0F0-2448-A135-8C7A25C0A366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04995343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EE3D-CFC5-BD4E-A73A-1FDC4576E6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43036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0EEB6-91A3-C440-8658-6F257F2732F2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42673841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0135-B689-5346-A4BA-A6347C135ECF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2487796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2AA6-C8F3-1248-A383-5D0A1F991603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55443475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540B-B0AF-014A-81D6-4369A9C83E99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3343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C7113-9C2F-9243-9868-EAE528CD789D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22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62F8-72FA-3D47-B521-4082C304D5AF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76974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C9A4-C2D5-6F45-A831-C083607346CD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89093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BB11B-E7E0-6340-A9B1-55234EB1F9E8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96973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2153D-8CCD-3849-91BE-9AB52DE63B0B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3166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C602-C700-7642-8AC9-61F79C01ADAD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3440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DE3CC-2AE2-CB4C-91F6-648226E8CF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44768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BFB5-BF66-6045-B8E1-2DC727FE6CB0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27614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9182-D7CB-D741-9D8D-971256B0812D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08302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06A4B-31E7-C344-9DD9-79209A721235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7165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C237-DAD1-6543-93B0-0154F1EC28C3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28706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760E4-83B1-2647-9124-5C3B8C1114F2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94060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099D-4576-FE40-A59B-AA7D0641A349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72471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6B4F-5BF3-9C40-8BD9-02CD23271C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5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F03DE-10AC-C946-810A-9685FA440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28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23AA-F6F2-4A43-A882-38E39A16C5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67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5AF1-B988-674D-AAB4-83A8705F32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4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9995E-CCB6-1747-934C-1305F492B8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05237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187A-D242-6548-9E4C-4C77246BB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4D61E-D83C-9241-9CC2-314570B778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85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8677D-5979-0146-A141-AE87F52D2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12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61E60-F751-EE40-84E3-6A1031254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86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3617F-53D2-7E40-BAD7-78CE4B6D04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136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72E28-9E39-534C-8D86-F242335EE0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14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8E504-9C1F-644E-AA3B-D2786B3418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2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4D1D-95E3-6B4F-840D-1DE94C35D5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12202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5C52-03B2-1748-BA9E-277747D506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12673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2E45-4C6F-054F-B4A8-5D367C0873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06784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4510B-FEE5-8443-BAF3-3B7C84D396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16523"/>
      </p:ext>
    </p:extLst>
  </p:cSld>
  <p:clrMapOvr>
    <a:masterClrMapping/>
  </p:clrMapOvr>
  <p:transition xmlns:p14="http://schemas.microsoft.com/office/powerpoint/2010/main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ED03-BB95-9D48-AF29-2FAC3F6C2D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97910"/>
      </p:ext>
    </p:extLst>
  </p:cSld>
  <p:clrMapOvr>
    <a:masterClrMapping/>
  </p:clrMapOvr>
  <p:transition xmlns:p14="http://schemas.microsoft.com/office/powerpoint/2010/main" advClick="0" advTm="5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1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1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1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61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19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489838D-E49B-624E-9CD8-2C01B4898E95}" type="slidenum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35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 advClick="0" advTm="5000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1026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9635" name="Freeform 1027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69636" name="Freeform 1028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69637" name="Freeform 1029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69638" name="Freeform 1030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81932" name="Oval 1031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933" name="Oval 1032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934" name="Oval 1033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1923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24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44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  <a:cs typeface="ＭＳ Ｐゴシック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9645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  <a:cs typeface="ＭＳ Ｐゴシック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9646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eaLnBrk="1" hangingPunct="1">
              <a:defRPr/>
            </a:pPr>
            <a:fld id="{3D98813A-225A-4D4E-946B-A9BA6942169D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5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8F15B80D-F354-F543-B26D-0A3E495734CC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0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1F68CD-9070-6F4E-9BF7-2D66FCDA8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1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CAC4973-5163-1C45-8A68-422642022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2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1" descr="rev 20 dove3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3438"/>
            <a:ext cx="9056688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19063"/>
            <a:ext cx="9144000" cy="992188"/>
          </a:xfrm>
        </p:spPr>
        <p:txBody>
          <a:bodyPr/>
          <a:lstStyle/>
          <a:p>
            <a:pPr eaLnBrk="1" hangingPunct="1"/>
            <a:r>
              <a:rPr lang="en-US" altLang="ja-JP" sz="5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zh-CN" altLang="en-US" sz="5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我们应看他</a:t>
            </a:r>
            <a:r>
              <a:rPr lang="en-US" altLang="ja-JP" sz="5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endParaRPr lang="en-US" sz="5400" b="1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7939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3600" b="1" i="1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</a:rPr>
              <a:t>Sung by Sandi Patti</a:t>
            </a:r>
            <a:endParaRPr lang="en-US" sz="3600" b="1"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263" y="4876800"/>
            <a:ext cx="82438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cs typeface="Arial" charset="0"/>
              </a:rPr>
              <a:t>末世论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9091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2" descr="Clouds &amp; Sky 0101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0"/>
            <a:ext cx="5562600" cy="2286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面对我们的救主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和主的脸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25272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2" descr="Clouds &amp; Sky 0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562600"/>
            <a:ext cx="77724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天使将吹响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他的到来的呐喊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75238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2" descr="Raptu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b="1" dirty="0">
                <a:latin typeface="Arial" charset="0"/>
                <a:ea typeface="ＭＳ Ｐゴシック" charset="0"/>
                <a:cs typeface="ＭＳ Ｐゴシック" charset="0"/>
              </a:rPr>
              <a:t>睡</a:t>
            </a:r>
            <a:r>
              <a:rPr lang="zh-CN" alt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眠应从上升</a:t>
            </a:r>
            <a:r>
              <a:rPr lang="en-US" altLang="zh-CN" b="1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zh-CN" alt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他们沉睡的地方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389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2" descr="img3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那些仍须</a:t>
            </a:r>
            <a:r>
              <a:rPr lang="en-US" altLang="zh-CN" dirty="0" smtClean="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我们</a:t>
            </a:r>
            <a:r>
              <a:rPr lang="zh-CN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应在一瞬间改变了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09640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2" descr="Clouds &amp; Sky 007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我们应看他</a:t>
            </a:r>
            <a:r>
              <a:rPr lang="en-US" altLang="zh-CN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zh-CN" alt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然后面对面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8203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2" descr="Jesus Coming Sphe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26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zh-CN" altLang="en-US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我们影看她</a:t>
            </a:r>
            <a:endParaRPr lang="en-US" b="1" dirty="0">
              <a:effectLst>
                <a:glow rad="2286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0" y="525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44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</a:rPr>
              <a:t>我们应看他</a:t>
            </a:r>
            <a:endParaRPr lang="en-US" sz="4400" b="1" dirty="0">
              <a:solidFill>
                <a:srgbClr val="000000"/>
              </a:solidFill>
              <a:effectLst>
                <a:glow rad="228600">
                  <a:srgbClr val="000000"/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30342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2" descr="Jesus second com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9413"/>
            <a:ext cx="4405313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609600"/>
            <a:ext cx="5105400" cy="22098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r>
              <a:rPr lang="zh-CN" alt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在所有的荣耀</a:t>
            </a:r>
            <a:r>
              <a:rPr lang="en-US" altLang="zh-CN" b="1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>
                <a:latin typeface="Arial" charset="0"/>
                <a:ea typeface="ＭＳ Ｐゴシック" charset="0"/>
                <a:cs typeface="ＭＳ Ｐゴシック" charset="0"/>
              </a:rPr>
              <a:t>面对面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6969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2" descr="Clouds &amp; Sky 0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我们应看他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我们应看他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86490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2" descr="Returning Jesus L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1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面对我的救主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和主的脸</a:t>
            </a:r>
            <a:endParaRPr lang="en-US" b="1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35161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2" descr="rev 20 sinful nature jesusnewro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4572000"/>
            <a:ext cx="6629400" cy="2286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我们应看他，</a:t>
            </a:r>
            <a:r>
              <a:rPr lang="en-US" altLang="zh-CN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我们的救主和主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61459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2" descr="Clouds &amp; Sky 010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00400" y="4191000"/>
            <a:ext cx="3505200" cy="23622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天空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将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展现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b="1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83963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2" descr="ch5_pat_10_7 sealed scroll_sm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5" r="8397" b="2923"/>
          <a:stretch/>
        </p:blipFill>
        <p:spPr bwMode="auto">
          <a:xfrm>
            <a:off x="0" y="-1"/>
            <a:ext cx="9144000" cy="686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4572000"/>
            <a:ext cx="6629400" cy="2286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zh-CN" altLang="en-US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我们的救主和主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7419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1398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Black</a:t>
            </a:r>
            <a:endParaRPr lang="en-US">
              <a:latin typeface="Arial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0397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末世论</a:t>
            </a:r>
            <a:r>
              <a:rPr lang="en-US" altLang="zh-CN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•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369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2" descr="clouds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准备他的入口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105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" descr="TellusOr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0" y="381000"/>
            <a:ext cx="3581400" cy="63087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Ctr="1"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星星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应为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他</a:t>
            </a: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鼓</a:t>
            </a: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掌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用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雷</a:t>
            </a: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鸣般</a:t>
            </a: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的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赞</a:t>
            </a: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美</a:t>
            </a:r>
            <a:endParaRPr lang="en-US" b="1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85137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" descr="Clouds &amp; Sky 00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2743200" cy="65532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他眼中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的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甜美的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光</a:t>
            </a: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芒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应加强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那</a:t>
            </a: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些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等待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07091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2" descr="Clouds &amp; Sky 0095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我们应看他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然后面对面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04039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2" descr="hvnslt-insert-ref'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953000"/>
            <a:ext cx="7772400" cy="762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噢，我们应看他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0" y="5638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zh-CN" altLang="en-US" sz="44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</a:rPr>
              <a:t>是的，我们应看他</a:t>
            </a:r>
            <a:endParaRPr lang="en-US" sz="4400" b="1" dirty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81158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2" descr="angel_trump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95800"/>
            <a:ext cx="7924800" cy="19812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r>
              <a:rPr lang="zh-CN" alt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在所有的荣耀</a:t>
            </a:r>
            <a:r>
              <a:rPr lang="en-US" altLang="zh-CN" b="1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zh-CN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面对面</a:t>
            </a:r>
            <a:endParaRPr lang="en-US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5186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2" descr="Clouds &amp; Sky 0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1371600"/>
            <a:ext cx="3962400" cy="1905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我们应看他</a:t>
            </a:r>
            <a:endParaRPr lang="en-US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6436" name="Rectangle 3"/>
          <p:cNvSpPr>
            <a:spLocks noChangeArrowheads="1"/>
          </p:cNvSpPr>
          <p:nvPr/>
        </p:nvSpPr>
        <p:spPr bwMode="auto">
          <a:xfrm>
            <a:off x="2743200" y="3276600"/>
            <a:ext cx="396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4400" b="1" dirty="0" smtClean="0">
                <a:solidFill>
                  <a:srgbClr val="000000"/>
                </a:solidFill>
                <a:cs typeface="+mn-cs"/>
              </a:rPr>
              <a:t>我们应看他</a:t>
            </a:r>
            <a:endParaRPr lang="en-US" sz="4400" b="1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32043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build="p" autoUpdateAnimBg="0"/>
    </p:bldLst>
  </p:timing>
</p:sld>
</file>

<file path=ppt/theme/theme1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136</Words>
  <Application>Microsoft Macintosh PowerPoint</Application>
  <PresentationFormat>Letter Paper (8.5x11 in)</PresentationFormat>
  <Paragraphs>55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1_Orbit</vt:lpstr>
      <vt:lpstr>3_Orbit</vt:lpstr>
      <vt:lpstr>15_Default Design</vt:lpstr>
      <vt:lpstr>28_Blank Presentation</vt:lpstr>
      <vt:lpstr>6_Default Design</vt:lpstr>
      <vt:lpstr>"我们应看他"</vt:lpstr>
      <vt:lpstr>天空 将 展现…</vt:lpstr>
      <vt:lpstr>…准备他的入口</vt:lpstr>
      <vt:lpstr>星星 应为 他鼓掌 用 雷鸣般的 赞美</vt:lpstr>
      <vt:lpstr>他眼中 的 甜美的 光芒 应加强 那些 等待</vt:lpstr>
      <vt:lpstr>我们应看他 然后面对面</vt:lpstr>
      <vt:lpstr>噢，我们应看他</vt:lpstr>
      <vt:lpstr>…在所有的荣耀 面对面</vt:lpstr>
      <vt:lpstr>我们应看他</vt:lpstr>
      <vt:lpstr>…面对我们的救主 和主的脸</vt:lpstr>
      <vt:lpstr>天使将吹响 他的到来的呐喊</vt:lpstr>
      <vt:lpstr>睡眠应从上升  他们沉睡的地方</vt:lpstr>
      <vt:lpstr>那些仍须 我们应在一瞬间改变了</vt:lpstr>
      <vt:lpstr>我们应看他 然后面对面</vt:lpstr>
      <vt:lpstr>我们影看她</vt:lpstr>
      <vt:lpstr>…在所有的荣耀 面对面</vt:lpstr>
      <vt:lpstr>我们应看他</vt:lpstr>
      <vt:lpstr>…面对我的救主 和主的脸</vt:lpstr>
      <vt:lpstr>我们应看他， 我们的救主和主!</vt:lpstr>
      <vt:lpstr>...我们的救主和主!</vt:lpstr>
      <vt:lpstr>Black</vt:lpstr>
      <vt:lpstr>末世论 • BibleStudyDownloads.org</vt:lpstr>
    </vt:vector>
  </TitlesOfParts>
  <Company>First Baptist Church Yucaipa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Mahlon Friesen</dc:creator>
  <cp:lastModifiedBy>Rick Griffith</cp:lastModifiedBy>
  <cp:revision>132</cp:revision>
  <cp:lastPrinted>1999-09-09T19:37:30Z</cp:lastPrinted>
  <dcterms:created xsi:type="dcterms:W3CDTF">2009-03-11T14:46:21Z</dcterms:created>
  <dcterms:modified xsi:type="dcterms:W3CDTF">2017-05-09T15:36:11Z</dcterms:modified>
</cp:coreProperties>
</file>